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62" r:id="rId2"/>
    <p:sldId id="260" r:id="rId3"/>
    <p:sldId id="267" r:id="rId4"/>
    <p:sldId id="273" r:id="rId5"/>
    <p:sldId id="304" r:id="rId6"/>
    <p:sldId id="319" r:id="rId7"/>
    <p:sldId id="338" r:id="rId8"/>
    <p:sldId id="307" r:id="rId9"/>
    <p:sldId id="275" r:id="rId10"/>
    <p:sldId id="339" r:id="rId11"/>
    <p:sldId id="276" r:id="rId12"/>
    <p:sldId id="315" r:id="rId13"/>
    <p:sldId id="317" r:id="rId14"/>
    <p:sldId id="320" r:id="rId15"/>
    <p:sldId id="321" r:id="rId16"/>
    <p:sldId id="322" r:id="rId17"/>
    <p:sldId id="324" r:id="rId18"/>
    <p:sldId id="325" r:id="rId19"/>
    <p:sldId id="341" r:id="rId20"/>
    <p:sldId id="342" r:id="rId21"/>
    <p:sldId id="344" r:id="rId22"/>
    <p:sldId id="346" r:id="rId23"/>
    <p:sldId id="292" r:id="rId24"/>
    <p:sldId id="330" r:id="rId25"/>
    <p:sldId id="331" r:id="rId26"/>
    <p:sldId id="332" r:id="rId27"/>
    <p:sldId id="333" r:id="rId28"/>
    <p:sldId id="334" r:id="rId29"/>
    <p:sldId id="335" r:id="rId30"/>
    <p:sldId id="336" r:id="rId31"/>
    <p:sldId id="337" r:id="rId32"/>
    <p:sldId id="301" r:id="rId33"/>
    <p:sldId id="268" r:id="rId34"/>
  </p:sldIdLst>
  <p:sldSz cx="24384000" cy="1373346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4325">
          <p15:clr>
            <a:srgbClr val="A4A3A4"/>
          </p15:clr>
        </p15:guide>
        <p15:guide id="2" pos="76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B69B"/>
    <a:srgbClr val="262262"/>
    <a:srgbClr val="EFEF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0" autoAdjust="0"/>
  </p:normalViewPr>
  <p:slideViewPr>
    <p:cSldViewPr snapToGrid="0">
      <p:cViewPr varScale="1">
        <p:scale>
          <a:sx n="54" d="100"/>
          <a:sy n="54" d="100"/>
        </p:scale>
        <p:origin x="1218" y="102"/>
      </p:cViewPr>
      <p:guideLst>
        <p:guide orient="horz" pos="4325"/>
        <p:guide pos="76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9499411-A87B-F2EF-F5D7-4B91D8224CEB}"/>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ro-RO"/>
          </a:p>
        </p:txBody>
      </p:sp>
      <p:sp>
        <p:nvSpPr>
          <p:cNvPr id="3" name="Date Placeholder 2">
            <a:extLst>
              <a:ext uri="{FF2B5EF4-FFF2-40B4-BE49-F238E27FC236}">
                <a16:creationId xmlns:a16="http://schemas.microsoft.com/office/drawing/2014/main" id="{F7A2A7DF-93F4-0F32-965E-29A98477A622}"/>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F0114D78-1839-4C98-82E5-3874FD66372B}" type="datetimeFigureOut">
              <a:rPr lang="ro-RO"/>
              <a:pPr>
                <a:defRPr/>
              </a:pPr>
              <a:t>17.04.2024</a:t>
            </a:fld>
            <a:endParaRPr lang="ro-RO"/>
          </a:p>
        </p:txBody>
      </p:sp>
      <p:sp>
        <p:nvSpPr>
          <p:cNvPr id="4" name="Slide Image Placeholder 3">
            <a:extLst>
              <a:ext uri="{FF2B5EF4-FFF2-40B4-BE49-F238E27FC236}">
                <a16:creationId xmlns:a16="http://schemas.microsoft.com/office/drawing/2014/main" id="{CDCB4108-9E1C-1ECF-020B-6AB54F365AF2}"/>
              </a:ext>
            </a:extLst>
          </p:cNvPr>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pPr lvl="0"/>
            <a:endParaRPr lang="ro-RO" noProof="0"/>
          </a:p>
        </p:txBody>
      </p:sp>
      <p:sp>
        <p:nvSpPr>
          <p:cNvPr id="5" name="Notes Placeholder 4">
            <a:extLst>
              <a:ext uri="{FF2B5EF4-FFF2-40B4-BE49-F238E27FC236}">
                <a16:creationId xmlns:a16="http://schemas.microsoft.com/office/drawing/2014/main" id="{53E312CB-CF77-61C5-0DFE-651EB3C34A9E}"/>
              </a:ext>
            </a:extLst>
          </p:cNvPr>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ro-RO" noProof="0"/>
          </a:p>
        </p:txBody>
      </p:sp>
      <p:sp>
        <p:nvSpPr>
          <p:cNvPr id="6" name="Footer Placeholder 5">
            <a:extLst>
              <a:ext uri="{FF2B5EF4-FFF2-40B4-BE49-F238E27FC236}">
                <a16:creationId xmlns:a16="http://schemas.microsoft.com/office/drawing/2014/main" id="{6CC99CFE-D9B5-D6C2-F191-7F278135D503}"/>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ro-RO"/>
          </a:p>
        </p:txBody>
      </p:sp>
      <p:sp>
        <p:nvSpPr>
          <p:cNvPr id="7" name="Slide Number Placeholder 6">
            <a:extLst>
              <a:ext uri="{FF2B5EF4-FFF2-40B4-BE49-F238E27FC236}">
                <a16:creationId xmlns:a16="http://schemas.microsoft.com/office/drawing/2014/main" id="{BF9386D1-2EEC-524C-988F-3CE624B8436A}"/>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7052AE2C-1AF1-4A67-B9CF-08F22421F00F}" type="slidenum">
              <a:rPr lang="ro-RO" altLang="en-US"/>
              <a:pPr/>
              <a:t>‹#›</a:t>
            </a:fld>
            <a:endParaRPr lang="ro-RO" altLang="en-US"/>
          </a:p>
        </p:txBody>
      </p:sp>
    </p:spTree>
    <p:extLst>
      <p:ext uri="{BB962C8B-B14F-4D97-AF65-F5344CB8AC3E}">
        <p14:creationId xmlns:p14="http://schemas.microsoft.com/office/powerpoint/2010/main" val="3298532940"/>
      </p:ext>
    </p:extLst>
  </p:cSld>
  <p:clrMap bg1="lt1" tx1="dk1" bg2="lt2" tx2="dk2" accent1="accent1" accent2="accent2" accent3="accent3" accent4="accent4" accent5="accent5" accent6="accent6" hlink="hlink" folHlink="folHlink"/>
  <p:notesStyle>
    <a:lvl1pPr algn="l" defTabSz="1828800" rtl="0" eaLnBrk="0" fontAlgn="base" hangingPunct="0">
      <a:spcBef>
        <a:spcPct val="30000"/>
      </a:spcBef>
      <a:spcAft>
        <a:spcPct val="0"/>
      </a:spcAft>
      <a:defRPr sz="2400" kern="1200">
        <a:solidFill>
          <a:schemeClr val="tx1"/>
        </a:solidFill>
        <a:latin typeface="+mn-lt"/>
        <a:ea typeface="+mn-ea"/>
        <a:cs typeface="+mn-cs"/>
      </a:defRPr>
    </a:lvl1pPr>
    <a:lvl2pPr marL="914400" algn="l" defTabSz="1828800" rtl="0" eaLnBrk="0" fontAlgn="base" hangingPunct="0">
      <a:spcBef>
        <a:spcPct val="30000"/>
      </a:spcBef>
      <a:spcAft>
        <a:spcPct val="0"/>
      </a:spcAft>
      <a:defRPr sz="2400" kern="1200">
        <a:solidFill>
          <a:schemeClr val="tx1"/>
        </a:solidFill>
        <a:latin typeface="+mn-lt"/>
        <a:ea typeface="+mn-ea"/>
        <a:cs typeface="+mn-cs"/>
      </a:defRPr>
    </a:lvl2pPr>
    <a:lvl3pPr marL="1828800" algn="l" defTabSz="1828800" rtl="0" eaLnBrk="0" fontAlgn="base" hangingPunct="0">
      <a:spcBef>
        <a:spcPct val="30000"/>
      </a:spcBef>
      <a:spcAft>
        <a:spcPct val="0"/>
      </a:spcAft>
      <a:defRPr sz="2400" kern="1200">
        <a:solidFill>
          <a:schemeClr val="tx1"/>
        </a:solidFill>
        <a:latin typeface="+mn-lt"/>
        <a:ea typeface="+mn-ea"/>
        <a:cs typeface="+mn-cs"/>
      </a:defRPr>
    </a:lvl3pPr>
    <a:lvl4pPr marL="2743200" algn="l" defTabSz="1828800" rtl="0" eaLnBrk="0" fontAlgn="base" hangingPunct="0">
      <a:spcBef>
        <a:spcPct val="30000"/>
      </a:spcBef>
      <a:spcAft>
        <a:spcPct val="0"/>
      </a:spcAft>
      <a:defRPr sz="2400" kern="1200">
        <a:solidFill>
          <a:schemeClr val="tx1"/>
        </a:solidFill>
        <a:latin typeface="+mn-lt"/>
        <a:ea typeface="+mn-ea"/>
        <a:cs typeface="+mn-cs"/>
      </a:defRPr>
    </a:lvl4pPr>
    <a:lvl5pPr marL="3659188" algn="l" defTabSz="1828800" rtl="0" eaLnBrk="0" fontAlgn="base" hangingPunct="0">
      <a:spcBef>
        <a:spcPct val="30000"/>
      </a:spcBef>
      <a:spcAft>
        <a:spcPct val="0"/>
      </a:spcAft>
      <a:defRPr sz="2400" kern="1200">
        <a:solidFill>
          <a:schemeClr val="tx1"/>
        </a:solidFill>
        <a:latin typeface="+mn-lt"/>
        <a:ea typeface="+mn-ea"/>
        <a:cs typeface="+mn-cs"/>
      </a:defRPr>
    </a:lvl5pPr>
    <a:lvl6pPr marL="4574057" algn="l" defTabSz="1829623" rtl="0" eaLnBrk="1" latinLnBrk="0" hangingPunct="1">
      <a:defRPr sz="2401" kern="1200">
        <a:solidFill>
          <a:schemeClr val="tx1"/>
        </a:solidFill>
        <a:latin typeface="+mn-lt"/>
        <a:ea typeface="+mn-ea"/>
        <a:cs typeface="+mn-cs"/>
      </a:defRPr>
    </a:lvl6pPr>
    <a:lvl7pPr marL="5488869" algn="l" defTabSz="1829623" rtl="0" eaLnBrk="1" latinLnBrk="0" hangingPunct="1">
      <a:defRPr sz="2401" kern="1200">
        <a:solidFill>
          <a:schemeClr val="tx1"/>
        </a:solidFill>
        <a:latin typeface="+mn-lt"/>
        <a:ea typeface="+mn-ea"/>
        <a:cs typeface="+mn-cs"/>
      </a:defRPr>
    </a:lvl7pPr>
    <a:lvl8pPr marL="6403680" algn="l" defTabSz="1829623" rtl="0" eaLnBrk="1" latinLnBrk="0" hangingPunct="1">
      <a:defRPr sz="2401" kern="1200">
        <a:solidFill>
          <a:schemeClr val="tx1"/>
        </a:solidFill>
        <a:latin typeface="+mn-lt"/>
        <a:ea typeface="+mn-ea"/>
        <a:cs typeface="+mn-cs"/>
      </a:defRPr>
    </a:lvl8pPr>
    <a:lvl9pPr marL="7318492" algn="l" defTabSz="1829623" rtl="0" eaLnBrk="1" latinLnBrk="0" hangingPunct="1">
      <a:defRPr sz="240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52AE2C-1AF1-4A67-B9CF-08F22421F00F}" type="slidenum">
              <a:rPr lang="ro-RO" altLang="en-US" smtClean="0"/>
              <a:pPr/>
              <a:t>1</a:t>
            </a:fld>
            <a:endParaRPr lang="ro-RO" altLang="en-US"/>
          </a:p>
        </p:txBody>
      </p:sp>
    </p:spTree>
    <p:extLst>
      <p:ext uri="{BB962C8B-B14F-4D97-AF65-F5344CB8AC3E}">
        <p14:creationId xmlns:p14="http://schemas.microsoft.com/office/powerpoint/2010/main" val="2783002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52AE2C-1AF1-4A67-B9CF-08F22421F00F}" type="slidenum">
              <a:rPr lang="ro-RO" altLang="en-US" smtClean="0"/>
              <a:pPr/>
              <a:t>3</a:t>
            </a:fld>
            <a:endParaRPr lang="ro-RO" altLang="en-US"/>
          </a:p>
        </p:txBody>
      </p:sp>
    </p:spTree>
    <p:extLst>
      <p:ext uri="{BB962C8B-B14F-4D97-AF65-F5344CB8AC3E}">
        <p14:creationId xmlns:p14="http://schemas.microsoft.com/office/powerpoint/2010/main" val="690636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7270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NSCBT Mulțumim">
    <p:bg>
      <p:bgPr>
        <a:solidFill>
          <a:srgbClr val="FDC24E"/>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EC1778-530A-7008-4F24-1A4CD5D7F904}"/>
              </a:ext>
            </a:extLst>
          </p:cNvPr>
          <p:cNvSpPr/>
          <p:nvPr userDrawn="1"/>
        </p:nvSpPr>
        <p:spPr>
          <a:xfrm>
            <a:off x="0" y="0"/>
            <a:ext cx="5954713" cy="1373346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hangingPunct="1">
              <a:defRPr/>
            </a:pPr>
            <a:endParaRPr lang="ro-RO">
              <a:solidFill>
                <a:srgbClr val="FFFFFF"/>
              </a:solidFill>
            </a:endParaRPr>
          </a:p>
        </p:txBody>
      </p:sp>
      <p:sp>
        <p:nvSpPr>
          <p:cNvPr id="3" name="TextBox 2">
            <a:extLst>
              <a:ext uri="{FF2B5EF4-FFF2-40B4-BE49-F238E27FC236}">
                <a16:creationId xmlns:a16="http://schemas.microsoft.com/office/drawing/2014/main" id="{C706D1B5-7029-B7A8-70C7-8E7E44DF327E}"/>
              </a:ext>
            </a:extLst>
          </p:cNvPr>
          <p:cNvSpPr txBox="1">
            <a:spLocks noChangeArrowheads="1"/>
          </p:cNvSpPr>
          <p:nvPr userDrawn="1"/>
        </p:nvSpPr>
        <p:spPr bwMode="auto">
          <a:xfrm rot="10800000">
            <a:off x="23239413" y="11066463"/>
            <a:ext cx="584200" cy="1611312"/>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00" b="1">
                <a:solidFill>
                  <a:schemeClr val="tx2"/>
                </a:solidFill>
              </a:rPr>
              <a:t>insp.gov.ro</a:t>
            </a:r>
          </a:p>
        </p:txBody>
      </p:sp>
      <p:sp>
        <p:nvSpPr>
          <p:cNvPr id="4" name="TextBox 3">
            <a:extLst>
              <a:ext uri="{FF2B5EF4-FFF2-40B4-BE49-F238E27FC236}">
                <a16:creationId xmlns:a16="http://schemas.microsoft.com/office/drawing/2014/main" id="{91109AE0-A6EF-7EFF-B416-894A4CEB2800}"/>
              </a:ext>
            </a:extLst>
          </p:cNvPr>
          <p:cNvSpPr txBox="1">
            <a:spLocks noChangeArrowheads="1"/>
          </p:cNvSpPr>
          <p:nvPr userDrawn="1"/>
        </p:nvSpPr>
        <p:spPr bwMode="auto">
          <a:xfrm>
            <a:off x="8924925" y="9791700"/>
            <a:ext cx="7519988" cy="110807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6600" b="1">
                <a:solidFill>
                  <a:schemeClr val="tx2"/>
                </a:solidFill>
              </a:rPr>
              <a:t>Mulțumim.</a:t>
            </a:r>
          </a:p>
        </p:txBody>
      </p:sp>
      <p:sp>
        <p:nvSpPr>
          <p:cNvPr id="5" name="TextBox 4">
            <a:extLst>
              <a:ext uri="{FF2B5EF4-FFF2-40B4-BE49-F238E27FC236}">
                <a16:creationId xmlns:a16="http://schemas.microsoft.com/office/drawing/2014/main" id="{8EF12050-59A2-C837-85AF-1E55BDAE03B2}"/>
              </a:ext>
            </a:extLst>
          </p:cNvPr>
          <p:cNvSpPr txBox="1">
            <a:spLocks noChangeArrowheads="1"/>
          </p:cNvSpPr>
          <p:nvPr userDrawn="1"/>
        </p:nvSpPr>
        <p:spPr bwMode="auto">
          <a:xfrm>
            <a:off x="8924925" y="11364913"/>
            <a:ext cx="7785100" cy="1076325"/>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1600">
                <a:solidFill>
                  <a:schemeClr val="tx2"/>
                </a:solidFill>
              </a:rPr>
              <a:t>Adresa: str. Dr. Leonte Anastasievici nr. 1-3, sector 5, cod poștal 050463, București, România</a:t>
            </a:r>
          </a:p>
          <a:p>
            <a:pPr eaLnBrk="1" hangingPunct="1">
              <a:defRPr/>
            </a:pPr>
            <a:r>
              <a:rPr lang="ro-RO" altLang="ro-RO" sz="1600">
                <a:solidFill>
                  <a:schemeClr val="tx2"/>
                </a:solidFill>
              </a:rPr>
              <a:t>Telefon secretariat: +4 0213 183 620, +4 0213 183 619</a:t>
            </a:r>
          </a:p>
          <a:p>
            <a:pPr eaLnBrk="1" hangingPunct="1">
              <a:defRPr/>
            </a:pPr>
            <a:r>
              <a:rPr lang="ro-RO" altLang="ro-RO" sz="1600">
                <a:solidFill>
                  <a:schemeClr val="tx2"/>
                </a:solidFill>
              </a:rPr>
              <a:t>Fax: +4 0213 123 426</a:t>
            </a:r>
          </a:p>
          <a:p>
            <a:pPr eaLnBrk="1" hangingPunct="1">
              <a:defRPr/>
            </a:pPr>
            <a:r>
              <a:rPr lang="ro-RO" altLang="ro-RO" sz="1600">
                <a:solidFill>
                  <a:schemeClr val="tx2"/>
                </a:solidFill>
              </a:rPr>
              <a:t>E-mail: directie.generala@insp.gov.ro</a:t>
            </a:r>
          </a:p>
        </p:txBody>
      </p:sp>
      <p:grpSp>
        <p:nvGrpSpPr>
          <p:cNvPr id="6" name="Graphic 4">
            <a:extLst>
              <a:ext uri="{FF2B5EF4-FFF2-40B4-BE49-F238E27FC236}">
                <a16:creationId xmlns:a16="http://schemas.microsoft.com/office/drawing/2014/main" id="{675EF8CB-6952-3E65-3DB8-2D5DC18A9624}"/>
              </a:ext>
            </a:extLst>
          </p:cNvPr>
          <p:cNvGrpSpPr/>
          <p:nvPr userDrawn="1"/>
        </p:nvGrpSpPr>
        <p:grpSpPr>
          <a:xfrm>
            <a:off x="1105200" y="1162800"/>
            <a:ext cx="3741841" cy="1536944"/>
            <a:chOff x="1105200" y="1162800"/>
            <a:chExt cx="3741841" cy="1536944"/>
          </a:xfrm>
          <a:solidFill>
            <a:srgbClr val="FFFFFF"/>
          </a:solidFill>
        </p:grpSpPr>
        <p:grpSp>
          <p:nvGrpSpPr>
            <p:cNvPr id="7" name="Graphic 4">
              <a:extLst>
                <a:ext uri="{FF2B5EF4-FFF2-40B4-BE49-F238E27FC236}">
                  <a16:creationId xmlns:a16="http://schemas.microsoft.com/office/drawing/2014/main" id="{F4525223-3FF3-53E4-90F7-6A3A04EE43F1}"/>
                </a:ext>
              </a:extLst>
            </p:cNvPr>
            <p:cNvGrpSpPr/>
            <p:nvPr/>
          </p:nvGrpSpPr>
          <p:grpSpPr>
            <a:xfrm>
              <a:off x="2553683" y="1497475"/>
              <a:ext cx="2293358" cy="867719"/>
              <a:chOff x="2553683" y="1497475"/>
              <a:chExt cx="2293358" cy="867719"/>
            </a:xfrm>
            <a:solidFill>
              <a:srgbClr val="FFFFFF"/>
            </a:solidFill>
          </p:grpSpPr>
          <p:sp>
            <p:nvSpPr>
              <p:cNvPr id="15" name="Freeform: Shape 17">
                <a:extLst>
                  <a:ext uri="{FF2B5EF4-FFF2-40B4-BE49-F238E27FC236}">
                    <a16:creationId xmlns:a16="http://schemas.microsoft.com/office/drawing/2014/main" id="{22F33DF7-58C1-40B6-E224-2EE9A90C7F2E}"/>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6" name="Freeform: Shape 18">
                <a:extLst>
                  <a:ext uri="{FF2B5EF4-FFF2-40B4-BE49-F238E27FC236}">
                    <a16:creationId xmlns:a16="http://schemas.microsoft.com/office/drawing/2014/main" id="{D368DD1A-ABD4-8C89-0F08-63C247AAD554}"/>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7" name="Freeform: Shape 19">
                <a:extLst>
                  <a:ext uri="{FF2B5EF4-FFF2-40B4-BE49-F238E27FC236}">
                    <a16:creationId xmlns:a16="http://schemas.microsoft.com/office/drawing/2014/main" id="{5A644F27-3A9C-E3A2-9082-6CF6BF1E84D0}"/>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8" name="Freeform: Shape 20">
                <a:extLst>
                  <a:ext uri="{FF2B5EF4-FFF2-40B4-BE49-F238E27FC236}">
                    <a16:creationId xmlns:a16="http://schemas.microsoft.com/office/drawing/2014/main" id="{AC2E5D2A-6B24-7CAF-8274-1C16E6E614EA}"/>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9" name="Freeform: Shape 21">
                <a:extLst>
                  <a:ext uri="{FF2B5EF4-FFF2-40B4-BE49-F238E27FC236}">
                    <a16:creationId xmlns:a16="http://schemas.microsoft.com/office/drawing/2014/main" id="{92A246C3-CB74-158E-AD4C-AFBA8961AA47}"/>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0" name="Freeform: Shape 22">
                <a:extLst>
                  <a:ext uri="{FF2B5EF4-FFF2-40B4-BE49-F238E27FC236}">
                    <a16:creationId xmlns:a16="http://schemas.microsoft.com/office/drawing/2014/main" id="{308CF713-AA8B-736D-2DEE-4D1694332DC1}"/>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1" name="Freeform: Shape 23">
                <a:extLst>
                  <a:ext uri="{FF2B5EF4-FFF2-40B4-BE49-F238E27FC236}">
                    <a16:creationId xmlns:a16="http://schemas.microsoft.com/office/drawing/2014/main" id="{CD9FA8CC-10B0-8112-DED9-72A2467C7DBF}"/>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2" name="Freeform: Shape 24">
                <a:extLst>
                  <a:ext uri="{FF2B5EF4-FFF2-40B4-BE49-F238E27FC236}">
                    <a16:creationId xmlns:a16="http://schemas.microsoft.com/office/drawing/2014/main" id="{72027887-C1CE-8F07-9C80-55315E4150C6}"/>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3" name="Freeform: Shape 25">
                <a:extLst>
                  <a:ext uri="{FF2B5EF4-FFF2-40B4-BE49-F238E27FC236}">
                    <a16:creationId xmlns:a16="http://schemas.microsoft.com/office/drawing/2014/main" id="{35C352F2-4CC4-303E-86C0-461D6B13B1A9}"/>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4" name="Freeform: Shape 26">
                <a:extLst>
                  <a:ext uri="{FF2B5EF4-FFF2-40B4-BE49-F238E27FC236}">
                    <a16:creationId xmlns:a16="http://schemas.microsoft.com/office/drawing/2014/main" id="{6EB61337-4CAE-D10D-6EAF-983965FC8713}"/>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5" name="Freeform: Shape 27">
                <a:extLst>
                  <a:ext uri="{FF2B5EF4-FFF2-40B4-BE49-F238E27FC236}">
                    <a16:creationId xmlns:a16="http://schemas.microsoft.com/office/drawing/2014/main" id="{1DFEF0D1-1B88-3695-50C3-2BB65883761C}"/>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6" name="Freeform: Shape 28">
                <a:extLst>
                  <a:ext uri="{FF2B5EF4-FFF2-40B4-BE49-F238E27FC236}">
                    <a16:creationId xmlns:a16="http://schemas.microsoft.com/office/drawing/2014/main" id="{A3296E04-970E-42B9-5F18-7AC6026F06EA}"/>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7" name="Freeform: Shape 29">
                <a:extLst>
                  <a:ext uri="{FF2B5EF4-FFF2-40B4-BE49-F238E27FC236}">
                    <a16:creationId xmlns:a16="http://schemas.microsoft.com/office/drawing/2014/main" id="{22A5F5FE-DB99-5D0F-157D-E128C2944DA2}"/>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8" name="Freeform: Shape 30">
                <a:extLst>
                  <a:ext uri="{FF2B5EF4-FFF2-40B4-BE49-F238E27FC236}">
                    <a16:creationId xmlns:a16="http://schemas.microsoft.com/office/drawing/2014/main" id="{6A7BCD71-C4EA-245D-A3E9-7BEB596A2FC9}"/>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9" name="Freeform: Shape 31">
                <a:extLst>
                  <a:ext uri="{FF2B5EF4-FFF2-40B4-BE49-F238E27FC236}">
                    <a16:creationId xmlns:a16="http://schemas.microsoft.com/office/drawing/2014/main" id="{F3A09CF9-6DE9-8286-78AD-E60D50F32C89}"/>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0" name="Freeform: Shape 32">
                <a:extLst>
                  <a:ext uri="{FF2B5EF4-FFF2-40B4-BE49-F238E27FC236}">
                    <a16:creationId xmlns:a16="http://schemas.microsoft.com/office/drawing/2014/main" id="{EABDD711-7F91-B01D-C23E-2EB5157EC2BC}"/>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1" name="Freeform: Shape 33">
                <a:extLst>
                  <a:ext uri="{FF2B5EF4-FFF2-40B4-BE49-F238E27FC236}">
                    <a16:creationId xmlns:a16="http://schemas.microsoft.com/office/drawing/2014/main" id="{F001CF3C-47EF-0B9C-8219-674BE1193287}"/>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2" name="Freeform: Shape 34">
                <a:extLst>
                  <a:ext uri="{FF2B5EF4-FFF2-40B4-BE49-F238E27FC236}">
                    <a16:creationId xmlns:a16="http://schemas.microsoft.com/office/drawing/2014/main" id="{2E162610-E332-0165-13DA-DB3F70919A0D}"/>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3" name="Freeform: Shape 35">
                <a:extLst>
                  <a:ext uri="{FF2B5EF4-FFF2-40B4-BE49-F238E27FC236}">
                    <a16:creationId xmlns:a16="http://schemas.microsoft.com/office/drawing/2014/main" id="{25CB199F-F568-24B1-D9C8-4B0C10C496AD}"/>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4" name="Freeform: Shape 36">
                <a:extLst>
                  <a:ext uri="{FF2B5EF4-FFF2-40B4-BE49-F238E27FC236}">
                    <a16:creationId xmlns:a16="http://schemas.microsoft.com/office/drawing/2014/main" id="{945C0973-85B1-5E8D-D608-E8A452B001B1}"/>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5" name="Freeform: Shape 37">
                <a:extLst>
                  <a:ext uri="{FF2B5EF4-FFF2-40B4-BE49-F238E27FC236}">
                    <a16:creationId xmlns:a16="http://schemas.microsoft.com/office/drawing/2014/main" id="{AEB430E0-3A7E-1150-5AC3-C38F8E6B2D52}"/>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6" name="Freeform: Shape 38">
                <a:extLst>
                  <a:ext uri="{FF2B5EF4-FFF2-40B4-BE49-F238E27FC236}">
                    <a16:creationId xmlns:a16="http://schemas.microsoft.com/office/drawing/2014/main" id="{AAA6B930-E359-BA1F-97D2-05B31D82C2ED}"/>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7" name="Freeform: Shape 39">
                <a:extLst>
                  <a:ext uri="{FF2B5EF4-FFF2-40B4-BE49-F238E27FC236}">
                    <a16:creationId xmlns:a16="http://schemas.microsoft.com/office/drawing/2014/main" id="{E3914A2D-82A9-5D7E-FFA2-228A23CF8422}"/>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8" name="Freeform: Shape 40">
                <a:extLst>
                  <a:ext uri="{FF2B5EF4-FFF2-40B4-BE49-F238E27FC236}">
                    <a16:creationId xmlns:a16="http://schemas.microsoft.com/office/drawing/2014/main" id="{22D2691A-46B9-7372-EEE6-CC56DF5EDE0A}"/>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9" name="Freeform: Shape 41">
                <a:extLst>
                  <a:ext uri="{FF2B5EF4-FFF2-40B4-BE49-F238E27FC236}">
                    <a16:creationId xmlns:a16="http://schemas.microsoft.com/office/drawing/2014/main" id="{CA5ABEA0-73AC-7EA6-3EBA-DF6ECBDCD08D}"/>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0" name="Freeform: Shape 42">
                <a:extLst>
                  <a:ext uri="{FF2B5EF4-FFF2-40B4-BE49-F238E27FC236}">
                    <a16:creationId xmlns:a16="http://schemas.microsoft.com/office/drawing/2014/main" id="{70D7F519-EAD2-68B9-4CFF-9F45E07F9B1F}"/>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1" name="Freeform: Shape 43">
                <a:extLst>
                  <a:ext uri="{FF2B5EF4-FFF2-40B4-BE49-F238E27FC236}">
                    <a16:creationId xmlns:a16="http://schemas.microsoft.com/office/drawing/2014/main" id="{557AAAE8-31CD-F20A-C776-E88975385FB2}"/>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2" name="Freeform: Shape 44">
                <a:extLst>
                  <a:ext uri="{FF2B5EF4-FFF2-40B4-BE49-F238E27FC236}">
                    <a16:creationId xmlns:a16="http://schemas.microsoft.com/office/drawing/2014/main" id="{C6D1306A-19B5-BAA3-9514-5D8B0CAABC90}"/>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3" name="Freeform: Shape 45">
                <a:extLst>
                  <a:ext uri="{FF2B5EF4-FFF2-40B4-BE49-F238E27FC236}">
                    <a16:creationId xmlns:a16="http://schemas.microsoft.com/office/drawing/2014/main" id="{6D96C073-69A4-D78B-4695-96C28E1CEB37}"/>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4" name="Freeform: Shape 46">
                <a:extLst>
                  <a:ext uri="{FF2B5EF4-FFF2-40B4-BE49-F238E27FC236}">
                    <a16:creationId xmlns:a16="http://schemas.microsoft.com/office/drawing/2014/main" id="{CF7DCA4E-FE78-C063-3592-9B16641D5E1F}"/>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5" name="Freeform: Shape 47">
                <a:extLst>
                  <a:ext uri="{FF2B5EF4-FFF2-40B4-BE49-F238E27FC236}">
                    <a16:creationId xmlns:a16="http://schemas.microsoft.com/office/drawing/2014/main" id="{098D0E90-B65F-6D47-B5BB-CD65369671BB}"/>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6" name="Freeform: Shape 48">
                <a:extLst>
                  <a:ext uri="{FF2B5EF4-FFF2-40B4-BE49-F238E27FC236}">
                    <a16:creationId xmlns:a16="http://schemas.microsoft.com/office/drawing/2014/main" id="{7F37034F-13E1-DABE-ACEE-1E78404504D5}"/>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7" name="Freeform: Shape 49">
                <a:extLst>
                  <a:ext uri="{FF2B5EF4-FFF2-40B4-BE49-F238E27FC236}">
                    <a16:creationId xmlns:a16="http://schemas.microsoft.com/office/drawing/2014/main" id="{5147BF03-1450-9F58-7C94-1FF36D38B98A}"/>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8" name="Freeform: Shape 50">
                <a:extLst>
                  <a:ext uri="{FF2B5EF4-FFF2-40B4-BE49-F238E27FC236}">
                    <a16:creationId xmlns:a16="http://schemas.microsoft.com/office/drawing/2014/main" id="{6D7B185F-54B7-189E-D894-745D1D1A600B}"/>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9" name="Freeform: Shape 51">
                <a:extLst>
                  <a:ext uri="{FF2B5EF4-FFF2-40B4-BE49-F238E27FC236}">
                    <a16:creationId xmlns:a16="http://schemas.microsoft.com/office/drawing/2014/main" id="{D4A40D02-14AC-D632-EA57-F7DEB31A88F1}"/>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8" name="Graphic 4">
              <a:extLst>
                <a:ext uri="{FF2B5EF4-FFF2-40B4-BE49-F238E27FC236}">
                  <a16:creationId xmlns:a16="http://schemas.microsoft.com/office/drawing/2014/main" id="{29BD1C28-ACFB-DFEF-7182-19ADA662121A}"/>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BEC4E315-3FEB-7390-BA3D-2B286E90446E}"/>
                  </a:ext>
                </a:extLst>
              </p:cNvPr>
              <p:cNvGrpSpPr/>
              <p:nvPr/>
            </p:nvGrpSpPr>
            <p:grpSpPr>
              <a:xfrm>
                <a:off x="1105200" y="1313956"/>
                <a:ext cx="1058600" cy="1385788"/>
                <a:chOff x="1105200" y="1313956"/>
                <a:chExt cx="1058600" cy="1385788"/>
              </a:xfrm>
              <a:solidFill>
                <a:srgbClr val="FFFFFF"/>
              </a:solidFill>
            </p:grpSpPr>
            <p:sp>
              <p:nvSpPr>
                <p:cNvPr id="11" name="Freeform: Shape 13">
                  <a:extLst>
                    <a:ext uri="{FF2B5EF4-FFF2-40B4-BE49-F238E27FC236}">
                      <a16:creationId xmlns:a16="http://schemas.microsoft.com/office/drawing/2014/main" id="{36EAB6B1-3BBA-D2F6-A374-BE1DB5EDE3D2}"/>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2" name="Freeform: Shape 14">
                  <a:extLst>
                    <a:ext uri="{FF2B5EF4-FFF2-40B4-BE49-F238E27FC236}">
                      <a16:creationId xmlns:a16="http://schemas.microsoft.com/office/drawing/2014/main" id="{D402B9B9-50B9-98D4-CA50-FFAA5CF86D4F}"/>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3" name="Freeform: Shape 15">
                  <a:extLst>
                    <a:ext uri="{FF2B5EF4-FFF2-40B4-BE49-F238E27FC236}">
                      <a16:creationId xmlns:a16="http://schemas.microsoft.com/office/drawing/2014/main" id="{B692C769-A1B5-0D51-E8EA-85FF2812D265}"/>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4" name="Freeform: Shape 16">
                  <a:extLst>
                    <a:ext uri="{FF2B5EF4-FFF2-40B4-BE49-F238E27FC236}">
                      <a16:creationId xmlns:a16="http://schemas.microsoft.com/office/drawing/2014/main" id="{0E076311-A037-3790-5120-1B6C68116C7A}"/>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sp>
            <p:nvSpPr>
              <p:cNvPr id="10" name="Freeform: Shape 12">
                <a:extLst>
                  <a:ext uri="{FF2B5EF4-FFF2-40B4-BE49-F238E27FC236}">
                    <a16:creationId xmlns:a16="http://schemas.microsoft.com/office/drawing/2014/main" id="{366F2914-9659-147E-BCD4-0ED6B89E1961}"/>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grpSp>
        <p:nvGrpSpPr>
          <p:cNvPr id="50" name="Graphic 9">
            <a:extLst>
              <a:ext uri="{FF2B5EF4-FFF2-40B4-BE49-F238E27FC236}">
                <a16:creationId xmlns:a16="http://schemas.microsoft.com/office/drawing/2014/main" id="{4C08FCBA-DF07-0D6B-C580-C3C08764FB40}"/>
              </a:ext>
            </a:extLst>
          </p:cNvPr>
          <p:cNvGrpSpPr>
            <a:grpSpLocks noChangeAspect="1"/>
          </p:cNvGrpSpPr>
          <p:nvPr userDrawn="1"/>
        </p:nvGrpSpPr>
        <p:grpSpPr>
          <a:xfrm>
            <a:off x="19238400" y="1393200"/>
            <a:ext cx="3779999" cy="1011613"/>
            <a:chOff x="10772775" y="6485731"/>
            <a:chExt cx="2836258" cy="759047"/>
          </a:xfrm>
          <a:solidFill>
            <a:srgbClr val="262262"/>
          </a:solidFill>
        </p:grpSpPr>
        <p:sp>
          <p:nvSpPr>
            <p:cNvPr id="51" name="Freeform: Shape 53">
              <a:extLst>
                <a:ext uri="{FF2B5EF4-FFF2-40B4-BE49-F238E27FC236}">
                  <a16:creationId xmlns:a16="http://schemas.microsoft.com/office/drawing/2014/main" id="{64C05B1B-86B6-D05C-BC96-D82AF17E140E}"/>
                </a:ext>
              </a:extLst>
            </p:cNvPr>
            <p:cNvSpPr/>
            <p:nvPr/>
          </p:nvSpPr>
          <p:spPr>
            <a:xfrm>
              <a:off x="10772775" y="6502114"/>
              <a:ext cx="140493" cy="183172"/>
            </a:xfrm>
            <a:custGeom>
              <a:avLst/>
              <a:gdLst>
                <a:gd name="connsiteX0" fmla="*/ 37910 w 140493"/>
                <a:gd name="connsiteY0" fmla="*/ 171926 h 183172"/>
                <a:gd name="connsiteX1" fmla="*/ 9620 w 140493"/>
                <a:gd name="connsiteY1" fmla="*/ 139827 h 183172"/>
                <a:gd name="connsiteX2" fmla="*/ 0 w 140493"/>
                <a:gd name="connsiteY2" fmla="*/ 91154 h 183172"/>
                <a:gd name="connsiteX3" fmla="*/ 11335 w 140493"/>
                <a:gd name="connsiteY3" fmla="*/ 43529 h 183172"/>
                <a:gd name="connsiteX4" fmla="*/ 42386 w 140493"/>
                <a:gd name="connsiteY4" fmla="*/ 11430 h 183172"/>
                <a:gd name="connsiteX5" fmla="*/ 86678 w 140493"/>
                <a:gd name="connsiteY5" fmla="*/ 0 h 183172"/>
                <a:gd name="connsiteX6" fmla="*/ 131159 w 140493"/>
                <a:gd name="connsiteY6" fmla="*/ 5810 h 183172"/>
                <a:gd name="connsiteX7" fmla="*/ 139065 w 140493"/>
                <a:gd name="connsiteY7" fmla="*/ 7239 h 183172"/>
                <a:gd name="connsiteX8" fmla="*/ 136684 w 140493"/>
                <a:gd name="connsiteY8" fmla="*/ 50578 h 183172"/>
                <a:gd name="connsiteX9" fmla="*/ 120587 w 140493"/>
                <a:gd name="connsiteY9" fmla="*/ 50578 h 183172"/>
                <a:gd name="connsiteX10" fmla="*/ 114586 w 140493"/>
                <a:gd name="connsiteY10" fmla="*/ 20003 h 183172"/>
                <a:gd name="connsiteX11" fmla="*/ 102870 w 140493"/>
                <a:gd name="connsiteY11" fmla="*/ 15049 h 183172"/>
                <a:gd name="connsiteX12" fmla="*/ 82582 w 140493"/>
                <a:gd name="connsiteY12" fmla="*/ 13049 h 183172"/>
                <a:gd name="connsiteX13" fmla="*/ 55150 w 140493"/>
                <a:gd name="connsiteY13" fmla="*/ 21717 h 183172"/>
                <a:gd name="connsiteX14" fmla="*/ 36195 w 140493"/>
                <a:gd name="connsiteY14" fmla="*/ 47625 h 183172"/>
                <a:gd name="connsiteX15" fmla="*/ 29337 w 140493"/>
                <a:gd name="connsiteY15" fmla="*/ 88487 h 183172"/>
                <a:gd name="connsiteX16" fmla="*/ 35338 w 140493"/>
                <a:gd name="connsiteY16" fmla="*/ 129635 h 183172"/>
                <a:gd name="connsiteX17" fmla="*/ 53626 w 140493"/>
                <a:gd name="connsiteY17" fmla="*/ 159068 h 183172"/>
                <a:gd name="connsiteX18" fmla="*/ 83915 w 140493"/>
                <a:gd name="connsiteY18" fmla="*/ 170021 h 183172"/>
                <a:gd name="connsiteX19" fmla="*/ 103537 w 140493"/>
                <a:gd name="connsiteY19" fmla="*/ 167831 h 183172"/>
                <a:gd name="connsiteX20" fmla="*/ 115253 w 140493"/>
                <a:gd name="connsiteY20" fmla="*/ 161544 h 183172"/>
                <a:gd name="connsiteX21" fmla="*/ 125349 w 140493"/>
                <a:gd name="connsiteY21" fmla="*/ 137922 h 183172"/>
                <a:gd name="connsiteX22" fmla="*/ 140494 w 140493"/>
                <a:gd name="connsiteY22" fmla="*/ 139827 h 183172"/>
                <a:gd name="connsiteX23" fmla="*/ 134684 w 140493"/>
                <a:gd name="connsiteY23" fmla="*/ 174022 h 183172"/>
                <a:gd name="connsiteX24" fmla="*/ 119729 w 140493"/>
                <a:gd name="connsiteY24" fmla="*/ 177356 h 183172"/>
                <a:gd name="connsiteX25" fmla="*/ 102965 w 140493"/>
                <a:gd name="connsiteY25" fmla="*/ 181547 h 183172"/>
                <a:gd name="connsiteX26" fmla="*/ 82868 w 140493"/>
                <a:gd name="connsiteY26" fmla="*/ 183166 h 183172"/>
                <a:gd name="connsiteX27" fmla="*/ 37910 w 140493"/>
                <a:gd name="connsiteY27" fmla="*/ 171926 h 18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0493" h="183172">
                  <a:moveTo>
                    <a:pt x="37910" y="171926"/>
                  </a:moveTo>
                  <a:cubicBezTo>
                    <a:pt x="25432" y="164306"/>
                    <a:pt x="16097" y="153638"/>
                    <a:pt x="9620" y="139827"/>
                  </a:cubicBezTo>
                  <a:cubicBezTo>
                    <a:pt x="3239" y="126016"/>
                    <a:pt x="0" y="109823"/>
                    <a:pt x="0" y="91154"/>
                  </a:cubicBezTo>
                  <a:cubicBezTo>
                    <a:pt x="0" y="73152"/>
                    <a:pt x="3810" y="57340"/>
                    <a:pt x="11335" y="43529"/>
                  </a:cubicBezTo>
                  <a:cubicBezTo>
                    <a:pt x="18860" y="29718"/>
                    <a:pt x="29242" y="19050"/>
                    <a:pt x="42386" y="11430"/>
                  </a:cubicBezTo>
                  <a:cubicBezTo>
                    <a:pt x="55531" y="3810"/>
                    <a:pt x="70295" y="0"/>
                    <a:pt x="86678" y="0"/>
                  </a:cubicBezTo>
                  <a:cubicBezTo>
                    <a:pt x="99060" y="0"/>
                    <a:pt x="113919" y="1905"/>
                    <a:pt x="131159" y="5810"/>
                  </a:cubicBezTo>
                  <a:lnTo>
                    <a:pt x="139065" y="7239"/>
                  </a:lnTo>
                  <a:lnTo>
                    <a:pt x="136684" y="50578"/>
                  </a:lnTo>
                  <a:lnTo>
                    <a:pt x="120587" y="50578"/>
                  </a:lnTo>
                  <a:lnTo>
                    <a:pt x="114586" y="20003"/>
                  </a:lnTo>
                  <a:cubicBezTo>
                    <a:pt x="112300" y="18097"/>
                    <a:pt x="108490" y="16383"/>
                    <a:pt x="102870" y="15049"/>
                  </a:cubicBezTo>
                  <a:cubicBezTo>
                    <a:pt x="97346" y="13716"/>
                    <a:pt x="90583" y="13049"/>
                    <a:pt x="82582" y="13049"/>
                  </a:cubicBezTo>
                  <a:cubicBezTo>
                    <a:pt x="72295" y="12954"/>
                    <a:pt x="63151" y="15907"/>
                    <a:pt x="55150" y="21717"/>
                  </a:cubicBezTo>
                  <a:cubicBezTo>
                    <a:pt x="47054" y="27622"/>
                    <a:pt x="40767" y="36195"/>
                    <a:pt x="36195" y="47625"/>
                  </a:cubicBezTo>
                  <a:cubicBezTo>
                    <a:pt x="31623" y="59055"/>
                    <a:pt x="29337" y="72676"/>
                    <a:pt x="29337" y="88487"/>
                  </a:cubicBezTo>
                  <a:cubicBezTo>
                    <a:pt x="29337" y="103537"/>
                    <a:pt x="31337" y="117253"/>
                    <a:pt x="35338" y="129635"/>
                  </a:cubicBezTo>
                  <a:cubicBezTo>
                    <a:pt x="39338" y="142018"/>
                    <a:pt x="45434" y="151829"/>
                    <a:pt x="53626" y="159068"/>
                  </a:cubicBezTo>
                  <a:cubicBezTo>
                    <a:pt x="61817" y="166402"/>
                    <a:pt x="71914" y="170021"/>
                    <a:pt x="83915" y="170021"/>
                  </a:cubicBezTo>
                  <a:cubicBezTo>
                    <a:pt x="92393" y="170021"/>
                    <a:pt x="98965" y="169259"/>
                    <a:pt x="103537" y="167831"/>
                  </a:cubicBezTo>
                  <a:cubicBezTo>
                    <a:pt x="108109" y="166402"/>
                    <a:pt x="112014" y="164306"/>
                    <a:pt x="115253" y="161544"/>
                  </a:cubicBezTo>
                  <a:lnTo>
                    <a:pt x="125349" y="137922"/>
                  </a:lnTo>
                  <a:lnTo>
                    <a:pt x="140494" y="139827"/>
                  </a:lnTo>
                  <a:lnTo>
                    <a:pt x="134684" y="174022"/>
                  </a:lnTo>
                  <a:cubicBezTo>
                    <a:pt x="131350" y="174212"/>
                    <a:pt x="126302" y="175260"/>
                    <a:pt x="119729" y="177356"/>
                  </a:cubicBezTo>
                  <a:cubicBezTo>
                    <a:pt x="113919" y="179165"/>
                    <a:pt x="108395" y="180499"/>
                    <a:pt x="102965" y="181547"/>
                  </a:cubicBezTo>
                  <a:cubicBezTo>
                    <a:pt x="97536" y="182594"/>
                    <a:pt x="90869" y="183166"/>
                    <a:pt x="82868" y="183166"/>
                  </a:cubicBezTo>
                  <a:cubicBezTo>
                    <a:pt x="65342" y="183356"/>
                    <a:pt x="50292" y="179546"/>
                    <a:pt x="37910" y="171926"/>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2" name="Freeform: Shape 54">
              <a:extLst>
                <a:ext uri="{FF2B5EF4-FFF2-40B4-BE49-F238E27FC236}">
                  <a16:creationId xmlns:a16="http://schemas.microsoft.com/office/drawing/2014/main" id="{9CA03743-6E5D-32A6-8184-4B45A4C4B2E4}"/>
                </a:ext>
              </a:extLst>
            </p:cNvPr>
            <p:cNvSpPr/>
            <p:nvPr/>
          </p:nvSpPr>
          <p:spPr>
            <a:xfrm>
              <a:off x="10932318" y="6545548"/>
              <a:ext cx="110680" cy="139828"/>
            </a:xfrm>
            <a:custGeom>
              <a:avLst/>
              <a:gdLst>
                <a:gd name="connsiteX0" fmla="*/ 15240 w 110680"/>
                <a:gd name="connsiteY0" fmla="*/ 120872 h 139828"/>
                <a:gd name="connsiteX1" fmla="*/ 0 w 110680"/>
                <a:gd name="connsiteY1" fmla="*/ 70104 h 139828"/>
                <a:gd name="connsiteX2" fmla="*/ 7906 w 110680"/>
                <a:gd name="connsiteY2" fmla="*/ 33242 h 139828"/>
                <a:gd name="connsiteX3" fmla="*/ 30194 w 110680"/>
                <a:gd name="connsiteY3" fmla="*/ 8668 h 139828"/>
                <a:gd name="connsiteX4" fmla="*/ 62770 w 110680"/>
                <a:gd name="connsiteY4" fmla="*/ 0 h 139828"/>
                <a:gd name="connsiteX5" fmla="*/ 97536 w 110680"/>
                <a:gd name="connsiteY5" fmla="*/ 12382 h 139828"/>
                <a:gd name="connsiteX6" fmla="*/ 110681 w 110680"/>
                <a:gd name="connsiteY6" fmla="*/ 47911 h 139828"/>
                <a:gd name="connsiteX7" fmla="*/ 108966 w 110680"/>
                <a:gd name="connsiteY7" fmla="*/ 70295 h 139828"/>
                <a:gd name="connsiteX8" fmla="*/ 26194 w 110680"/>
                <a:gd name="connsiteY8" fmla="*/ 70295 h 139828"/>
                <a:gd name="connsiteX9" fmla="*/ 37243 w 110680"/>
                <a:gd name="connsiteY9" fmla="*/ 108680 h 139828"/>
                <a:gd name="connsiteX10" fmla="*/ 67342 w 110680"/>
                <a:gd name="connsiteY10" fmla="*/ 123253 h 139828"/>
                <a:gd name="connsiteX11" fmla="*/ 87440 w 110680"/>
                <a:gd name="connsiteY11" fmla="*/ 119729 h 139828"/>
                <a:gd name="connsiteX12" fmla="*/ 103727 w 110680"/>
                <a:gd name="connsiteY12" fmla="*/ 111442 h 139828"/>
                <a:gd name="connsiteX13" fmla="*/ 108299 w 110680"/>
                <a:gd name="connsiteY13" fmla="*/ 122015 h 139828"/>
                <a:gd name="connsiteX14" fmla="*/ 87630 w 110680"/>
                <a:gd name="connsiteY14" fmla="*/ 134493 h 139828"/>
                <a:gd name="connsiteX15" fmla="*/ 59722 w 110680"/>
                <a:gd name="connsiteY15" fmla="*/ 139827 h 139828"/>
                <a:gd name="connsiteX16" fmla="*/ 15240 w 110680"/>
                <a:gd name="connsiteY16" fmla="*/ 120872 h 139828"/>
                <a:gd name="connsiteX17" fmla="*/ 84201 w 110680"/>
                <a:gd name="connsiteY17" fmla="*/ 57626 h 139828"/>
                <a:gd name="connsiteX18" fmla="*/ 84963 w 110680"/>
                <a:gd name="connsiteY18" fmla="*/ 47244 h 139828"/>
                <a:gd name="connsiteX19" fmla="*/ 78391 w 110680"/>
                <a:gd name="connsiteY19" fmla="*/ 22574 h 139828"/>
                <a:gd name="connsiteX20" fmla="*/ 58293 w 110680"/>
                <a:gd name="connsiteY20" fmla="*/ 13525 h 139828"/>
                <a:gd name="connsiteX21" fmla="*/ 36005 w 110680"/>
                <a:gd name="connsiteY21" fmla="*/ 23622 h 139828"/>
                <a:gd name="connsiteX22" fmla="*/ 26480 w 110680"/>
                <a:gd name="connsiteY22" fmla="*/ 57531 h 139828"/>
                <a:gd name="connsiteX23" fmla="*/ 84201 w 110680"/>
                <a:gd name="connsiteY23" fmla="*/ 57531 h 13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8">
                  <a:moveTo>
                    <a:pt x="15240" y="120872"/>
                  </a:moveTo>
                  <a:cubicBezTo>
                    <a:pt x="5048" y="108204"/>
                    <a:pt x="0" y="91249"/>
                    <a:pt x="0" y="70104"/>
                  </a:cubicBezTo>
                  <a:cubicBezTo>
                    <a:pt x="0" y="56102"/>
                    <a:pt x="2667" y="43910"/>
                    <a:pt x="7906" y="33242"/>
                  </a:cubicBezTo>
                  <a:cubicBezTo>
                    <a:pt x="13144" y="22574"/>
                    <a:pt x="20574" y="14478"/>
                    <a:pt x="30194" y="8668"/>
                  </a:cubicBezTo>
                  <a:cubicBezTo>
                    <a:pt x="39815" y="2857"/>
                    <a:pt x="50578" y="0"/>
                    <a:pt x="62770" y="0"/>
                  </a:cubicBezTo>
                  <a:cubicBezTo>
                    <a:pt x="77724" y="0"/>
                    <a:pt x="89249" y="4096"/>
                    <a:pt x="97536" y="12382"/>
                  </a:cubicBezTo>
                  <a:cubicBezTo>
                    <a:pt x="105823" y="20669"/>
                    <a:pt x="110204" y="32480"/>
                    <a:pt x="110681" y="47911"/>
                  </a:cubicBezTo>
                  <a:cubicBezTo>
                    <a:pt x="110681" y="57722"/>
                    <a:pt x="110109" y="65151"/>
                    <a:pt x="108966" y="70295"/>
                  </a:cubicBezTo>
                  <a:lnTo>
                    <a:pt x="26194" y="70295"/>
                  </a:lnTo>
                  <a:cubicBezTo>
                    <a:pt x="26480" y="86201"/>
                    <a:pt x="30194" y="98965"/>
                    <a:pt x="37243" y="108680"/>
                  </a:cubicBezTo>
                  <a:cubicBezTo>
                    <a:pt x="44291" y="118396"/>
                    <a:pt x="54293" y="123253"/>
                    <a:pt x="67342" y="123253"/>
                  </a:cubicBezTo>
                  <a:cubicBezTo>
                    <a:pt x="73724" y="123253"/>
                    <a:pt x="80486" y="122111"/>
                    <a:pt x="87440" y="119729"/>
                  </a:cubicBezTo>
                  <a:cubicBezTo>
                    <a:pt x="94393" y="117443"/>
                    <a:pt x="99822" y="114586"/>
                    <a:pt x="103727" y="111442"/>
                  </a:cubicBezTo>
                  <a:lnTo>
                    <a:pt x="108299" y="122015"/>
                  </a:lnTo>
                  <a:cubicBezTo>
                    <a:pt x="103632" y="126873"/>
                    <a:pt x="96774" y="130969"/>
                    <a:pt x="87630" y="134493"/>
                  </a:cubicBezTo>
                  <a:cubicBezTo>
                    <a:pt x="78486" y="138017"/>
                    <a:pt x="69152" y="139827"/>
                    <a:pt x="59722" y="139827"/>
                  </a:cubicBezTo>
                  <a:cubicBezTo>
                    <a:pt x="40291" y="139922"/>
                    <a:pt x="25432" y="133540"/>
                    <a:pt x="15240" y="120872"/>
                  </a:cubicBezTo>
                  <a:close/>
                  <a:moveTo>
                    <a:pt x="84201" y="57626"/>
                  </a:moveTo>
                  <a:cubicBezTo>
                    <a:pt x="84677" y="54292"/>
                    <a:pt x="84963" y="50863"/>
                    <a:pt x="84963" y="47244"/>
                  </a:cubicBezTo>
                  <a:cubicBezTo>
                    <a:pt x="84773" y="36862"/>
                    <a:pt x="82582" y="28575"/>
                    <a:pt x="78391" y="22574"/>
                  </a:cubicBezTo>
                  <a:cubicBezTo>
                    <a:pt x="74105" y="16574"/>
                    <a:pt x="67437" y="13525"/>
                    <a:pt x="58293" y="13525"/>
                  </a:cubicBezTo>
                  <a:cubicBezTo>
                    <a:pt x="48958" y="13525"/>
                    <a:pt x="41529" y="16859"/>
                    <a:pt x="36005" y="23622"/>
                  </a:cubicBezTo>
                  <a:cubicBezTo>
                    <a:pt x="30480" y="30385"/>
                    <a:pt x="27337" y="41624"/>
                    <a:pt x="26480" y="57531"/>
                  </a:cubicBezTo>
                  <a:lnTo>
                    <a:pt x="84201" y="5753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3" name="Freeform: Shape 55">
              <a:extLst>
                <a:ext uri="{FF2B5EF4-FFF2-40B4-BE49-F238E27FC236}">
                  <a16:creationId xmlns:a16="http://schemas.microsoft.com/office/drawing/2014/main" id="{462A9FB2-812A-323B-E9E7-9A907B95FBA0}"/>
                </a:ext>
              </a:extLst>
            </p:cNvPr>
            <p:cNvSpPr/>
            <p:nvPr/>
          </p:nvSpPr>
          <p:spPr>
            <a:xfrm>
              <a:off x="11060810" y="6546024"/>
              <a:ext cx="145256" cy="136779"/>
            </a:xfrm>
            <a:custGeom>
              <a:avLst/>
              <a:gdLst>
                <a:gd name="connsiteX0" fmla="*/ 17336 w 145256"/>
                <a:gd name="connsiteY0" fmla="*/ 21717 h 136779"/>
                <a:gd name="connsiteX1" fmla="*/ 0 w 145256"/>
                <a:gd name="connsiteY1" fmla="*/ 17335 h 136779"/>
                <a:gd name="connsiteX2" fmla="*/ 0 w 145256"/>
                <a:gd name="connsiteY2" fmla="*/ 4382 h 136779"/>
                <a:gd name="connsiteX3" fmla="*/ 34385 w 145256"/>
                <a:gd name="connsiteY3" fmla="*/ 95 h 136779"/>
                <a:gd name="connsiteX4" fmla="*/ 35147 w 145256"/>
                <a:gd name="connsiteY4" fmla="*/ 95 h 136779"/>
                <a:gd name="connsiteX5" fmla="*/ 40195 w 145256"/>
                <a:gd name="connsiteY5" fmla="*/ 4382 h 136779"/>
                <a:gd name="connsiteX6" fmla="*/ 40195 w 145256"/>
                <a:gd name="connsiteY6" fmla="*/ 14478 h 136779"/>
                <a:gd name="connsiteX7" fmla="*/ 39910 w 145256"/>
                <a:gd name="connsiteY7" fmla="*/ 20288 h 136779"/>
                <a:gd name="connsiteX8" fmla="*/ 62770 w 145256"/>
                <a:gd name="connsiteY8" fmla="*/ 6286 h 136779"/>
                <a:gd name="connsiteX9" fmla="*/ 90011 w 145256"/>
                <a:gd name="connsiteY9" fmla="*/ 0 h 136779"/>
                <a:gd name="connsiteX10" fmla="*/ 113443 w 145256"/>
                <a:gd name="connsiteY10" fmla="*/ 5810 h 136779"/>
                <a:gd name="connsiteX11" fmla="*/ 125063 w 145256"/>
                <a:gd name="connsiteY11" fmla="*/ 23527 h 136779"/>
                <a:gd name="connsiteX12" fmla="*/ 128397 w 145256"/>
                <a:gd name="connsiteY12" fmla="*/ 55626 h 136779"/>
                <a:gd name="connsiteX13" fmla="*/ 128397 w 145256"/>
                <a:gd name="connsiteY13" fmla="*/ 122968 h 136779"/>
                <a:gd name="connsiteX14" fmla="*/ 145256 w 145256"/>
                <a:gd name="connsiteY14" fmla="*/ 124682 h 136779"/>
                <a:gd name="connsiteX15" fmla="*/ 145256 w 145256"/>
                <a:gd name="connsiteY15" fmla="*/ 136684 h 136779"/>
                <a:gd name="connsiteX16" fmla="*/ 88202 w 145256"/>
                <a:gd name="connsiteY16" fmla="*/ 136684 h 136779"/>
                <a:gd name="connsiteX17" fmla="*/ 88202 w 145256"/>
                <a:gd name="connsiteY17" fmla="*/ 124873 h 136779"/>
                <a:gd name="connsiteX18" fmla="*/ 103156 w 145256"/>
                <a:gd name="connsiteY18" fmla="*/ 122968 h 136779"/>
                <a:gd name="connsiteX19" fmla="*/ 103156 w 145256"/>
                <a:gd name="connsiteY19" fmla="*/ 55340 h 136779"/>
                <a:gd name="connsiteX20" fmla="*/ 101251 w 145256"/>
                <a:gd name="connsiteY20" fmla="*/ 33052 h 136779"/>
                <a:gd name="connsiteX21" fmla="*/ 94012 w 145256"/>
                <a:gd name="connsiteY21" fmla="*/ 21050 h 136779"/>
                <a:gd name="connsiteX22" fmla="*/ 78581 w 145256"/>
                <a:gd name="connsiteY22" fmla="*/ 17050 h 136779"/>
                <a:gd name="connsiteX23" fmla="*/ 60008 w 145256"/>
                <a:gd name="connsiteY23" fmla="*/ 21431 h 136779"/>
                <a:gd name="connsiteX24" fmla="*/ 42482 w 145256"/>
                <a:gd name="connsiteY24" fmla="*/ 31528 h 136779"/>
                <a:gd name="connsiteX25" fmla="*/ 42482 w 145256"/>
                <a:gd name="connsiteY25" fmla="*/ 122777 h 136779"/>
                <a:gd name="connsiteX26" fmla="*/ 58864 w 145256"/>
                <a:gd name="connsiteY26" fmla="*/ 124968 h 136779"/>
                <a:gd name="connsiteX27" fmla="*/ 58864 w 145256"/>
                <a:gd name="connsiteY27" fmla="*/ 136779 h 136779"/>
                <a:gd name="connsiteX28" fmla="*/ 2095 w 145256"/>
                <a:gd name="connsiteY28" fmla="*/ 136779 h 136779"/>
                <a:gd name="connsiteX29" fmla="*/ 2095 w 145256"/>
                <a:gd name="connsiteY29" fmla="*/ 124968 h 136779"/>
                <a:gd name="connsiteX30" fmla="*/ 17240 w 145256"/>
                <a:gd name="connsiteY30" fmla="*/ 122777 h 136779"/>
                <a:gd name="connsiteX31" fmla="*/ 17240 w 145256"/>
                <a:gd name="connsiteY31" fmla="*/ 21717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256" h="136779">
                  <a:moveTo>
                    <a:pt x="17336" y="21717"/>
                  </a:moveTo>
                  <a:lnTo>
                    <a:pt x="0" y="17335"/>
                  </a:lnTo>
                  <a:lnTo>
                    <a:pt x="0" y="4382"/>
                  </a:lnTo>
                  <a:lnTo>
                    <a:pt x="34385" y="95"/>
                  </a:lnTo>
                  <a:lnTo>
                    <a:pt x="35147" y="95"/>
                  </a:lnTo>
                  <a:lnTo>
                    <a:pt x="40195" y="4382"/>
                  </a:lnTo>
                  <a:lnTo>
                    <a:pt x="40195" y="14478"/>
                  </a:lnTo>
                  <a:lnTo>
                    <a:pt x="39910" y="20288"/>
                  </a:lnTo>
                  <a:cubicBezTo>
                    <a:pt x="45720" y="15145"/>
                    <a:pt x="53340" y="10477"/>
                    <a:pt x="62770" y="6286"/>
                  </a:cubicBezTo>
                  <a:cubicBezTo>
                    <a:pt x="72200" y="2096"/>
                    <a:pt x="81343" y="0"/>
                    <a:pt x="90011" y="0"/>
                  </a:cubicBezTo>
                  <a:cubicBezTo>
                    <a:pt x="100108" y="0"/>
                    <a:pt x="107918" y="1905"/>
                    <a:pt x="113443" y="5810"/>
                  </a:cubicBezTo>
                  <a:cubicBezTo>
                    <a:pt x="118967" y="9620"/>
                    <a:pt x="122873" y="15526"/>
                    <a:pt x="125063" y="23527"/>
                  </a:cubicBezTo>
                  <a:cubicBezTo>
                    <a:pt x="127349" y="31433"/>
                    <a:pt x="128397" y="42196"/>
                    <a:pt x="128397" y="55626"/>
                  </a:cubicBezTo>
                  <a:lnTo>
                    <a:pt x="128397" y="122968"/>
                  </a:lnTo>
                  <a:lnTo>
                    <a:pt x="145256" y="124682"/>
                  </a:lnTo>
                  <a:lnTo>
                    <a:pt x="145256" y="136684"/>
                  </a:lnTo>
                  <a:lnTo>
                    <a:pt x="88202" y="136684"/>
                  </a:lnTo>
                  <a:lnTo>
                    <a:pt x="88202" y="124873"/>
                  </a:lnTo>
                  <a:lnTo>
                    <a:pt x="103156" y="122968"/>
                  </a:lnTo>
                  <a:lnTo>
                    <a:pt x="103156" y="55340"/>
                  </a:lnTo>
                  <a:cubicBezTo>
                    <a:pt x="103156" y="45910"/>
                    <a:pt x="102489" y="38481"/>
                    <a:pt x="101251" y="33052"/>
                  </a:cubicBezTo>
                  <a:cubicBezTo>
                    <a:pt x="100013" y="27622"/>
                    <a:pt x="97536" y="23622"/>
                    <a:pt x="94012" y="21050"/>
                  </a:cubicBezTo>
                  <a:cubicBezTo>
                    <a:pt x="90488" y="18383"/>
                    <a:pt x="85344" y="17050"/>
                    <a:pt x="78581" y="17050"/>
                  </a:cubicBezTo>
                  <a:cubicBezTo>
                    <a:pt x="72771" y="17050"/>
                    <a:pt x="66675" y="18479"/>
                    <a:pt x="60008" y="21431"/>
                  </a:cubicBezTo>
                  <a:cubicBezTo>
                    <a:pt x="53435" y="24289"/>
                    <a:pt x="47530" y="27718"/>
                    <a:pt x="42482" y="31528"/>
                  </a:cubicBezTo>
                  <a:lnTo>
                    <a:pt x="42482" y="122777"/>
                  </a:lnTo>
                  <a:lnTo>
                    <a:pt x="58864" y="124968"/>
                  </a:lnTo>
                  <a:lnTo>
                    <a:pt x="58864" y="136779"/>
                  </a:lnTo>
                  <a:lnTo>
                    <a:pt x="2095" y="136779"/>
                  </a:lnTo>
                  <a:lnTo>
                    <a:pt x="2095" y="124968"/>
                  </a:lnTo>
                  <a:lnTo>
                    <a:pt x="17240" y="122777"/>
                  </a:lnTo>
                  <a:lnTo>
                    <a:pt x="17240" y="21717"/>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4" name="Freeform: Shape 56">
              <a:extLst>
                <a:ext uri="{FF2B5EF4-FFF2-40B4-BE49-F238E27FC236}">
                  <a16:creationId xmlns:a16="http://schemas.microsoft.com/office/drawing/2014/main" id="{0B02A8C8-C7D4-506B-A184-441043867944}"/>
                </a:ext>
              </a:extLst>
            </p:cNvPr>
            <p:cNvSpPr/>
            <p:nvPr/>
          </p:nvSpPr>
          <p:spPr>
            <a:xfrm>
              <a:off x="11220068" y="6514591"/>
              <a:ext cx="86677" cy="170688"/>
            </a:xfrm>
            <a:custGeom>
              <a:avLst/>
              <a:gdLst>
                <a:gd name="connsiteX0" fmla="*/ 24098 w 86677"/>
                <a:gd name="connsiteY0" fmla="*/ 164402 h 170688"/>
                <a:gd name="connsiteX1" fmla="*/ 17335 w 86677"/>
                <a:gd name="connsiteY1" fmla="*/ 142970 h 170688"/>
                <a:gd name="connsiteX2" fmla="*/ 17335 w 86677"/>
                <a:gd name="connsiteY2" fmla="*/ 50578 h 170688"/>
                <a:gd name="connsiteX3" fmla="*/ 0 w 86677"/>
                <a:gd name="connsiteY3" fmla="*/ 50578 h 170688"/>
                <a:gd name="connsiteX4" fmla="*/ 0 w 86677"/>
                <a:gd name="connsiteY4" fmla="*/ 39719 h 170688"/>
                <a:gd name="connsiteX5" fmla="*/ 6763 w 86677"/>
                <a:gd name="connsiteY5" fmla="*/ 38005 h 170688"/>
                <a:gd name="connsiteX6" fmla="*/ 14192 w 86677"/>
                <a:gd name="connsiteY6" fmla="*/ 35338 h 170688"/>
                <a:gd name="connsiteX7" fmla="*/ 20193 w 86677"/>
                <a:gd name="connsiteY7" fmla="*/ 26670 h 170688"/>
                <a:gd name="connsiteX8" fmla="*/ 24765 w 86677"/>
                <a:gd name="connsiteY8" fmla="*/ 12002 h 170688"/>
                <a:gd name="connsiteX9" fmla="*/ 27908 w 86677"/>
                <a:gd name="connsiteY9" fmla="*/ 0 h 170688"/>
                <a:gd name="connsiteX10" fmla="*/ 42101 w 86677"/>
                <a:gd name="connsiteY10" fmla="*/ 0 h 170688"/>
                <a:gd name="connsiteX11" fmla="*/ 42577 w 86677"/>
                <a:gd name="connsiteY11" fmla="*/ 34671 h 170688"/>
                <a:gd name="connsiteX12" fmla="*/ 82772 w 86677"/>
                <a:gd name="connsiteY12" fmla="*/ 34671 h 170688"/>
                <a:gd name="connsiteX13" fmla="*/ 82772 w 86677"/>
                <a:gd name="connsiteY13" fmla="*/ 50578 h 170688"/>
                <a:gd name="connsiteX14" fmla="*/ 42577 w 86677"/>
                <a:gd name="connsiteY14" fmla="*/ 50578 h 170688"/>
                <a:gd name="connsiteX15" fmla="*/ 42577 w 86677"/>
                <a:gd name="connsiteY15" fmla="*/ 124492 h 170688"/>
                <a:gd name="connsiteX16" fmla="*/ 43434 w 86677"/>
                <a:gd name="connsiteY16" fmla="*/ 143732 h 170688"/>
                <a:gd name="connsiteX17" fmla="*/ 47054 w 86677"/>
                <a:gd name="connsiteY17" fmla="*/ 150971 h 170688"/>
                <a:gd name="connsiteX18" fmla="*/ 56579 w 86677"/>
                <a:gd name="connsiteY18" fmla="*/ 152686 h 170688"/>
                <a:gd name="connsiteX19" fmla="*/ 70866 w 86677"/>
                <a:gd name="connsiteY19" fmla="*/ 150971 h 170688"/>
                <a:gd name="connsiteX20" fmla="*/ 83058 w 86677"/>
                <a:gd name="connsiteY20" fmla="*/ 147352 h 170688"/>
                <a:gd name="connsiteX21" fmla="*/ 86678 w 86677"/>
                <a:gd name="connsiteY21" fmla="*/ 158210 h 170688"/>
                <a:gd name="connsiteX22" fmla="*/ 68008 w 86677"/>
                <a:gd name="connsiteY22" fmla="*/ 166592 h 170688"/>
                <a:gd name="connsiteX23" fmla="*/ 44577 w 86677"/>
                <a:gd name="connsiteY23" fmla="*/ 170688 h 170688"/>
                <a:gd name="connsiteX24" fmla="*/ 24098 w 86677"/>
                <a:gd name="connsiteY24" fmla="*/ 164402 h 17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6677" h="170688">
                  <a:moveTo>
                    <a:pt x="24098" y="164402"/>
                  </a:moveTo>
                  <a:cubicBezTo>
                    <a:pt x="19622" y="160211"/>
                    <a:pt x="17335" y="153067"/>
                    <a:pt x="17335" y="142970"/>
                  </a:cubicBezTo>
                  <a:lnTo>
                    <a:pt x="17335" y="50578"/>
                  </a:lnTo>
                  <a:lnTo>
                    <a:pt x="0" y="50578"/>
                  </a:lnTo>
                  <a:lnTo>
                    <a:pt x="0" y="39719"/>
                  </a:lnTo>
                  <a:cubicBezTo>
                    <a:pt x="762" y="39529"/>
                    <a:pt x="3048" y="38957"/>
                    <a:pt x="6763" y="38005"/>
                  </a:cubicBezTo>
                  <a:cubicBezTo>
                    <a:pt x="10478" y="37052"/>
                    <a:pt x="12954" y="36195"/>
                    <a:pt x="14192" y="35338"/>
                  </a:cubicBezTo>
                  <a:cubicBezTo>
                    <a:pt x="16764" y="33909"/>
                    <a:pt x="18764" y="30956"/>
                    <a:pt x="20193" y="26670"/>
                  </a:cubicBezTo>
                  <a:cubicBezTo>
                    <a:pt x="21431" y="23622"/>
                    <a:pt x="22955" y="18764"/>
                    <a:pt x="24765" y="12002"/>
                  </a:cubicBezTo>
                  <a:cubicBezTo>
                    <a:pt x="26575" y="5239"/>
                    <a:pt x="27527" y="1238"/>
                    <a:pt x="27908" y="0"/>
                  </a:cubicBezTo>
                  <a:lnTo>
                    <a:pt x="42101" y="0"/>
                  </a:lnTo>
                  <a:lnTo>
                    <a:pt x="42577" y="34671"/>
                  </a:lnTo>
                  <a:lnTo>
                    <a:pt x="82772" y="34671"/>
                  </a:lnTo>
                  <a:lnTo>
                    <a:pt x="82772" y="50578"/>
                  </a:lnTo>
                  <a:lnTo>
                    <a:pt x="42577" y="50578"/>
                  </a:lnTo>
                  <a:lnTo>
                    <a:pt x="42577" y="124492"/>
                  </a:lnTo>
                  <a:cubicBezTo>
                    <a:pt x="42577" y="133636"/>
                    <a:pt x="42863" y="140018"/>
                    <a:pt x="43434" y="143732"/>
                  </a:cubicBezTo>
                  <a:cubicBezTo>
                    <a:pt x="44006" y="147447"/>
                    <a:pt x="45244" y="149828"/>
                    <a:pt x="47054" y="150971"/>
                  </a:cubicBezTo>
                  <a:cubicBezTo>
                    <a:pt x="48863" y="152114"/>
                    <a:pt x="52102" y="152686"/>
                    <a:pt x="56579" y="152686"/>
                  </a:cubicBezTo>
                  <a:cubicBezTo>
                    <a:pt x="60960" y="152686"/>
                    <a:pt x="65723" y="152114"/>
                    <a:pt x="70866" y="150971"/>
                  </a:cubicBezTo>
                  <a:cubicBezTo>
                    <a:pt x="76105" y="149828"/>
                    <a:pt x="80105" y="148685"/>
                    <a:pt x="83058" y="147352"/>
                  </a:cubicBezTo>
                  <a:lnTo>
                    <a:pt x="86678" y="158210"/>
                  </a:lnTo>
                  <a:cubicBezTo>
                    <a:pt x="82868" y="161068"/>
                    <a:pt x="76581" y="163925"/>
                    <a:pt x="68008" y="166592"/>
                  </a:cubicBezTo>
                  <a:cubicBezTo>
                    <a:pt x="59436" y="169355"/>
                    <a:pt x="51626" y="170688"/>
                    <a:pt x="44577" y="170688"/>
                  </a:cubicBezTo>
                  <a:cubicBezTo>
                    <a:pt x="35338" y="170593"/>
                    <a:pt x="28575" y="168497"/>
                    <a:pt x="24098" y="16440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5" name="Freeform: Shape 57">
              <a:extLst>
                <a:ext uri="{FF2B5EF4-FFF2-40B4-BE49-F238E27FC236}">
                  <a16:creationId xmlns:a16="http://schemas.microsoft.com/office/drawing/2014/main" id="{99DF5A14-74B5-98DA-34B7-178008A89609}"/>
                </a:ext>
              </a:extLst>
            </p:cNvPr>
            <p:cNvSpPr/>
            <p:nvPr/>
          </p:nvSpPr>
          <p:spPr>
            <a:xfrm>
              <a:off x="11321891" y="6545643"/>
              <a:ext cx="93821" cy="137160"/>
            </a:xfrm>
            <a:custGeom>
              <a:avLst/>
              <a:gdLst>
                <a:gd name="connsiteX0" fmla="*/ 0 w 93821"/>
                <a:gd name="connsiteY0" fmla="*/ 125349 h 137160"/>
                <a:gd name="connsiteX1" fmla="*/ 18002 w 93821"/>
                <a:gd name="connsiteY1" fmla="*/ 123920 h 137160"/>
                <a:gd name="connsiteX2" fmla="*/ 18002 w 93821"/>
                <a:gd name="connsiteY2" fmla="*/ 22098 h 137160"/>
                <a:gd name="connsiteX3" fmla="*/ 667 w 93821"/>
                <a:gd name="connsiteY3" fmla="*/ 17716 h 137160"/>
                <a:gd name="connsiteX4" fmla="*/ 667 w 93821"/>
                <a:gd name="connsiteY4" fmla="*/ 4763 h 137160"/>
                <a:gd name="connsiteX5" fmla="*/ 33909 w 93821"/>
                <a:gd name="connsiteY5" fmla="*/ 476 h 137160"/>
                <a:gd name="connsiteX6" fmla="*/ 34385 w 93821"/>
                <a:gd name="connsiteY6" fmla="*/ 476 h 137160"/>
                <a:gd name="connsiteX7" fmla="*/ 39719 w 93821"/>
                <a:gd name="connsiteY7" fmla="*/ 4763 h 137160"/>
                <a:gd name="connsiteX8" fmla="*/ 39719 w 93821"/>
                <a:gd name="connsiteY8" fmla="*/ 9144 h 137160"/>
                <a:gd name="connsiteX9" fmla="*/ 38957 w 93821"/>
                <a:gd name="connsiteY9" fmla="*/ 27908 h 137160"/>
                <a:gd name="connsiteX10" fmla="*/ 39719 w 93821"/>
                <a:gd name="connsiteY10" fmla="*/ 27908 h 137160"/>
                <a:gd name="connsiteX11" fmla="*/ 48387 w 93821"/>
                <a:gd name="connsiteY11" fmla="*/ 17335 h 137160"/>
                <a:gd name="connsiteX12" fmla="*/ 64484 w 93821"/>
                <a:gd name="connsiteY12" fmla="*/ 5429 h 137160"/>
                <a:gd name="connsiteX13" fmla="*/ 85915 w 93821"/>
                <a:gd name="connsiteY13" fmla="*/ 0 h 137160"/>
                <a:gd name="connsiteX14" fmla="*/ 93821 w 93821"/>
                <a:gd name="connsiteY14" fmla="*/ 1238 h 137160"/>
                <a:gd name="connsiteX15" fmla="*/ 93821 w 93821"/>
                <a:gd name="connsiteY15" fmla="*/ 28194 h 137160"/>
                <a:gd name="connsiteX16" fmla="*/ 88392 w 93821"/>
                <a:gd name="connsiteY16" fmla="*/ 25908 h 137160"/>
                <a:gd name="connsiteX17" fmla="*/ 80105 w 93821"/>
                <a:gd name="connsiteY17" fmla="*/ 24860 h 137160"/>
                <a:gd name="connsiteX18" fmla="*/ 43053 w 93821"/>
                <a:gd name="connsiteY18" fmla="*/ 37147 h 137160"/>
                <a:gd name="connsiteX19" fmla="*/ 43053 w 93821"/>
                <a:gd name="connsiteY19" fmla="*/ 123730 h 137160"/>
                <a:gd name="connsiteX20" fmla="*/ 73628 w 93821"/>
                <a:gd name="connsiteY20" fmla="*/ 125635 h 137160"/>
                <a:gd name="connsiteX21" fmla="*/ 73628 w 93821"/>
                <a:gd name="connsiteY21" fmla="*/ 137160 h 137160"/>
                <a:gd name="connsiteX22" fmla="*/ 0 w 93821"/>
                <a:gd name="connsiteY22" fmla="*/ 137160 h 137160"/>
                <a:gd name="connsiteX23" fmla="*/ 0 w 93821"/>
                <a:gd name="connsiteY23" fmla="*/ 125349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60">
                  <a:moveTo>
                    <a:pt x="0" y="125349"/>
                  </a:moveTo>
                  <a:lnTo>
                    <a:pt x="18002" y="123920"/>
                  </a:lnTo>
                  <a:lnTo>
                    <a:pt x="18002" y="22098"/>
                  </a:lnTo>
                  <a:lnTo>
                    <a:pt x="667" y="17716"/>
                  </a:lnTo>
                  <a:lnTo>
                    <a:pt x="667" y="4763"/>
                  </a:lnTo>
                  <a:lnTo>
                    <a:pt x="33909" y="476"/>
                  </a:lnTo>
                  <a:lnTo>
                    <a:pt x="34385" y="476"/>
                  </a:lnTo>
                  <a:lnTo>
                    <a:pt x="39719" y="4763"/>
                  </a:lnTo>
                  <a:lnTo>
                    <a:pt x="39719" y="9144"/>
                  </a:lnTo>
                  <a:lnTo>
                    <a:pt x="38957" y="27908"/>
                  </a:lnTo>
                  <a:lnTo>
                    <a:pt x="39719" y="27908"/>
                  </a:lnTo>
                  <a:cubicBezTo>
                    <a:pt x="41339" y="25146"/>
                    <a:pt x="44196" y="21622"/>
                    <a:pt x="48387" y="17335"/>
                  </a:cubicBezTo>
                  <a:cubicBezTo>
                    <a:pt x="52578" y="13049"/>
                    <a:pt x="57912" y="9049"/>
                    <a:pt x="64484" y="5429"/>
                  </a:cubicBezTo>
                  <a:cubicBezTo>
                    <a:pt x="71056" y="1810"/>
                    <a:pt x="78200" y="0"/>
                    <a:pt x="85915" y="0"/>
                  </a:cubicBezTo>
                  <a:cubicBezTo>
                    <a:pt x="89154" y="0"/>
                    <a:pt x="91726" y="381"/>
                    <a:pt x="93821" y="1238"/>
                  </a:cubicBezTo>
                  <a:lnTo>
                    <a:pt x="93821" y="28194"/>
                  </a:lnTo>
                  <a:cubicBezTo>
                    <a:pt x="92678" y="27432"/>
                    <a:pt x="90869" y="26575"/>
                    <a:pt x="88392" y="25908"/>
                  </a:cubicBezTo>
                  <a:cubicBezTo>
                    <a:pt x="85915" y="25146"/>
                    <a:pt x="83153" y="24860"/>
                    <a:pt x="80105" y="24860"/>
                  </a:cubicBezTo>
                  <a:cubicBezTo>
                    <a:pt x="66770" y="24860"/>
                    <a:pt x="54483" y="28956"/>
                    <a:pt x="43053" y="37147"/>
                  </a:cubicBezTo>
                  <a:lnTo>
                    <a:pt x="43053" y="123730"/>
                  </a:lnTo>
                  <a:lnTo>
                    <a:pt x="73628" y="125635"/>
                  </a:lnTo>
                  <a:lnTo>
                    <a:pt x="73628" y="137160"/>
                  </a:lnTo>
                  <a:lnTo>
                    <a:pt x="0" y="137160"/>
                  </a:lnTo>
                  <a:lnTo>
                    <a:pt x="0" y="125349"/>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6" name="Freeform: Shape 58">
              <a:extLst>
                <a:ext uri="{FF2B5EF4-FFF2-40B4-BE49-F238E27FC236}">
                  <a16:creationId xmlns:a16="http://schemas.microsoft.com/office/drawing/2014/main" id="{3FAFB419-FA5B-87C2-6DF7-F69A7E42AB48}"/>
                </a:ext>
              </a:extLst>
            </p:cNvPr>
            <p:cNvSpPr/>
            <p:nvPr/>
          </p:nvSpPr>
          <p:spPr>
            <a:xfrm>
              <a:off x="11429428" y="6546310"/>
              <a:ext cx="134969" cy="139160"/>
            </a:xfrm>
            <a:custGeom>
              <a:avLst/>
              <a:gdLst>
                <a:gd name="connsiteX0" fmla="*/ 101632 w 134969"/>
                <a:gd name="connsiteY0" fmla="*/ 136017 h 139160"/>
                <a:gd name="connsiteX1" fmla="*/ 98393 w 134969"/>
                <a:gd name="connsiteY1" fmla="*/ 127349 h 139160"/>
                <a:gd name="connsiteX2" fmla="*/ 98393 w 134969"/>
                <a:gd name="connsiteY2" fmla="*/ 119158 h 139160"/>
                <a:gd name="connsiteX3" fmla="*/ 78581 w 134969"/>
                <a:gd name="connsiteY3" fmla="*/ 133160 h 139160"/>
                <a:gd name="connsiteX4" fmla="*/ 54673 w 134969"/>
                <a:gd name="connsiteY4" fmla="*/ 139160 h 139160"/>
                <a:gd name="connsiteX5" fmla="*/ 22955 w 134969"/>
                <a:gd name="connsiteY5" fmla="*/ 127159 h 139160"/>
                <a:gd name="connsiteX6" fmla="*/ 13525 w 134969"/>
                <a:gd name="connsiteY6" fmla="*/ 87440 h 139160"/>
                <a:gd name="connsiteX7" fmla="*/ 13525 w 134969"/>
                <a:gd name="connsiteY7" fmla="*/ 17621 h 139160"/>
                <a:gd name="connsiteX8" fmla="*/ 0 w 134969"/>
                <a:gd name="connsiteY8" fmla="*/ 13811 h 139160"/>
                <a:gd name="connsiteX9" fmla="*/ 0 w 134969"/>
                <a:gd name="connsiteY9" fmla="*/ 3143 h 139160"/>
                <a:gd name="connsiteX10" fmla="*/ 33719 w 134969"/>
                <a:gd name="connsiteY10" fmla="*/ 0 h 139160"/>
                <a:gd name="connsiteX11" fmla="*/ 34004 w 134969"/>
                <a:gd name="connsiteY11" fmla="*/ 0 h 139160"/>
                <a:gd name="connsiteX12" fmla="*/ 38576 w 134969"/>
                <a:gd name="connsiteY12" fmla="*/ 2857 h 139160"/>
                <a:gd name="connsiteX13" fmla="*/ 38576 w 134969"/>
                <a:gd name="connsiteY13" fmla="*/ 85439 h 139160"/>
                <a:gd name="connsiteX14" fmla="*/ 40576 w 134969"/>
                <a:gd name="connsiteY14" fmla="*/ 107252 h 139160"/>
                <a:gd name="connsiteX15" fmla="*/ 47815 w 134969"/>
                <a:gd name="connsiteY15" fmla="*/ 118777 h 139160"/>
                <a:gd name="connsiteX16" fmla="*/ 62865 w 134969"/>
                <a:gd name="connsiteY16" fmla="*/ 122491 h 139160"/>
                <a:gd name="connsiteX17" fmla="*/ 80867 w 134969"/>
                <a:gd name="connsiteY17" fmla="*/ 118396 h 139160"/>
                <a:gd name="connsiteX18" fmla="*/ 95536 w 134969"/>
                <a:gd name="connsiteY18" fmla="*/ 108776 h 139160"/>
                <a:gd name="connsiteX19" fmla="*/ 95536 w 134969"/>
                <a:gd name="connsiteY19" fmla="*/ 17621 h 139160"/>
                <a:gd name="connsiteX20" fmla="*/ 78200 w 134969"/>
                <a:gd name="connsiteY20" fmla="*/ 13811 h 139160"/>
                <a:gd name="connsiteX21" fmla="*/ 78200 w 134969"/>
                <a:gd name="connsiteY21" fmla="*/ 3143 h 139160"/>
                <a:gd name="connsiteX22" fmla="*/ 114776 w 134969"/>
                <a:gd name="connsiteY22" fmla="*/ 0 h 139160"/>
                <a:gd name="connsiteX23" fmla="*/ 114967 w 134969"/>
                <a:gd name="connsiteY23" fmla="*/ 0 h 139160"/>
                <a:gd name="connsiteX24" fmla="*/ 120491 w 134969"/>
                <a:gd name="connsiteY24" fmla="*/ 2857 h 139160"/>
                <a:gd name="connsiteX25" fmla="*/ 120491 w 134969"/>
                <a:gd name="connsiteY25" fmla="*/ 124206 h 139160"/>
                <a:gd name="connsiteX26" fmla="*/ 134969 w 134969"/>
                <a:gd name="connsiteY26" fmla="*/ 124206 h 139160"/>
                <a:gd name="connsiteX27" fmla="*/ 134684 w 134969"/>
                <a:gd name="connsiteY27" fmla="*/ 135065 h 139160"/>
                <a:gd name="connsiteX28" fmla="*/ 122968 w 134969"/>
                <a:gd name="connsiteY28" fmla="*/ 137732 h 139160"/>
                <a:gd name="connsiteX29" fmla="*/ 111538 w 134969"/>
                <a:gd name="connsiteY29" fmla="*/ 138684 h 139160"/>
                <a:gd name="connsiteX30" fmla="*/ 101632 w 134969"/>
                <a:gd name="connsiteY30" fmla="*/ 136017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4969" h="139160">
                  <a:moveTo>
                    <a:pt x="101632" y="136017"/>
                  </a:moveTo>
                  <a:cubicBezTo>
                    <a:pt x="99441" y="134302"/>
                    <a:pt x="98393" y="131350"/>
                    <a:pt x="98393" y="127349"/>
                  </a:cubicBezTo>
                  <a:lnTo>
                    <a:pt x="98393" y="119158"/>
                  </a:lnTo>
                  <a:cubicBezTo>
                    <a:pt x="93059" y="124492"/>
                    <a:pt x="86487" y="129064"/>
                    <a:pt x="78581" y="133160"/>
                  </a:cubicBezTo>
                  <a:cubicBezTo>
                    <a:pt x="70675" y="137160"/>
                    <a:pt x="62674" y="139160"/>
                    <a:pt x="54673" y="139160"/>
                  </a:cubicBezTo>
                  <a:cubicBezTo>
                    <a:pt x="39719" y="139160"/>
                    <a:pt x="29146" y="135160"/>
                    <a:pt x="22955" y="127159"/>
                  </a:cubicBezTo>
                  <a:cubicBezTo>
                    <a:pt x="16669" y="119158"/>
                    <a:pt x="13525" y="105918"/>
                    <a:pt x="13525" y="87440"/>
                  </a:cubicBezTo>
                  <a:lnTo>
                    <a:pt x="13525" y="17621"/>
                  </a:lnTo>
                  <a:lnTo>
                    <a:pt x="0" y="13811"/>
                  </a:lnTo>
                  <a:lnTo>
                    <a:pt x="0" y="3143"/>
                  </a:lnTo>
                  <a:lnTo>
                    <a:pt x="33719" y="0"/>
                  </a:lnTo>
                  <a:lnTo>
                    <a:pt x="34004" y="0"/>
                  </a:lnTo>
                  <a:lnTo>
                    <a:pt x="38576" y="2857"/>
                  </a:lnTo>
                  <a:lnTo>
                    <a:pt x="38576" y="85439"/>
                  </a:lnTo>
                  <a:cubicBezTo>
                    <a:pt x="38576" y="94774"/>
                    <a:pt x="39243" y="102013"/>
                    <a:pt x="40576" y="107252"/>
                  </a:cubicBezTo>
                  <a:cubicBezTo>
                    <a:pt x="41910" y="112490"/>
                    <a:pt x="44386" y="116300"/>
                    <a:pt x="47815" y="118777"/>
                  </a:cubicBezTo>
                  <a:cubicBezTo>
                    <a:pt x="51244" y="121253"/>
                    <a:pt x="56293" y="122491"/>
                    <a:pt x="62865" y="122491"/>
                  </a:cubicBezTo>
                  <a:cubicBezTo>
                    <a:pt x="69247" y="122491"/>
                    <a:pt x="75247" y="121158"/>
                    <a:pt x="80867" y="118396"/>
                  </a:cubicBezTo>
                  <a:cubicBezTo>
                    <a:pt x="86487" y="115634"/>
                    <a:pt x="91345" y="112490"/>
                    <a:pt x="95536" y="108776"/>
                  </a:cubicBezTo>
                  <a:lnTo>
                    <a:pt x="95536" y="17621"/>
                  </a:lnTo>
                  <a:lnTo>
                    <a:pt x="78200" y="13811"/>
                  </a:lnTo>
                  <a:lnTo>
                    <a:pt x="78200" y="3143"/>
                  </a:lnTo>
                  <a:lnTo>
                    <a:pt x="114776" y="0"/>
                  </a:lnTo>
                  <a:lnTo>
                    <a:pt x="114967" y="0"/>
                  </a:lnTo>
                  <a:lnTo>
                    <a:pt x="120491" y="2857"/>
                  </a:lnTo>
                  <a:lnTo>
                    <a:pt x="120491" y="124206"/>
                  </a:lnTo>
                  <a:lnTo>
                    <a:pt x="134969" y="124206"/>
                  </a:lnTo>
                  <a:lnTo>
                    <a:pt x="134684" y="135065"/>
                  </a:lnTo>
                  <a:cubicBezTo>
                    <a:pt x="130207" y="136208"/>
                    <a:pt x="126301" y="137065"/>
                    <a:pt x="122968" y="137732"/>
                  </a:cubicBezTo>
                  <a:cubicBezTo>
                    <a:pt x="119634" y="138398"/>
                    <a:pt x="115824" y="138684"/>
                    <a:pt x="111538" y="138684"/>
                  </a:cubicBezTo>
                  <a:cubicBezTo>
                    <a:pt x="107156" y="138684"/>
                    <a:pt x="103822" y="137732"/>
                    <a:pt x="101632" y="136017"/>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7" name="Freeform: Shape 59">
              <a:extLst>
                <a:ext uri="{FF2B5EF4-FFF2-40B4-BE49-F238E27FC236}">
                  <a16:creationId xmlns:a16="http://schemas.microsoft.com/office/drawing/2014/main" id="{05EC754B-5A81-F59F-4344-583B7564E1C6}"/>
                </a:ext>
              </a:extLst>
            </p:cNvPr>
            <p:cNvSpPr/>
            <p:nvPr/>
          </p:nvSpPr>
          <p:spPr>
            <a:xfrm>
              <a:off x="11581733" y="6485731"/>
              <a:ext cx="65055" cy="197072"/>
            </a:xfrm>
            <a:custGeom>
              <a:avLst/>
              <a:gdLst>
                <a:gd name="connsiteX0" fmla="*/ 19526 w 65055"/>
                <a:gd name="connsiteY0" fmla="*/ 17526 h 197072"/>
                <a:gd name="connsiteX1" fmla="*/ 0 w 65055"/>
                <a:gd name="connsiteY1" fmla="*/ 14859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1 h 197072"/>
                <a:gd name="connsiteX12" fmla="*/ 19621 w 65055"/>
                <a:gd name="connsiteY12" fmla="*/ 17526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526"/>
                  </a:moveTo>
                  <a:lnTo>
                    <a:pt x="0" y="14859"/>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1"/>
                  </a:lnTo>
                  <a:lnTo>
                    <a:pt x="19621" y="1752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8" name="Freeform: Shape 60">
              <a:extLst>
                <a:ext uri="{FF2B5EF4-FFF2-40B4-BE49-F238E27FC236}">
                  <a16:creationId xmlns:a16="http://schemas.microsoft.com/office/drawing/2014/main" id="{2B08B1D8-EC14-F6CA-74F5-DCC8D178DDAA}"/>
                </a:ext>
              </a:extLst>
            </p:cNvPr>
            <p:cNvSpPr/>
            <p:nvPr/>
          </p:nvSpPr>
          <p:spPr>
            <a:xfrm>
              <a:off x="11721941" y="6504018"/>
              <a:ext cx="174307" cy="178784"/>
            </a:xfrm>
            <a:custGeom>
              <a:avLst/>
              <a:gdLst>
                <a:gd name="connsiteX0" fmla="*/ 19336 w 174307"/>
                <a:gd name="connsiteY0" fmla="*/ 14954 h 178784"/>
                <a:gd name="connsiteX1" fmla="*/ 95 w 174307"/>
                <a:gd name="connsiteY1" fmla="*/ 12097 h 178784"/>
                <a:gd name="connsiteX2" fmla="*/ 95 w 174307"/>
                <a:gd name="connsiteY2" fmla="*/ 0 h 178784"/>
                <a:gd name="connsiteX3" fmla="*/ 44863 w 174307"/>
                <a:gd name="connsiteY3" fmla="*/ 0 h 178784"/>
                <a:gd name="connsiteX4" fmla="*/ 124968 w 174307"/>
                <a:gd name="connsiteY4" fmla="*/ 117443 h 178784"/>
                <a:gd name="connsiteX5" fmla="*/ 138494 w 174307"/>
                <a:gd name="connsiteY5" fmla="*/ 142970 h 178784"/>
                <a:gd name="connsiteX6" fmla="*/ 138494 w 174307"/>
                <a:gd name="connsiteY6" fmla="*/ 14954 h 178784"/>
                <a:gd name="connsiteX7" fmla="*/ 117538 w 174307"/>
                <a:gd name="connsiteY7" fmla="*/ 12097 h 178784"/>
                <a:gd name="connsiteX8" fmla="*/ 117538 w 174307"/>
                <a:gd name="connsiteY8" fmla="*/ 0 h 178784"/>
                <a:gd name="connsiteX9" fmla="*/ 174307 w 174307"/>
                <a:gd name="connsiteY9" fmla="*/ 0 h 178784"/>
                <a:gd name="connsiteX10" fmla="*/ 174307 w 174307"/>
                <a:gd name="connsiteY10" fmla="*/ 12002 h 178784"/>
                <a:gd name="connsiteX11" fmla="*/ 155067 w 174307"/>
                <a:gd name="connsiteY11" fmla="*/ 14859 h 178784"/>
                <a:gd name="connsiteX12" fmla="*/ 155067 w 174307"/>
                <a:gd name="connsiteY12" fmla="*/ 178689 h 178784"/>
                <a:gd name="connsiteX13" fmla="*/ 136017 w 174307"/>
                <a:gd name="connsiteY13" fmla="*/ 178689 h 178784"/>
                <a:gd name="connsiteX14" fmla="*/ 54197 w 174307"/>
                <a:gd name="connsiteY14" fmla="*/ 58579 h 178784"/>
                <a:gd name="connsiteX15" fmla="*/ 35623 w 174307"/>
                <a:gd name="connsiteY15" fmla="*/ 26860 h 178784"/>
                <a:gd name="connsiteX16" fmla="*/ 35623 w 174307"/>
                <a:gd name="connsiteY16" fmla="*/ 164592 h 178784"/>
                <a:gd name="connsiteX17" fmla="*/ 58483 w 174307"/>
                <a:gd name="connsiteY17" fmla="*/ 166973 h 178784"/>
                <a:gd name="connsiteX18" fmla="*/ 58483 w 174307"/>
                <a:gd name="connsiteY18" fmla="*/ 178784 h 178784"/>
                <a:gd name="connsiteX19" fmla="*/ 0 w 174307"/>
                <a:gd name="connsiteY19" fmla="*/ 178784 h 178784"/>
                <a:gd name="connsiteX20" fmla="*/ 0 w 174307"/>
                <a:gd name="connsiteY20" fmla="*/ 166973 h 178784"/>
                <a:gd name="connsiteX21" fmla="*/ 19240 w 174307"/>
                <a:gd name="connsiteY21" fmla="*/ 164306 h 178784"/>
                <a:gd name="connsiteX22" fmla="*/ 19240 w 174307"/>
                <a:gd name="connsiteY22" fmla="*/ 14954 h 178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4307" h="178784">
                  <a:moveTo>
                    <a:pt x="19336" y="14954"/>
                  </a:moveTo>
                  <a:lnTo>
                    <a:pt x="95" y="12097"/>
                  </a:lnTo>
                  <a:lnTo>
                    <a:pt x="95" y="0"/>
                  </a:lnTo>
                  <a:lnTo>
                    <a:pt x="44863" y="0"/>
                  </a:lnTo>
                  <a:lnTo>
                    <a:pt x="124968" y="117443"/>
                  </a:lnTo>
                  <a:lnTo>
                    <a:pt x="138494" y="142970"/>
                  </a:lnTo>
                  <a:lnTo>
                    <a:pt x="138494" y="14954"/>
                  </a:lnTo>
                  <a:lnTo>
                    <a:pt x="117538" y="12097"/>
                  </a:lnTo>
                  <a:lnTo>
                    <a:pt x="117538" y="0"/>
                  </a:lnTo>
                  <a:lnTo>
                    <a:pt x="174307" y="0"/>
                  </a:lnTo>
                  <a:lnTo>
                    <a:pt x="174307" y="12002"/>
                  </a:lnTo>
                  <a:lnTo>
                    <a:pt x="155067" y="14859"/>
                  </a:lnTo>
                  <a:lnTo>
                    <a:pt x="155067" y="178689"/>
                  </a:lnTo>
                  <a:lnTo>
                    <a:pt x="136017" y="178689"/>
                  </a:lnTo>
                  <a:lnTo>
                    <a:pt x="54197" y="58579"/>
                  </a:lnTo>
                  <a:lnTo>
                    <a:pt x="35623" y="26860"/>
                  </a:lnTo>
                  <a:lnTo>
                    <a:pt x="35623" y="164592"/>
                  </a:lnTo>
                  <a:lnTo>
                    <a:pt x="58483" y="166973"/>
                  </a:lnTo>
                  <a:lnTo>
                    <a:pt x="58483" y="178784"/>
                  </a:lnTo>
                  <a:lnTo>
                    <a:pt x="0" y="178784"/>
                  </a:lnTo>
                  <a:lnTo>
                    <a:pt x="0" y="166973"/>
                  </a:lnTo>
                  <a:lnTo>
                    <a:pt x="19240" y="164306"/>
                  </a:lnTo>
                  <a:lnTo>
                    <a:pt x="19240" y="1495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9" name="Freeform: Shape 61">
              <a:extLst>
                <a:ext uri="{FF2B5EF4-FFF2-40B4-BE49-F238E27FC236}">
                  <a16:creationId xmlns:a16="http://schemas.microsoft.com/office/drawing/2014/main" id="{F5445F8C-06DF-323E-6035-D8E847393E45}"/>
                </a:ext>
              </a:extLst>
            </p:cNvPr>
            <p:cNvSpPr/>
            <p:nvPr/>
          </p:nvSpPr>
          <p:spPr>
            <a:xfrm>
              <a:off x="11912917" y="6546405"/>
              <a:ext cx="118205" cy="139160"/>
            </a:xfrm>
            <a:custGeom>
              <a:avLst/>
              <a:gdLst>
                <a:gd name="connsiteX0" fmla="*/ 22765 w 118205"/>
                <a:gd name="connsiteY0" fmla="*/ 66961 h 139160"/>
                <a:gd name="connsiteX1" fmla="*/ 80010 w 118205"/>
                <a:gd name="connsiteY1" fmla="*/ 55531 h 139160"/>
                <a:gd name="connsiteX2" fmla="*/ 80010 w 118205"/>
                <a:gd name="connsiteY2" fmla="*/ 48768 h 139160"/>
                <a:gd name="connsiteX3" fmla="*/ 77629 w 118205"/>
                <a:gd name="connsiteY3" fmla="*/ 30956 h 139160"/>
                <a:gd name="connsiteX4" fmla="*/ 69342 w 118205"/>
                <a:gd name="connsiteY4" fmla="*/ 21431 h 139160"/>
                <a:gd name="connsiteX5" fmla="*/ 52578 w 118205"/>
                <a:gd name="connsiteY5" fmla="*/ 18383 h 139160"/>
                <a:gd name="connsiteX6" fmla="*/ 30575 w 118205"/>
                <a:gd name="connsiteY6" fmla="*/ 21908 h 139160"/>
                <a:gd name="connsiteX7" fmla="*/ 11240 w 118205"/>
                <a:gd name="connsiteY7" fmla="*/ 30480 h 139160"/>
                <a:gd name="connsiteX8" fmla="*/ 5239 w 118205"/>
                <a:gd name="connsiteY8" fmla="*/ 18002 h 139160"/>
                <a:gd name="connsiteX9" fmla="*/ 16764 w 118205"/>
                <a:gd name="connsiteY9" fmla="*/ 11049 h 139160"/>
                <a:gd name="connsiteX10" fmla="*/ 36290 w 118205"/>
                <a:gd name="connsiteY10" fmla="*/ 3334 h 139160"/>
                <a:gd name="connsiteX11" fmla="*/ 58388 w 118205"/>
                <a:gd name="connsiteY11" fmla="*/ 0 h 139160"/>
                <a:gd name="connsiteX12" fmla="*/ 85439 w 118205"/>
                <a:gd name="connsiteY12" fmla="*/ 4667 h 139160"/>
                <a:gd name="connsiteX13" fmla="*/ 99727 w 118205"/>
                <a:gd name="connsiteY13" fmla="*/ 19717 h 139160"/>
                <a:gd name="connsiteX14" fmla="*/ 104013 w 118205"/>
                <a:gd name="connsiteY14" fmla="*/ 47435 h 139160"/>
                <a:gd name="connsiteX15" fmla="*/ 104013 w 118205"/>
                <a:gd name="connsiteY15" fmla="*/ 124682 h 139160"/>
                <a:gd name="connsiteX16" fmla="*/ 118205 w 118205"/>
                <a:gd name="connsiteY16" fmla="*/ 124682 h 139160"/>
                <a:gd name="connsiteX17" fmla="*/ 118205 w 118205"/>
                <a:gd name="connsiteY17" fmla="*/ 135255 h 139160"/>
                <a:gd name="connsiteX18" fmla="*/ 106013 w 118205"/>
                <a:gd name="connsiteY18" fmla="*/ 137636 h 139160"/>
                <a:gd name="connsiteX19" fmla="*/ 93154 w 118205"/>
                <a:gd name="connsiteY19" fmla="*/ 138875 h 139160"/>
                <a:gd name="connsiteX20" fmla="*/ 84011 w 118205"/>
                <a:gd name="connsiteY20" fmla="*/ 136874 h 139160"/>
                <a:gd name="connsiteX21" fmla="*/ 81629 w 118205"/>
                <a:gd name="connsiteY21" fmla="*/ 127826 h 139160"/>
                <a:gd name="connsiteX22" fmla="*/ 81629 w 118205"/>
                <a:gd name="connsiteY22" fmla="*/ 119920 h 139160"/>
                <a:gd name="connsiteX23" fmla="*/ 63913 w 118205"/>
                <a:gd name="connsiteY23" fmla="*/ 133160 h 139160"/>
                <a:gd name="connsiteX24" fmla="*/ 40196 w 118205"/>
                <a:gd name="connsiteY24" fmla="*/ 139160 h 139160"/>
                <a:gd name="connsiteX25" fmla="*/ 11430 w 118205"/>
                <a:gd name="connsiteY25" fmla="*/ 129159 h 139160"/>
                <a:gd name="connsiteX26" fmla="*/ 0 w 118205"/>
                <a:gd name="connsiteY26" fmla="*/ 100394 h 139160"/>
                <a:gd name="connsiteX27" fmla="*/ 22765 w 118205"/>
                <a:gd name="connsiteY27" fmla="*/ 66961 h 139160"/>
                <a:gd name="connsiteX28" fmla="*/ 65151 w 118205"/>
                <a:gd name="connsiteY28" fmla="*/ 118872 h 139160"/>
                <a:gd name="connsiteX29" fmla="*/ 80105 w 118205"/>
                <a:gd name="connsiteY29" fmla="*/ 109728 h 139160"/>
                <a:gd name="connsiteX30" fmla="*/ 80105 w 118205"/>
                <a:gd name="connsiteY30" fmla="*/ 68294 h 139160"/>
                <a:gd name="connsiteX31" fmla="*/ 40481 w 118205"/>
                <a:gd name="connsiteY31" fmla="*/ 76391 h 139160"/>
                <a:gd name="connsiteX32" fmla="*/ 27146 w 118205"/>
                <a:gd name="connsiteY32" fmla="*/ 97441 h 139160"/>
                <a:gd name="connsiteX33" fmla="*/ 33528 w 118205"/>
                <a:gd name="connsiteY33" fmla="*/ 116586 h 139160"/>
                <a:gd name="connsiteX34" fmla="*/ 50768 w 118205"/>
                <a:gd name="connsiteY34" fmla="*/ 122682 h 139160"/>
                <a:gd name="connsiteX35" fmla="*/ 65151 w 118205"/>
                <a:gd name="connsiteY35" fmla="*/ 118872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160">
                  <a:moveTo>
                    <a:pt x="22765" y="66961"/>
                  </a:moveTo>
                  <a:cubicBezTo>
                    <a:pt x="37814" y="59817"/>
                    <a:pt x="56960" y="56007"/>
                    <a:pt x="80010" y="55531"/>
                  </a:cubicBezTo>
                  <a:lnTo>
                    <a:pt x="80010" y="48768"/>
                  </a:lnTo>
                  <a:cubicBezTo>
                    <a:pt x="80010" y="41243"/>
                    <a:pt x="79248" y="35243"/>
                    <a:pt x="77629" y="30956"/>
                  </a:cubicBezTo>
                  <a:cubicBezTo>
                    <a:pt x="76010" y="26575"/>
                    <a:pt x="73247" y="23432"/>
                    <a:pt x="69342" y="21431"/>
                  </a:cubicBezTo>
                  <a:cubicBezTo>
                    <a:pt x="65437" y="19431"/>
                    <a:pt x="59817" y="18383"/>
                    <a:pt x="52578" y="18383"/>
                  </a:cubicBezTo>
                  <a:cubicBezTo>
                    <a:pt x="44387" y="18383"/>
                    <a:pt x="37052" y="19526"/>
                    <a:pt x="30575" y="21908"/>
                  </a:cubicBezTo>
                  <a:cubicBezTo>
                    <a:pt x="24098" y="24289"/>
                    <a:pt x="17621" y="27051"/>
                    <a:pt x="11240" y="30480"/>
                  </a:cubicBezTo>
                  <a:lnTo>
                    <a:pt x="5239" y="18002"/>
                  </a:lnTo>
                  <a:cubicBezTo>
                    <a:pt x="7334" y="16192"/>
                    <a:pt x="11144" y="13907"/>
                    <a:pt x="16764" y="11049"/>
                  </a:cubicBezTo>
                  <a:cubicBezTo>
                    <a:pt x="22384" y="8192"/>
                    <a:pt x="28861" y="5620"/>
                    <a:pt x="36290" y="3334"/>
                  </a:cubicBezTo>
                  <a:cubicBezTo>
                    <a:pt x="43625" y="1048"/>
                    <a:pt x="51054" y="0"/>
                    <a:pt x="58388" y="0"/>
                  </a:cubicBezTo>
                  <a:cubicBezTo>
                    <a:pt x="69818" y="0"/>
                    <a:pt x="78772" y="1619"/>
                    <a:pt x="85439" y="4667"/>
                  </a:cubicBezTo>
                  <a:cubicBezTo>
                    <a:pt x="92107" y="7811"/>
                    <a:pt x="96869" y="12764"/>
                    <a:pt x="99727" y="19717"/>
                  </a:cubicBezTo>
                  <a:cubicBezTo>
                    <a:pt x="102584" y="26575"/>
                    <a:pt x="104013" y="35814"/>
                    <a:pt x="104013" y="47435"/>
                  </a:cubicBezTo>
                  <a:lnTo>
                    <a:pt x="104013" y="124682"/>
                  </a:lnTo>
                  <a:lnTo>
                    <a:pt x="118205" y="124682"/>
                  </a:lnTo>
                  <a:lnTo>
                    <a:pt x="118205" y="135255"/>
                  </a:lnTo>
                  <a:cubicBezTo>
                    <a:pt x="114967" y="136017"/>
                    <a:pt x="110966" y="136874"/>
                    <a:pt x="106013" y="137636"/>
                  </a:cubicBezTo>
                  <a:cubicBezTo>
                    <a:pt x="101060" y="138398"/>
                    <a:pt x="96869" y="138875"/>
                    <a:pt x="93154" y="138875"/>
                  </a:cubicBezTo>
                  <a:cubicBezTo>
                    <a:pt x="88678" y="138875"/>
                    <a:pt x="85630" y="138208"/>
                    <a:pt x="84011" y="136874"/>
                  </a:cubicBezTo>
                  <a:cubicBezTo>
                    <a:pt x="82391" y="135541"/>
                    <a:pt x="81629" y="132493"/>
                    <a:pt x="81629" y="127826"/>
                  </a:cubicBezTo>
                  <a:lnTo>
                    <a:pt x="81629" y="119920"/>
                  </a:lnTo>
                  <a:cubicBezTo>
                    <a:pt x="76772" y="124682"/>
                    <a:pt x="70961" y="129159"/>
                    <a:pt x="63913" y="133160"/>
                  </a:cubicBezTo>
                  <a:cubicBezTo>
                    <a:pt x="56864" y="137160"/>
                    <a:pt x="49054" y="139160"/>
                    <a:pt x="40196" y="139160"/>
                  </a:cubicBezTo>
                  <a:cubicBezTo>
                    <a:pt x="28670" y="139160"/>
                    <a:pt x="19050" y="135827"/>
                    <a:pt x="11430" y="129159"/>
                  </a:cubicBezTo>
                  <a:cubicBezTo>
                    <a:pt x="3810" y="122492"/>
                    <a:pt x="0" y="112871"/>
                    <a:pt x="0" y="100394"/>
                  </a:cubicBezTo>
                  <a:cubicBezTo>
                    <a:pt x="191" y="85249"/>
                    <a:pt x="7715" y="74105"/>
                    <a:pt x="22765" y="66961"/>
                  </a:cubicBezTo>
                  <a:close/>
                  <a:moveTo>
                    <a:pt x="65151" y="118872"/>
                  </a:moveTo>
                  <a:cubicBezTo>
                    <a:pt x="70580" y="116300"/>
                    <a:pt x="75533" y="113252"/>
                    <a:pt x="80105" y="109728"/>
                  </a:cubicBezTo>
                  <a:lnTo>
                    <a:pt x="80105" y="68294"/>
                  </a:lnTo>
                  <a:cubicBezTo>
                    <a:pt x="62675" y="68294"/>
                    <a:pt x="49435" y="70961"/>
                    <a:pt x="40481" y="76391"/>
                  </a:cubicBezTo>
                  <a:cubicBezTo>
                    <a:pt x="31528" y="81820"/>
                    <a:pt x="27146" y="88773"/>
                    <a:pt x="27146" y="97441"/>
                  </a:cubicBezTo>
                  <a:cubicBezTo>
                    <a:pt x="27146" y="106109"/>
                    <a:pt x="29242" y="112490"/>
                    <a:pt x="33528" y="116586"/>
                  </a:cubicBezTo>
                  <a:cubicBezTo>
                    <a:pt x="37814" y="120682"/>
                    <a:pt x="43529" y="122682"/>
                    <a:pt x="50768" y="122682"/>
                  </a:cubicBezTo>
                  <a:cubicBezTo>
                    <a:pt x="54864" y="122682"/>
                    <a:pt x="59627" y="121444"/>
                    <a:pt x="65151" y="11887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0" name="Freeform: Shape 62">
              <a:extLst>
                <a:ext uri="{FF2B5EF4-FFF2-40B4-BE49-F238E27FC236}">
                  <a16:creationId xmlns:a16="http://schemas.microsoft.com/office/drawing/2014/main" id="{C9E0B618-3CB3-DD7C-30AA-0E6AA64D08F9}"/>
                </a:ext>
              </a:extLst>
            </p:cNvPr>
            <p:cNvSpPr/>
            <p:nvPr/>
          </p:nvSpPr>
          <p:spPr>
            <a:xfrm>
              <a:off x="12044648" y="6514591"/>
              <a:ext cx="86677" cy="233743"/>
            </a:xfrm>
            <a:custGeom>
              <a:avLst/>
              <a:gdLst>
                <a:gd name="connsiteX0" fmla="*/ 24098 w 86677"/>
                <a:gd name="connsiteY0" fmla="*/ 164402 h 233743"/>
                <a:gd name="connsiteX1" fmla="*/ 17336 w 86677"/>
                <a:gd name="connsiteY1" fmla="*/ 142970 h 233743"/>
                <a:gd name="connsiteX2" fmla="*/ 17336 w 86677"/>
                <a:gd name="connsiteY2" fmla="*/ 50578 h 233743"/>
                <a:gd name="connsiteX3" fmla="*/ 0 w 86677"/>
                <a:gd name="connsiteY3" fmla="*/ 50578 h 233743"/>
                <a:gd name="connsiteX4" fmla="*/ 0 w 86677"/>
                <a:gd name="connsiteY4" fmla="*/ 39719 h 233743"/>
                <a:gd name="connsiteX5" fmla="*/ 6763 w 86677"/>
                <a:gd name="connsiteY5" fmla="*/ 38005 h 233743"/>
                <a:gd name="connsiteX6" fmla="*/ 14192 w 86677"/>
                <a:gd name="connsiteY6" fmla="*/ 35338 h 233743"/>
                <a:gd name="connsiteX7" fmla="*/ 20193 w 86677"/>
                <a:gd name="connsiteY7" fmla="*/ 26670 h 233743"/>
                <a:gd name="connsiteX8" fmla="*/ 24765 w 86677"/>
                <a:gd name="connsiteY8" fmla="*/ 12002 h 233743"/>
                <a:gd name="connsiteX9" fmla="*/ 27908 w 86677"/>
                <a:gd name="connsiteY9" fmla="*/ 0 h 233743"/>
                <a:gd name="connsiteX10" fmla="*/ 42100 w 86677"/>
                <a:gd name="connsiteY10" fmla="*/ 0 h 233743"/>
                <a:gd name="connsiteX11" fmla="*/ 42577 w 86677"/>
                <a:gd name="connsiteY11" fmla="*/ 34671 h 233743"/>
                <a:gd name="connsiteX12" fmla="*/ 82772 w 86677"/>
                <a:gd name="connsiteY12" fmla="*/ 34671 h 233743"/>
                <a:gd name="connsiteX13" fmla="*/ 82772 w 86677"/>
                <a:gd name="connsiteY13" fmla="*/ 50578 h 233743"/>
                <a:gd name="connsiteX14" fmla="*/ 42577 w 86677"/>
                <a:gd name="connsiteY14" fmla="*/ 50578 h 233743"/>
                <a:gd name="connsiteX15" fmla="*/ 42577 w 86677"/>
                <a:gd name="connsiteY15" fmla="*/ 124492 h 233743"/>
                <a:gd name="connsiteX16" fmla="*/ 43434 w 86677"/>
                <a:gd name="connsiteY16" fmla="*/ 143732 h 233743"/>
                <a:gd name="connsiteX17" fmla="*/ 47054 w 86677"/>
                <a:gd name="connsiteY17" fmla="*/ 150971 h 233743"/>
                <a:gd name="connsiteX18" fmla="*/ 56579 w 86677"/>
                <a:gd name="connsiteY18" fmla="*/ 152686 h 233743"/>
                <a:gd name="connsiteX19" fmla="*/ 70866 w 86677"/>
                <a:gd name="connsiteY19" fmla="*/ 150971 h 233743"/>
                <a:gd name="connsiteX20" fmla="*/ 83058 w 86677"/>
                <a:gd name="connsiteY20" fmla="*/ 147352 h 233743"/>
                <a:gd name="connsiteX21" fmla="*/ 86678 w 86677"/>
                <a:gd name="connsiteY21" fmla="*/ 158210 h 233743"/>
                <a:gd name="connsiteX22" fmla="*/ 68008 w 86677"/>
                <a:gd name="connsiteY22" fmla="*/ 166592 h 233743"/>
                <a:gd name="connsiteX23" fmla="*/ 44577 w 86677"/>
                <a:gd name="connsiteY23" fmla="*/ 170688 h 233743"/>
                <a:gd name="connsiteX24" fmla="*/ 24098 w 86677"/>
                <a:gd name="connsiteY24" fmla="*/ 164402 h 233743"/>
                <a:gd name="connsiteX25" fmla="*/ 61150 w 86677"/>
                <a:gd name="connsiteY25" fmla="*/ 216599 h 233743"/>
                <a:gd name="connsiteX26" fmla="*/ 52959 w 86677"/>
                <a:gd name="connsiteY26" fmla="*/ 228410 h 233743"/>
                <a:gd name="connsiteX27" fmla="*/ 46006 w 86677"/>
                <a:gd name="connsiteY27" fmla="*/ 233744 h 233743"/>
                <a:gd name="connsiteX28" fmla="*/ 45720 w 86677"/>
                <a:gd name="connsiteY28" fmla="*/ 233744 h 233743"/>
                <a:gd name="connsiteX29" fmla="*/ 37529 w 86677"/>
                <a:gd name="connsiteY29" fmla="*/ 229457 h 233743"/>
                <a:gd name="connsiteX30" fmla="*/ 37338 w 86677"/>
                <a:gd name="connsiteY30" fmla="*/ 228029 h 233743"/>
                <a:gd name="connsiteX31" fmla="*/ 42863 w 86677"/>
                <a:gd name="connsiteY31" fmla="*/ 221552 h 233743"/>
                <a:gd name="connsiteX32" fmla="*/ 45053 w 86677"/>
                <a:gd name="connsiteY32" fmla="*/ 211455 h 233743"/>
                <a:gd name="connsiteX33" fmla="*/ 43720 w 86677"/>
                <a:gd name="connsiteY33" fmla="*/ 206407 h 233743"/>
                <a:gd name="connsiteX34" fmla="*/ 40005 w 86677"/>
                <a:gd name="connsiteY34" fmla="*/ 202787 h 233743"/>
                <a:gd name="connsiteX35" fmla="*/ 35242 w 86677"/>
                <a:gd name="connsiteY35" fmla="*/ 193167 h 233743"/>
                <a:gd name="connsiteX36" fmla="*/ 39338 w 86677"/>
                <a:gd name="connsiteY36" fmla="*/ 184309 h 233743"/>
                <a:gd name="connsiteX37" fmla="*/ 48006 w 86677"/>
                <a:gd name="connsiteY37" fmla="*/ 181642 h 233743"/>
                <a:gd name="connsiteX38" fmla="*/ 48958 w 86677"/>
                <a:gd name="connsiteY38" fmla="*/ 181642 h 233743"/>
                <a:gd name="connsiteX39" fmla="*/ 60484 w 86677"/>
                <a:gd name="connsiteY39" fmla="*/ 186690 h 233743"/>
                <a:gd name="connsiteX40" fmla="*/ 64865 w 86677"/>
                <a:gd name="connsiteY40" fmla="*/ 200882 h 233743"/>
                <a:gd name="connsiteX41" fmla="*/ 61150 w 86677"/>
                <a:gd name="connsiteY41" fmla="*/ 216599 h 23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6677" h="233743">
                  <a:moveTo>
                    <a:pt x="24098" y="164402"/>
                  </a:moveTo>
                  <a:cubicBezTo>
                    <a:pt x="19621" y="160211"/>
                    <a:pt x="17336" y="153067"/>
                    <a:pt x="17336" y="142970"/>
                  </a:cubicBezTo>
                  <a:lnTo>
                    <a:pt x="17336" y="50578"/>
                  </a:lnTo>
                  <a:lnTo>
                    <a:pt x="0" y="50578"/>
                  </a:lnTo>
                  <a:lnTo>
                    <a:pt x="0" y="39719"/>
                  </a:lnTo>
                  <a:cubicBezTo>
                    <a:pt x="762" y="39529"/>
                    <a:pt x="3048" y="38957"/>
                    <a:pt x="6763" y="38005"/>
                  </a:cubicBezTo>
                  <a:cubicBezTo>
                    <a:pt x="10478" y="37052"/>
                    <a:pt x="12954" y="36195"/>
                    <a:pt x="14192" y="35338"/>
                  </a:cubicBezTo>
                  <a:cubicBezTo>
                    <a:pt x="16764" y="33909"/>
                    <a:pt x="18764" y="30956"/>
                    <a:pt x="20193" y="26670"/>
                  </a:cubicBezTo>
                  <a:cubicBezTo>
                    <a:pt x="21431" y="23622"/>
                    <a:pt x="22955" y="18764"/>
                    <a:pt x="24765" y="12002"/>
                  </a:cubicBezTo>
                  <a:cubicBezTo>
                    <a:pt x="26575" y="5239"/>
                    <a:pt x="27527" y="1238"/>
                    <a:pt x="27908" y="0"/>
                  </a:cubicBezTo>
                  <a:lnTo>
                    <a:pt x="42100" y="0"/>
                  </a:lnTo>
                  <a:lnTo>
                    <a:pt x="42577" y="34671"/>
                  </a:lnTo>
                  <a:lnTo>
                    <a:pt x="82772" y="34671"/>
                  </a:lnTo>
                  <a:lnTo>
                    <a:pt x="82772" y="50578"/>
                  </a:lnTo>
                  <a:lnTo>
                    <a:pt x="42577" y="50578"/>
                  </a:lnTo>
                  <a:lnTo>
                    <a:pt x="42577" y="124492"/>
                  </a:lnTo>
                  <a:cubicBezTo>
                    <a:pt x="42577" y="133636"/>
                    <a:pt x="42863" y="140018"/>
                    <a:pt x="43434" y="143732"/>
                  </a:cubicBezTo>
                  <a:cubicBezTo>
                    <a:pt x="44005" y="147447"/>
                    <a:pt x="45244" y="149828"/>
                    <a:pt x="47054" y="150971"/>
                  </a:cubicBezTo>
                  <a:cubicBezTo>
                    <a:pt x="48863" y="152114"/>
                    <a:pt x="52102" y="152686"/>
                    <a:pt x="56579" y="152686"/>
                  </a:cubicBezTo>
                  <a:cubicBezTo>
                    <a:pt x="60960" y="152686"/>
                    <a:pt x="65722" y="152114"/>
                    <a:pt x="70866" y="150971"/>
                  </a:cubicBezTo>
                  <a:cubicBezTo>
                    <a:pt x="76105" y="149828"/>
                    <a:pt x="80105" y="148685"/>
                    <a:pt x="83058" y="147352"/>
                  </a:cubicBezTo>
                  <a:lnTo>
                    <a:pt x="86678" y="158210"/>
                  </a:lnTo>
                  <a:cubicBezTo>
                    <a:pt x="82867" y="161068"/>
                    <a:pt x="76581" y="163925"/>
                    <a:pt x="68008" y="166592"/>
                  </a:cubicBezTo>
                  <a:cubicBezTo>
                    <a:pt x="59436" y="169355"/>
                    <a:pt x="51625" y="170688"/>
                    <a:pt x="44577" y="170688"/>
                  </a:cubicBezTo>
                  <a:cubicBezTo>
                    <a:pt x="35433" y="170593"/>
                    <a:pt x="28575" y="168497"/>
                    <a:pt x="24098" y="164402"/>
                  </a:cubicBezTo>
                  <a:close/>
                  <a:moveTo>
                    <a:pt x="61150" y="216599"/>
                  </a:moveTo>
                  <a:cubicBezTo>
                    <a:pt x="58769" y="221361"/>
                    <a:pt x="56007" y="225362"/>
                    <a:pt x="52959" y="228410"/>
                  </a:cubicBezTo>
                  <a:cubicBezTo>
                    <a:pt x="49911" y="231458"/>
                    <a:pt x="47625" y="233267"/>
                    <a:pt x="46006" y="233744"/>
                  </a:cubicBezTo>
                  <a:lnTo>
                    <a:pt x="45720" y="233744"/>
                  </a:lnTo>
                  <a:lnTo>
                    <a:pt x="37529" y="229457"/>
                  </a:lnTo>
                  <a:lnTo>
                    <a:pt x="37338" y="228029"/>
                  </a:lnTo>
                  <a:cubicBezTo>
                    <a:pt x="39624" y="226886"/>
                    <a:pt x="41434" y="224790"/>
                    <a:pt x="42863" y="221552"/>
                  </a:cubicBezTo>
                  <a:cubicBezTo>
                    <a:pt x="44291" y="218313"/>
                    <a:pt x="45053" y="214979"/>
                    <a:pt x="45053" y="211455"/>
                  </a:cubicBezTo>
                  <a:cubicBezTo>
                    <a:pt x="45053" y="209360"/>
                    <a:pt x="44577" y="207645"/>
                    <a:pt x="43720" y="206407"/>
                  </a:cubicBezTo>
                  <a:cubicBezTo>
                    <a:pt x="42863" y="205169"/>
                    <a:pt x="41624" y="203930"/>
                    <a:pt x="40005" y="202787"/>
                  </a:cubicBezTo>
                  <a:cubicBezTo>
                    <a:pt x="36767" y="200501"/>
                    <a:pt x="35242" y="197358"/>
                    <a:pt x="35242" y="193167"/>
                  </a:cubicBezTo>
                  <a:cubicBezTo>
                    <a:pt x="35242" y="188976"/>
                    <a:pt x="36576" y="186023"/>
                    <a:pt x="39338" y="184309"/>
                  </a:cubicBezTo>
                  <a:cubicBezTo>
                    <a:pt x="42100" y="182499"/>
                    <a:pt x="44958" y="181642"/>
                    <a:pt x="48006" y="181642"/>
                  </a:cubicBezTo>
                  <a:lnTo>
                    <a:pt x="48958" y="181642"/>
                  </a:lnTo>
                  <a:cubicBezTo>
                    <a:pt x="53816" y="181642"/>
                    <a:pt x="57626" y="183356"/>
                    <a:pt x="60484" y="186690"/>
                  </a:cubicBezTo>
                  <a:cubicBezTo>
                    <a:pt x="63341" y="190024"/>
                    <a:pt x="64865" y="194786"/>
                    <a:pt x="64865" y="200882"/>
                  </a:cubicBezTo>
                  <a:cubicBezTo>
                    <a:pt x="64770" y="206502"/>
                    <a:pt x="63532" y="211741"/>
                    <a:pt x="61150" y="216599"/>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1" name="Freeform: Shape 1023">
              <a:extLst>
                <a:ext uri="{FF2B5EF4-FFF2-40B4-BE49-F238E27FC236}">
                  <a16:creationId xmlns:a16="http://schemas.microsoft.com/office/drawing/2014/main" id="{88A0FA53-B48C-A044-7015-E005E03CF662}"/>
                </a:ext>
              </a:extLst>
            </p:cNvPr>
            <p:cNvSpPr/>
            <p:nvPr/>
          </p:nvSpPr>
          <p:spPr>
            <a:xfrm>
              <a:off x="12145232" y="6492017"/>
              <a:ext cx="63817" cy="190690"/>
            </a:xfrm>
            <a:custGeom>
              <a:avLst/>
              <a:gdLst>
                <a:gd name="connsiteX0" fmla="*/ 19526 w 63817"/>
                <a:gd name="connsiteY0" fmla="*/ 75724 h 190690"/>
                <a:gd name="connsiteX1" fmla="*/ 1238 w 63817"/>
                <a:gd name="connsiteY1" fmla="*/ 71342 h 190690"/>
                <a:gd name="connsiteX2" fmla="*/ 1238 w 63817"/>
                <a:gd name="connsiteY2" fmla="*/ 58674 h 190690"/>
                <a:gd name="connsiteX3" fmla="*/ 38576 w 63817"/>
                <a:gd name="connsiteY3" fmla="*/ 54102 h 190690"/>
                <a:gd name="connsiteX4" fmla="*/ 39053 w 63817"/>
                <a:gd name="connsiteY4" fmla="*/ 54102 h 190690"/>
                <a:gd name="connsiteX5" fmla="*/ 44577 w 63817"/>
                <a:gd name="connsiteY5" fmla="*/ 58388 h 190690"/>
                <a:gd name="connsiteX6" fmla="*/ 44577 w 63817"/>
                <a:gd name="connsiteY6" fmla="*/ 176975 h 190690"/>
                <a:gd name="connsiteX7" fmla="*/ 63817 w 63817"/>
                <a:gd name="connsiteY7" fmla="*/ 178880 h 190690"/>
                <a:gd name="connsiteX8" fmla="*/ 63817 w 63817"/>
                <a:gd name="connsiteY8" fmla="*/ 190691 h 190690"/>
                <a:gd name="connsiteX9" fmla="*/ 0 w 63817"/>
                <a:gd name="connsiteY9" fmla="*/ 190691 h 190690"/>
                <a:gd name="connsiteX10" fmla="*/ 0 w 63817"/>
                <a:gd name="connsiteY10" fmla="*/ 178880 h 190690"/>
                <a:gd name="connsiteX11" fmla="*/ 19526 w 63817"/>
                <a:gd name="connsiteY11" fmla="*/ 176689 h 190690"/>
                <a:gd name="connsiteX12" fmla="*/ 19526 w 63817"/>
                <a:gd name="connsiteY12" fmla="*/ 75724 h 190690"/>
                <a:gd name="connsiteX13" fmla="*/ 17621 w 63817"/>
                <a:gd name="connsiteY13" fmla="*/ 28861 h 190690"/>
                <a:gd name="connsiteX14" fmla="*/ 13811 w 63817"/>
                <a:gd name="connsiteY14" fmla="*/ 17812 h 190690"/>
                <a:gd name="connsiteX15" fmla="*/ 18479 w 63817"/>
                <a:gd name="connsiteY15" fmla="*/ 5048 h 190690"/>
                <a:gd name="connsiteX16" fmla="*/ 31337 w 63817"/>
                <a:gd name="connsiteY16" fmla="*/ 0 h 190690"/>
                <a:gd name="connsiteX17" fmla="*/ 43339 w 63817"/>
                <a:gd name="connsiteY17" fmla="*/ 4382 h 190690"/>
                <a:gd name="connsiteX18" fmla="*/ 47149 w 63817"/>
                <a:gd name="connsiteY18" fmla="*/ 15430 h 190690"/>
                <a:gd name="connsiteX19" fmla="*/ 42482 w 63817"/>
                <a:gd name="connsiteY19" fmla="*/ 28385 h 190690"/>
                <a:gd name="connsiteX20" fmla="*/ 29337 w 63817"/>
                <a:gd name="connsiteY20" fmla="*/ 33147 h 190690"/>
                <a:gd name="connsiteX21" fmla="*/ 29146 w 63817"/>
                <a:gd name="connsiteY21" fmla="*/ 33147 h 190690"/>
                <a:gd name="connsiteX22" fmla="*/ 17621 w 63817"/>
                <a:gd name="connsiteY22" fmla="*/ 28861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690">
                  <a:moveTo>
                    <a:pt x="19526" y="75724"/>
                  </a:moveTo>
                  <a:lnTo>
                    <a:pt x="1238" y="71342"/>
                  </a:lnTo>
                  <a:lnTo>
                    <a:pt x="1238" y="58674"/>
                  </a:lnTo>
                  <a:lnTo>
                    <a:pt x="38576" y="54102"/>
                  </a:lnTo>
                  <a:lnTo>
                    <a:pt x="39053" y="54102"/>
                  </a:lnTo>
                  <a:lnTo>
                    <a:pt x="44577" y="58388"/>
                  </a:lnTo>
                  <a:lnTo>
                    <a:pt x="44577" y="176975"/>
                  </a:lnTo>
                  <a:lnTo>
                    <a:pt x="63817" y="178880"/>
                  </a:lnTo>
                  <a:lnTo>
                    <a:pt x="63817" y="190691"/>
                  </a:lnTo>
                  <a:lnTo>
                    <a:pt x="0" y="190691"/>
                  </a:lnTo>
                  <a:lnTo>
                    <a:pt x="0" y="178880"/>
                  </a:lnTo>
                  <a:lnTo>
                    <a:pt x="19526" y="176689"/>
                  </a:lnTo>
                  <a:lnTo>
                    <a:pt x="19526" y="75724"/>
                  </a:lnTo>
                  <a:close/>
                  <a:moveTo>
                    <a:pt x="17621" y="28861"/>
                  </a:moveTo>
                  <a:cubicBezTo>
                    <a:pt x="15050" y="26003"/>
                    <a:pt x="13811" y="22289"/>
                    <a:pt x="13811" y="17812"/>
                  </a:cubicBezTo>
                  <a:cubicBezTo>
                    <a:pt x="13811" y="12668"/>
                    <a:pt x="15335" y="8477"/>
                    <a:pt x="18479" y="5048"/>
                  </a:cubicBezTo>
                  <a:cubicBezTo>
                    <a:pt x="21622" y="1714"/>
                    <a:pt x="25908" y="0"/>
                    <a:pt x="31337" y="0"/>
                  </a:cubicBezTo>
                  <a:cubicBezTo>
                    <a:pt x="36767" y="0"/>
                    <a:pt x="40767" y="1429"/>
                    <a:pt x="43339" y="4382"/>
                  </a:cubicBezTo>
                  <a:cubicBezTo>
                    <a:pt x="45911" y="7239"/>
                    <a:pt x="47149" y="10954"/>
                    <a:pt x="47149" y="15430"/>
                  </a:cubicBezTo>
                  <a:cubicBezTo>
                    <a:pt x="47149" y="20860"/>
                    <a:pt x="45625" y="25241"/>
                    <a:pt x="42482" y="28385"/>
                  </a:cubicBezTo>
                  <a:cubicBezTo>
                    <a:pt x="39338" y="31623"/>
                    <a:pt x="34957" y="33147"/>
                    <a:pt x="29337" y="33147"/>
                  </a:cubicBezTo>
                  <a:lnTo>
                    <a:pt x="29146" y="33147"/>
                  </a:lnTo>
                  <a:cubicBezTo>
                    <a:pt x="24003" y="33147"/>
                    <a:pt x="20193" y="31718"/>
                    <a:pt x="17621"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2" name="Freeform: Shape 1024">
              <a:extLst>
                <a:ext uri="{FF2B5EF4-FFF2-40B4-BE49-F238E27FC236}">
                  <a16:creationId xmlns:a16="http://schemas.microsoft.com/office/drawing/2014/main" id="{23438E76-0F78-2F77-6261-F96EBBA13BA6}"/>
                </a:ext>
              </a:extLst>
            </p:cNvPr>
            <p:cNvSpPr/>
            <p:nvPr/>
          </p:nvSpPr>
          <p:spPr>
            <a:xfrm>
              <a:off x="12226192" y="6545643"/>
              <a:ext cx="124303" cy="139922"/>
            </a:xfrm>
            <a:custGeom>
              <a:avLst/>
              <a:gdLst>
                <a:gd name="connsiteX0" fmla="*/ 8861 w 124303"/>
                <a:gd name="connsiteY0" fmla="*/ 32480 h 139922"/>
                <a:gd name="connsiteX1" fmla="*/ 32292 w 124303"/>
                <a:gd name="connsiteY1" fmla="*/ 8287 h 139922"/>
                <a:gd name="connsiteX2" fmla="*/ 63439 w 124303"/>
                <a:gd name="connsiteY2" fmla="*/ 0 h 139922"/>
                <a:gd name="connsiteX3" fmla="*/ 109063 w 124303"/>
                <a:gd name="connsiteY3" fmla="*/ 19241 h 139922"/>
                <a:gd name="connsiteX4" fmla="*/ 124304 w 124303"/>
                <a:gd name="connsiteY4" fmla="*/ 69818 h 139922"/>
                <a:gd name="connsiteX5" fmla="*/ 115445 w 124303"/>
                <a:gd name="connsiteY5" fmla="*/ 107633 h 139922"/>
                <a:gd name="connsiteX6" fmla="*/ 92014 w 124303"/>
                <a:gd name="connsiteY6" fmla="*/ 131731 h 139922"/>
                <a:gd name="connsiteX7" fmla="*/ 60867 w 124303"/>
                <a:gd name="connsiteY7" fmla="*/ 139922 h 139922"/>
                <a:gd name="connsiteX8" fmla="*/ 15242 w 124303"/>
                <a:gd name="connsiteY8" fmla="*/ 120682 h 139922"/>
                <a:gd name="connsiteX9" fmla="*/ 2 w 124303"/>
                <a:gd name="connsiteY9" fmla="*/ 70199 h 139922"/>
                <a:gd name="connsiteX10" fmla="*/ 8861 w 124303"/>
                <a:gd name="connsiteY10" fmla="*/ 32480 h 139922"/>
                <a:gd name="connsiteX11" fmla="*/ 87728 w 124303"/>
                <a:gd name="connsiteY11" fmla="*/ 112395 h 139922"/>
                <a:gd name="connsiteX12" fmla="*/ 96586 w 124303"/>
                <a:gd name="connsiteY12" fmla="*/ 71723 h 139922"/>
                <a:gd name="connsiteX13" fmla="*/ 88394 w 124303"/>
                <a:gd name="connsiteY13" fmla="*/ 29337 h 139922"/>
                <a:gd name="connsiteX14" fmla="*/ 62200 w 124303"/>
                <a:gd name="connsiteY14" fmla="*/ 13716 h 139922"/>
                <a:gd name="connsiteX15" fmla="*/ 36578 w 124303"/>
                <a:gd name="connsiteY15" fmla="*/ 27432 h 139922"/>
                <a:gd name="connsiteX16" fmla="*/ 27529 w 124303"/>
                <a:gd name="connsiteY16" fmla="*/ 68104 h 139922"/>
                <a:gd name="connsiteX17" fmla="*/ 35912 w 124303"/>
                <a:gd name="connsiteY17" fmla="*/ 110490 h 139922"/>
                <a:gd name="connsiteX18" fmla="*/ 62105 w 124303"/>
                <a:gd name="connsiteY18" fmla="*/ 126111 h 139922"/>
                <a:gd name="connsiteX19" fmla="*/ 87728 w 124303"/>
                <a:gd name="connsiteY19" fmla="*/ 112395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3" h="139922">
                  <a:moveTo>
                    <a:pt x="8861" y="32480"/>
                  </a:moveTo>
                  <a:cubicBezTo>
                    <a:pt x="14766" y="21908"/>
                    <a:pt x="22577" y="13811"/>
                    <a:pt x="32292" y="8287"/>
                  </a:cubicBezTo>
                  <a:cubicBezTo>
                    <a:pt x="42008" y="2762"/>
                    <a:pt x="52390" y="0"/>
                    <a:pt x="63439" y="0"/>
                  </a:cubicBezTo>
                  <a:cubicBezTo>
                    <a:pt x="83632" y="0"/>
                    <a:pt x="98872" y="6382"/>
                    <a:pt x="109063" y="19241"/>
                  </a:cubicBezTo>
                  <a:cubicBezTo>
                    <a:pt x="119255" y="32099"/>
                    <a:pt x="124304" y="48959"/>
                    <a:pt x="124304" y="69818"/>
                  </a:cubicBezTo>
                  <a:cubicBezTo>
                    <a:pt x="124304" y="84392"/>
                    <a:pt x="121351" y="96964"/>
                    <a:pt x="115445" y="107633"/>
                  </a:cubicBezTo>
                  <a:cubicBezTo>
                    <a:pt x="109540" y="118300"/>
                    <a:pt x="101729" y="126206"/>
                    <a:pt x="92014" y="131731"/>
                  </a:cubicBezTo>
                  <a:cubicBezTo>
                    <a:pt x="82298" y="137160"/>
                    <a:pt x="71916" y="139922"/>
                    <a:pt x="60867" y="139922"/>
                  </a:cubicBezTo>
                  <a:cubicBezTo>
                    <a:pt x="40674" y="139922"/>
                    <a:pt x="25434" y="133541"/>
                    <a:pt x="15242" y="120682"/>
                  </a:cubicBezTo>
                  <a:cubicBezTo>
                    <a:pt x="5050" y="107823"/>
                    <a:pt x="2" y="90964"/>
                    <a:pt x="2" y="70199"/>
                  </a:cubicBezTo>
                  <a:cubicBezTo>
                    <a:pt x="-93" y="55626"/>
                    <a:pt x="2860" y="43053"/>
                    <a:pt x="8861" y="32480"/>
                  </a:cubicBezTo>
                  <a:close/>
                  <a:moveTo>
                    <a:pt x="87728" y="112395"/>
                  </a:moveTo>
                  <a:cubicBezTo>
                    <a:pt x="93633" y="103251"/>
                    <a:pt x="96586" y="89726"/>
                    <a:pt x="96586" y="71723"/>
                  </a:cubicBezTo>
                  <a:cubicBezTo>
                    <a:pt x="96586" y="53912"/>
                    <a:pt x="93824" y="39815"/>
                    <a:pt x="88394" y="29337"/>
                  </a:cubicBezTo>
                  <a:cubicBezTo>
                    <a:pt x="82965" y="18955"/>
                    <a:pt x="74202" y="13716"/>
                    <a:pt x="62200" y="13716"/>
                  </a:cubicBezTo>
                  <a:cubicBezTo>
                    <a:pt x="51152" y="13716"/>
                    <a:pt x="42579" y="18288"/>
                    <a:pt x="36578" y="27432"/>
                  </a:cubicBezTo>
                  <a:cubicBezTo>
                    <a:pt x="30578" y="36576"/>
                    <a:pt x="27529" y="50102"/>
                    <a:pt x="27529" y="68104"/>
                  </a:cubicBezTo>
                  <a:cubicBezTo>
                    <a:pt x="27529" y="85916"/>
                    <a:pt x="30292" y="100013"/>
                    <a:pt x="35912" y="110490"/>
                  </a:cubicBezTo>
                  <a:cubicBezTo>
                    <a:pt x="41531" y="120872"/>
                    <a:pt x="50294" y="126111"/>
                    <a:pt x="62105" y="126111"/>
                  </a:cubicBezTo>
                  <a:cubicBezTo>
                    <a:pt x="73345" y="126111"/>
                    <a:pt x="81822" y="121539"/>
                    <a:pt x="87728" y="112395"/>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3" name="Freeform: Shape 1027">
              <a:extLst>
                <a:ext uri="{FF2B5EF4-FFF2-40B4-BE49-F238E27FC236}">
                  <a16:creationId xmlns:a16="http://schemas.microsoft.com/office/drawing/2014/main" id="{81EC414A-2E2C-4814-8D2F-25DEC6730BF7}"/>
                </a:ext>
              </a:extLst>
            </p:cNvPr>
            <p:cNvSpPr/>
            <p:nvPr/>
          </p:nvSpPr>
          <p:spPr>
            <a:xfrm>
              <a:off x="12369545" y="6546024"/>
              <a:ext cx="145256" cy="136779"/>
            </a:xfrm>
            <a:custGeom>
              <a:avLst/>
              <a:gdLst>
                <a:gd name="connsiteX0" fmla="*/ 17336 w 145256"/>
                <a:gd name="connsiteY0" fmla="*/ 21717 h 136779"/>
                <a:gd name="connsiteX1" fmla="*/ 0 w 145256"/>
                <a:gd name="connsiteY1" fmla="*/ 17335 h 136779"/>
                <a:gd name="connsiteX2" fmla="*/ 0 w 145256"/>
                <a:gd name="connsiteY2" fmla="*/ 4382 h 136779"/>
                <a:gd name="connsiteX3" fmla="*/ 34385 w 145256"/>
                <a:gd name="connsiteY3" fmla="*/ 95 h 136779"/>
                <a:gd name="connsiteX4" fmla="*/ 35147 w 145256"/>
                <a:gd name="connsiteY4" fmla="*/ 95 h 136779"/>
                <a:gd name="connsiteX5" fmla="*/ 40196 w 145256"/>
                <a:gd name="connsiteY5" fmla="*/ 4382 h 136779"/>
                <a:gd name="connsiteX6" fmla="*/ 40196 w 145256"/>
                <a:gd name="connsiteY6" fmla="*/ 14478 h 136779"/>
                <a:gd name="connsiteX7" fmla="*/ 39910 w 145256"/>
                <a:gd name="connsiteY7" fmla="*/ 20288 h 136779"/>
                <a:gd name="connsiteX8" fmla="*/ 62770 w 145256"/>
                <a:gd name="connsiteY8" fmla="*/ 6286 h 136779"/>
                <a:gd name="connsiteX9" fmla="*/ 90011 w 145256"/>
                <a:gd name="connsiteY9" fmla="*/ 0 h 136779"/>
                <a:gd name="connsiteX10" fmla="*/ 113443 w 145256"/>
                <a:gd name="connsiteY10" fmla="*/ 5810 h 136779"/>
                <a:gd name="connsiteX11" fmla="*/ 125063 w 145256"/>
                <a:gd name="connsiteY11" fmla="*/ 23527 h 136779"/>
                <a:gd name="connsiteX12" fmla="*/ 128397 w 145256"/>
                <a:gd name="connsiteY12" fmla="*/ 55626 h 136779"/>
                <a:gd name="connsiteX13" fmla="*/ 128397 w 145256"/>
                <a:gd name="connsiteY13" fmla="*/ 122968 h 136779"/>
                <a:gd name="connsiteX14" fmla="*/ 145256 w 145256"/>
                <a:gd name="connsiteY14" fmla="*/ 124682 h 136779"/>
                <a:gd name="connsiteX15" fmla="*/ 145256 w 145256"/>
                <a:gd name="connsiteY15" fmla="*/ 136684 h 136779"/>
                <a:gd name="connsiteX16" fmla="*/ 88201 w 145256"/>
                <a:gd name="connsiteY16" fmla="*/ 136684 h 136779"/>
                <a:gd name="connsiteX17" fmla="*/ 88201 w 145256"/>
                <a:gd name="connsiteY17" fmla="*/ 124873 h 136779"/>
                <a:gd name="connsiteX18" fmla="*/ 103156 w 145256"/>
                <a:gd name="connsiteY18" fmla="*/ 122968 h 136779"/>
                <a:gd name="connsiteX19" fmla="*/ 103156 w 145256"/>
                <a:gd name="connsiteY19" fmla="*/ 55340 h 136779"/>
                <a:gd name="connsiteX20" fmla="*/ 101251 w 145256"/>
                <a:gd name="connsiteY20" fmla="*/ 33052 h 136779"/>
                <a:gd name="connsiteX21" fmla="*/ 94012 w 145256"/>
                <a:gd name="connsiteY21" fmla="*/ 21050 h 136779"/>
                <a:gd name="connsiteX22" fmla="*/ 78581 w 145256"/>
                <a:gd name="connsiteY22" fmla="*/ 17050 h 136779"/>
                <a:gd name="connsiteX23" fmla="*/ 60008 w 145256"/>
                <a:gd name="connsiteY23" fmla="*/ 21431 h 136779"/>
                <a:gd name="connsiteX24" fmla="*/ 42482 w 145256"/>
                <a:gd name="connsiteY24" fmla="*/ 31528 h 136779"/>
                <a:gd name="connsiteX25" fmla="*/ 42482 w 145256"/>
                <a:gd name="connsiteY25" fmla="*/ 122777 h 136779"/>
                <a:gd name="connsiteX26" fmla="*/ 58865 w 145256"/>
                <a:gd name="connsiteY26" fmla="*/ 124968 h 136779"/>
                <a:gd name="connsiteX27" fmla="*/ 58865 w 145256"/>
                <a:gd name="connsiteY27" fmla="*/ 136779 h 136779"/>
                <a:gd name="connsiteX28" fmla="*/ 2096 w 145256"/>
                <a:gd name="connsiteY28" fmla="*/ 136779 h 136779"/>
                <a:gd name="connsiteX29" fmla="*/ 2096 w 145256"/>
                <a:gd name="connsiteY29" fmla="*/ 124968 h 136779"/>
                <a:gd name="connsiteX30" fmla="*/ 17240 w 145256"/>
                <a:gd name="connsiteY30" fmla="*/ 122777 h 136779"/>
                <a:gd name="connsiteX31" fmla="*/ 17240 w 145256"/>
                <a:gd name="connsiteY31" fmla="*/ 21717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256" h="136779">
                  <a:moveTo>
                    <a:pt x="17336" y="21717"/>
                  </a:moveTo>
                  <a:lnTo>
                    <a:pt x="0" y="17335"/>
                  </a:lnTo>
                  <a:lnTo>
                    <a:pt x="0" y="4382"/>
                  </a:lnTo>
                  <a:lnTo>
                    <a:pt x="34385" y="95"/>
                  </a:lnTo>
                  <a:lnTo>
                    <a:pt x="35147" y="95"/>
                  </a:lnTo>
                  <a:lnTo>
                    <a:pt x="40196" y="4382"/>
                  </a:lnTo>
                  <a:lnTo>
                    <a:pt x="40196" y="14478"/>
                  </a:lnTo>
                  <a:lnTo>
                    <a:pt x="39910" y="20288"/>
                  </a:lnTo>
                  <a:cubicBezTo>
                    <a:pt x="45720" y="15145"/>
                    <a:pt x="53340" y="10477"/>
                    <a:pt x="62770" y="6286"/>
                  </a:cubicBezTo>
                  <a:cubicBezTo>
                    <a:pt x="72200" y="2096"/>
                    <a:pt x="81343" y="0"/>
                    <a:pt x="90011" y="0"/>
                  </a:cubicBezTo>
                  <a:cubicBezTo>
                    <a:pt x="100108" y="0"/>
                    <a:pt x="107918" y="1905"/>
                    <a:pt x="113443" y="5810"/>
                  </a:cubicBezTo>
                  <a:cubicBezTo>
                    <a:pt x="118967" y="9620"/>
                    <a:pt x="122872" y="15526"/>
                    <a:pt x="125063" y="23527"/>
                  </a:cubicBezTo>
                  <a:cubicBezTo>
                    <a:pt x="127349" y="31433"/>
                    <a:pt x="128397" y="42196"/>
                    <a:pt x="128397" y="55626"/>
                  </a:cubicBezTo>
                  <a:lnTo>
                    <a:pt x="128397" y="122968"/>
                  </a:lnTo>
                  <a:lnTo>
                    <a:pt x="145256" y="124682"/>
                  </a:lnTo>
                  <a:lnTo>
                    <a:pt x="145256" y="136684"/>
                  </a:lnTo>
                  <a:lnTo>
                    <a:pt x="88201" y="136684"/>
                  </a:lnTo>
                  <a:lnTo>
                    <a:pt x="88201" y="124873"/>
                  </a:lnTo>
                  <a:lnTo>
                    <a:pt x="103156" y="122968"/>
                  </a:lnTo>
                  <a:lnTo>
                    <a:pt x="103156" y="55340"/>
                  </a:lnTo>
                  <a:cubicBezTo>
                    <a:pt x="103156" y="45910"/>
                    <a:pt x="102489" y="38481"/>
                    <a:pt x="101251" y="33052"/>
                  </a:cubicBezTo>
                  <a:cubicBezTo>
                    <a:pt x="100013" y="27622"/>
                    <a:pt x="97536" y="23622"/>
                    <a:pt x="94012" y="21050"/>
                  </a:cubicBezTo>
                  <a:cubicBezTo>
                    <a:pt x="90488" y="18383"/>
                    <a:pt x="85344" y="17050"/>
                    <a:pt x="78581" y="17050"/>
                  </a:cubicBezTo>
                  <a:cubicBezTo>
                    <a:pt x="72771" y="17050"/>
                    <a:pt x="66675" y="18479"/>
                    <a:pt x="60008" y="21431"/>
                  </a:cubicBezTo>
                  <a:cubicBezTo>
                    <a:pt x="53435" y="24289"/>
                    <a:pt x="47530" y="27718"/>
                    <a:pt x="42482" y="31528"/>
                  </a:cubicBezTo>
                  <a:lnTo>
                    <a:pt x="42482" y="122777"/>
                  </a:lnTo>
                  <a:lnTo>
                    <a:pt x="58865" y="124968"/>
                  </a:lnTo>
                  <a:lnTo>
                    <a:pt x="58865" y="136779"/>
                  </a:lnTo>
                  <a:lnTo>
                    <a:pt x="2096" y="136779"/>
                  </a:lnTo>
                  <a:lnTo>
                    <a:pt x="2096" y="124968"/>
                  </a:lnTo>
                  <a:lnTo>
                    <a:pt x="17240" y="122777"/>
                  </a:lnTo>
                  <a:lnTo>
                    <a:pt x="17240" y="21717"/>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4" name="Freeform: Shape 1028">
              <a:extLst>
                <a:ext uri="{FF2B5EF4-FFF2-40B4-BE49-F238E27FC236}">
                  <a16:creationId xmlns:a16="http://schemas.microsoft.com/office/drawing/2014/main" id="{2644A204-02DA-04BB-C4AC-3739AAF2DF77}"/>
                </a:ext>
              </a:extLst>
            </p:cNvPr>
            <p:cNvSpPr/>
            <p:nvPr/>
          </p:nvSpPr>
          <p:spPr>
            <a:xfrm>
              <a:off x="12532042" y="6546405"/>
              <a:ext cx="118205" cy="139160"/>
            </a:xfrm>
            <a:custGeom>
              <a:avLst/>
              <a:gdLst>
                <a:gd name="connsiteX0" fmla="*/ 22765 w 118205"/>
                <a:gd name="connsiteY0" fmla="*/ 66961 h 139160"/>
                <a:gd name="connsiteX1" fmla="*/ 80010 w 118205"/>
                <a:gd name="connsiteY1" fmla="*/ 55531 h 139160"/>
                <a:gd name="connsiteX2" fmla="*/ 80010 w 118205"/>
                <a:gd name="connsiteY2" fmla="*/ 48768 h 139160"/>
                <a:gd name="connsiteX3" fmla="*/ 77629 w 118205"/>
                <a:gd name="connsiteY3" fmla="*/ 30956 h 139160"/>
                <a:gd name="connsiteX4" fmla="*/ 69342 w 118205"/>
                <a:gd name="connsiteY4" fmla="*/ 21431 h 139160"/>
                <a:gd name="connsiteX5" fmla="*/ 52578 w 118205"/>
                <a:gd name="connsiteY5" fmla="*/ 18383 h 139160"/>
                <a:gd name="connsiteX6" fmla="*/ 30575 w 118205"/>
                <a:gd name="connsiteY6" fmla="*/ 21908 h 139160"/>
                <a:gd name="connsiteX7" fmla="*/ 11240 w 118205"/>
                <a:gd name="connsiteY7" fmla="*/ 30480 h 139160"/>
                <a:gd name="connsiteX8" fmla="*/ 5239 w 118205"/>
                <a:gd name="connsiteY8" fmla="*/ 18002 h 139160"/>
                <a:gd name="connsiteX9" fmla="*/ 16764 w 118205"/>
                <a:gd name="connsiteY9" fmla="*/ 11049 h 139160"/>
                <a:gd name="connsiteX10" fmla="*/ 36290 w 118205"/>
                <a:gd name="connsiteY10" fmla="*/ 3334 h 139160"/>
                <a:gd name="connsiteX11" fmla="*/ 58388 w 118205"/>
                <a:gd name="connsiteY11" fmla="*/ 0 h 139160"/>
                <a:gd name="connsiteX12" fmla="*/ 85439 w 118205"/>
                <a:gd name="connsiteY12" fmla="*/ 4667 h 139160"/>
                <a:gd name="connsiteX13" fmla="*/ 99727 w 118205"/>
                <a:gd name="connsiteY13" fmla="*/ 19717 h 139160"/>
                <a:gd name="connsiteX14" fmla="*/ 104013 w 118205"/>
                <a:gd name="connsiteY14" fmla="*/ 47435 h 139160"/>
                <a:gd name="connsiteX15" fmla="*/ 104013 w 118205"/>
                <a:gd name="connsiteY15" fmla="*/ 124682 h 139160"/>
                <a:gd name="connsiteX16" fmla="*/ 118205 w 118205"/>
                <a:gd name="connsiteY16" fmla="*/ 124682 h 139160"/>
                <a:gd name="connsiteX17" fmla="*/ 118205 w 118205"/>
                <a:gd name="connsiteY17" fmla="*/ 135255 h 139160"/>
                <a:gd name="connsiteX18" fmla="*/ 106013 w 118205"/>
                <a:gd name="connsiteY18" fmla="*/ 137636 h 139160"/>
                <a:gd name="connsiteX19" fmla="*/ 93154 w 118205"/>
                <a:gd name="connsiteY19" fmla="*/ 138875 h 139160"/>
                <a:gd name="connsiteX20" fmla="*/ 84011 w 118205"/>
                <a:gd name="connsiteY20" fmla="*/ 136874 h 139160"/>
                <a:gd name="connsiteX21" fmla="*/ 81629 w 118205"/>
                <a:gd name="connsiteY21" fmla="*/ 127826 h 139160"/>
                <a:gd name="connsiteX22" fmla="*/ 81629 w 118205"/>
                <a:gd name="connsiteY22" fmla="*/ 119920 h 139160"/>
                <a:gd name="connsiteX23" fmla="*/ 63913 w 118205"/>
                <a:gd name="connsiteY23" fmla="*/ 133160 h 139160"/>
                <a:gd name="connsiteX24" fmla="*/ 40196 w 118205"/>
                <a:gd name="connsiteY24" fmla="*/ 139160 h 139160"/>
                <a:gd name="connsiteX25" fmla="*/ 11430 w 118205"/>
                <a:gd name="connsiteY25" fmla="*/ 129159 h 139160"/>
                <a:gd name="connsiteX26" fmla="*/ 0 w 118205"/>
                <a:gd name="connsiteY26" fmla="*/ 100394 h 139160"/>
                <a:gd name="connsiteX27" fmla="*/ 22765 w 118205"/>
                <a:gd name="connsiteY27" fmla="*/ 66961 h 139160"/>
                <a:gd name="connsiteX28" fmla="*/ 65151 w 118205"/>
                <a:gd name="connsiteY28" fmla="*/ 118872 h 139160"/>
                <a:gd name="connsiteX29" fmla="*/ 80105 w 118205"/>
                <a:gd name="connsiteY29" fmla="*/ 109728 h 139160"/>
                <a:gd name="connsiteX30" fmla="*/ 80105 w 118205"/>
                <a:gd name="connsiteY30" fmla="*/ 68294 h 139160"/>
                <a:gd name="connsiteX31" fmla="*/ 40481 w 118205"/>
                <a:gd name="connsiteY31" fmla="*/ 76391 h 139160"/>
                <a:gd name="connsiteX32" fmla="*/ 27146 w 118205"/>
                <a:gd name="connsiteY32" fmla="*/ 97441 h 139160"/>
                <a:gd name="connsiteX33" fmla="*/ 33528 w 118205"/>
                <a:gd name="connsiteY33" fmla="*/ 116586 h 139160"/>
                <a:gd name="connsiteX34" fmla="*/ 50768 w 118205"/>
                <a:gd name="connsiteY34" fmla="*/ 122682 h 139160"/>
                <a:gd name="connsiteX35" fmla="*/ 65151 w 118205"/>
                <a:gd name="connsiteY35" fmla="*/ 118872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160">
                  <a:moveTo>
                    <a:pt x="22765" y="66961"/>
                  </a:moveTo>
                  <a:cubicBezTo>
                    <a:pt x="37814" y="59817"/>
                    <a:pt x="56959" y="56007"/>
                    <a:pt x="80010" y="55531"/>
                  </a:cubicBezTo>
                  <a:lnTo>
                    <a:pt x="80010" y="48768"/>
                  </a:lnTo>
                  <a:cubicBezTo>
                    <a:pt x="80010" y="41243"/>
                    <a:pt x="79248" y="35243"/>
                    <a:pt x="77629" y="30956"/>
                  </a:cubicBezTo>
                  <a:cubicBezTo>
                    <a:pt x="76009" y="26575"/>
                    <a:pt x="73247" y="23432"/>
                    <a:pt x="69342" y="21431"/>
                  </a:cubicBezTo>
                  <a:cubicBezTo>
                    <a:pt x="65437" y="19431"/>
                    <a:pt x="59817" y="18383"/>
                    <a:pt x="52578" y="18383"/>
                  </a:cubicBezTo>
                  <a:cubicBezTo>
                    <a:pt x="44387" y="18383"/>
                    <a:pt x="37052" y="19526"/>
                    <a:pt x="30575" y="21908"/>
                  </a:cubicBezTo>
                  <a:cubicBezTo>
                    <a:pt x="24098" y="24289"/>
                    <a:pt x="17621" y="27051"/>
                    <a:pt x="11240" y="30480"/>
                  </a:cubicBezTo>
                  <a:lnTo>
                    <a:pt x="5239" y="18002"/>
                  </a:lnTo>
                  <a:cubicBezTo>
                    <a:pt x="7334" y="16192"/>
                    <a:pt x="11144" y="13907"/>
                    <a:pt x="16764" y="11049"/>
                  </a:cubicBezTo>
                  <a:cubicBezTo>
                    <a:pt x="22384" y="8192"/>
                    <a:pt x="28861" y="5620"/>
                    <a:pt x="36290" y="3334"/>
                  </a:cubicBezTo>
                  <a:cubicBezTo>
                    <a:pt x="43625" y="1048"/>
                    <a:pt x="51054" y="0"/>
                    <a:pt x="58388" y="0"/>
                  </a:cubicBezTo>
                  <a:cubicBezTo>
                    <a:pt x="69818" y="0"/>
                    <a:pt x="78772" y="1619"/>
                    <a:pt x="85439" y="4667"/>
                  </a:cubicBezTo>
                  <a:cubicBezTo>
                    <a:pt x="92107" y="7811"/>
                    <a:pt x="96869" y="12764"/>
                    <a:pt x="99727" y="19717"/>
                  </a:cubicBezTo>
                  <a:cubicBezTo>
                    <a:pt x="102584" y="26575"/>
                    <a:pt x="104013" y="35814"/>
                    <a:pt x="104013" y="47435"/>
                  </a:cubicBezTo>
                  <a:lnTo>
                    <a:pt x="104013" y="124682"/>
                  </a:lnTo>
                  <a:lnTo>
                    <a:pt x="118205" y="124682"/>
                  </a:lnTo>
                  <a:lnTo>
                    <a:pt x="118205" y="135255"/>
                  </a:lnTo>
                  <a:cubicBezTo>
                    <a:pt x="114967" y="136017"/>
                    <a:pt x="110966" y="136874"/>
                    <a:pt x="106013" y="137636"/>
                  </a:cubicBezTo>
                  <a:cubicBezTo>
                    <a:pt x="101060" y="138398"/>
                    <a:pt x="96869" y="138875"/>
                    <a:pt x="93154" y="138875"/>
                  </a:cubicBezTo>
                  <a:cubicBezTo>
                    <a:pt x="88678" y="138875"/>
                    <a:pt x="85630" y="138208"/>
                    <a:pt x="84011" y="136874"/>
                  </a:cubicBezTo>
                  <a:cubicBezTo>
                    <a:pt x="82391" y="135541"/>
                    <a:pt x="81629" y="132493"/>
                    <a:pt x="81629" y="127826"/>
                  </a:cubicBezTo>
                  <a:lnTo>
                    <a:pt x="81629" y="119920"/>
                  </a:lnTo>
                  <a:cubicBezTo>
                    <a:pt x="76771" y="124682"/>
                    <a:pt x="70961" y="129159"/>
                    <a:pt x="63913" y="133160"/>
                  </a:cubicBezTo>
                  <a:cubicBezTo>
                    <a:pt x="56864" y="137160"/>
                    <a:pt x="49054" y="139160"/>
                    <a:pt x="40196" y="139160"/>
                  </a:cubicBezTo>
                  <a:cubicBezTo>
                    <a:pt x="28670" y="139160"/>
                    <a:pt x="19050" y="135827"/>
                    <a:pt x="11430" y="129159"/>
                  </a:cubicBezTo>
                  <a:cubicBezTo>
                    <a:pt x="3810" y="122492"/>
                    <a:pt x="0" y="112871"/>
                    <a:pt x="0" y="100394"/>
                  </a:cubicBezTo>
                  <a:cubicBezTo>
                    <a:pt x="95" y="85249"/>
                    <a:pt x="7715" y="74105"/>
                    <a:pt x="22765" y="66961"/>
                  </a:cubicBezTo>
                  <a:close/>
                  <a:moveTo>
                    <a:pt x="65151" y="118872"/>
                  </a:moveTo>
                  <a:cubicBezTo>
                    <a:pt x="70580" y="116300"/>
                    <a:pt x="75533" y="113252"/>
                    <a:pt x="80105" y="109728"/>
                  </a:cubicBezTo>
                  <a:lnTo>
                    <a:pt x="80105" y="68294"/>
                  </a:lnTo>
                  <a:cubicBezTo>
                    <a:pt x="62675" y="68294"/>
                    <a:pt x="49435" y="70961"/>
                    <a:pt x="40481" y="76391"/>
                  </a:cubicBezTo>
                  <a:cubicBezTo>
                    <a:pt x="31528" y="81820"/>
                    <a:pt x="27146" y="88773"/>
                    <a:pt x="27146" y="97441"/>
                  </a:cubicBezTo>
                  <a:cubicBezTo>
                    <a:pt x="27146" y="106109"/>
                    <a:pt x="29242" y="112490"/>
                    <a:pt x="33528" y="116586"/>
                  </a:cubicBezTo>
                  <a:cubicBezTo>
                    <a:pt x="37814" y="120682"/>
                    <a:pt x="43529" y="122682"/>
                    <a:pt x="50768" y="122682"/>
                  </a:cubicBezTo>
                  <a:cubicBezTo>
                    <a:pt x="54864" y="122682"/>
                    <a:pt x="59627" y="121444"/>
                    <a:pt x="65151" y="11887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5" name="Freeform: Shape 1029">
              <a:extLst>
                <a:ext uri="{FF2B5EF4-FFF2-40B4-BE49-F238E27FC236}">
                  <a16:creationId xmlns:a16="http://schemas.microsoft.com/office/drawing/2014/main" id="{06BF60B5-3133-01E1-EF69-F656FE8AF1F6}"/>
                </a:ext>
              </a:extLst>
            </p:cNvPr>
            <p:cNvSpPr/>
            <p:nvPr/>
          </p:nvSpPr>
          <p:spPr>
            <a:xfrm>
              <a:off x="12665201" y="6485731"/>
              <a:ext cx="65055" cy="197072"/>
            </a:xfrm>
            <a:custGeom>
              <a:avLst/>
              <a:gdLst>
                <a:gd name="connsiteX0" fmla="*/ 19526 w 65055"/>
                <a:gd name="connsiteY0" fmla="*/ 17526 h 197072"/>
                <a:gd name="connsiteX1" fmla="*/ 0 w 65055"/>
                <a:gd name="connsiteY1" fmla="*/ 14859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2 w 65055"/>
                <a:gd name="connsiteY11" fmla="*/ 183071 h 197072"/>
                <a:gd name="connsiteX12" fmla="*/ 19622 w 65055"/>
                <a:gd name="connsiteY12" fmla="*/ 17526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526"/>
                  </a:moveTo>
                  <a:lnTo>
                    <a:pt x="0" y="14859"/>
                  </a:lnTo>
                  <a:lnTo>
                    <a:pt x="0" y="4572"/>
                  </a:lnTo>
                  <a:lnTo>
                    <a:pt x="38767" y="0"/>
                  </a:lnTo>
                  <a:lnTo>
                    <a:pt x="39243" y="0"/>
                  </a:lnTo>
                  <a:lnTo>
                    <a:pt x="44577" y="3620"/>
                  </a:lnTo>
                  <a:lnTo>
                    <a:pt x="44577" y="183356"/>
                  </a:lnTo>
                  <a:lnTo>
                    <a:pt x="65056" y="185261"/>
                  </a:lnTo>
                  <a:lnTo>
                    <a:pt x="65056" y="197072"/>
                  </a:lnTo>
                  <a:lnTo>
                    <a:pt x="95" y="197072"/>
                  </a:lnTo>
                  <a:lnTo>
                    <a:pt x="95" y="185261"/>
                  </a:lnTo>
                  <a:lnTo>
                    <a:pt x="19622" y="183071"/>
                  </a:lnTo>
                  <a:lnTo>
                    <a:pt x="19622" y="1752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6" name="Freeform: Shape 1030">
              <a:extLst>
                <a:ext uri="{FF2B5EF4-FFF2-40B4-BE49-F238E27FC236}">
                  <a16:creationId xmlns:a16="http://schemas.microsoft.com/office/drawing/2014/main" id="{AFD66B91-2CC6-7889-B835-457C5716A2A1}"/>
                </a:ext>
              </a:extLst>
            </p:cNvPr>
            <p:cNvSpPr/>
            <p:nvPr/>
          </p:nvSpPr>
          <p:spPr>
            <a:xfrm>
              <a:off x="12803504" y="6485731"/>
              <a:ext cx="131064" cy="199646"/>
            </a:xfrm>
            <a:custGeom>
              <a:avLst/>
              <a:gdLst>
                <a:gd name="connsiteX0" fmla="*/ 26289 w 131064"/>
                <a:gd name="connsiteY0" fmla="*/ 192500 h 199646"/>
                <a:gd name="connsiteX1" fmla="*/ 7144 w 131064"/>
                <a:gd name="connsiteY1" fmla="*/ 170402 h 199646"/>
                <a:gd name="connsiteX2" fmla="*/ 0 w 131064"/>
                <a:gd name="connsiteY2" fmla="*/ 133541 h 199646"/>
                <a:gd name="connsiteX3" fmla="*/ 8382 w 131064"/>
                <a:gd name="connsiteY3" fmla="*/ 96203 h 199646"/>
                <a:gd name="connsiteX4" fmla="*/ 32575 w 131064"/>
                <a:gd name="connsiteY4" fmla="*/ 69628 h 199646"/>
                <a:gd name="connsiteX5" fmla="*/ 69723 w 131064"/>
                <a:gd name="connsiteY5" fmla="*/ 59912 h 199646"/>
                <a:gd name="connsiteX6" fmla="*/ 92107 w 131064"/>
                <a:gd name="connsiteY6" fmla="*/ 62579 h 199646"/>
                <a:gd name="connsiteX7" fmla="*/ 92107 w 131064"/>
                <a:gd name="connsiteY7" fmla="*/ 17526 h 199646"/>
                <a:gd name="connsiteX8" fmla="*/ 67532 w 131064"/>
                <a:gd name="connsiteY8" fmla="*/ 14669 h 199646"/>
                <a:gd name="connsiteX9" fmla="*/ 67532 w 131064"/>
                <a:gd name="connsiteY9" fmla="*/ 4286 h 199646"/>
                <a:gd name="connsiteX10" fmla="*/ 111062 w 131064"/>
                <a:gd name="connsiteY10" fmla="*/ 0 h 199646"/>
                <a:gd name="connsiteX11" fmla="*/ 111824 w 131064"/>
                <a:gd name="connsiteY11" fmla="*/ 0 h 199646"/>
                <a:gd name="connsiteX12" fmla="*/ 117158 w 131064"/>
                <a:gd name="connsiteY12" fmla="*/ 3810 h 199646"/>
                <a:gd name="connsiteX13" fmla="*/ 117158 w 131064"/>
                <a:gd name="connsiteY13" fmla="*/ 184785 h 199646"/>
                <a:gd name="connsiteX14" fmla="*/ 131064 w 131064"/>
                <a:gd name="connsiteY14" fmla="*/ 184785 h 199646"/>
                <a:gd name="connsiteX15" fmla="*/ 131064 w 131064"/>
                <a:gd name="connsiteY15" fmla="*/ 195834 h 199646"/>
                <a:gd name="connsiteX16" fmla="*/ 117729 w 131064"/>
                <a:gd name="connsiteY16" fmla="*/ 198501 h 199646"/>
                <a:gd name="connsiteX17" fmla="*/ 105823 w 131064"/>
                <a:gd name="connsiteY17" fmla="*/ 199454 h 199646"/>
                <a:gd name="connsiteX18" fmla="*/ 96965 w 131064"/>
                <a:gd name="connsiteY18" fmla="*/ 197263 h 199646"/>
                <a:gd name="connsiteX19" fmla="*/ 94298 w 131064"/>
                <a:gd name="connsiteY19" fmla="*/ 188119 h 199646"/>
                <a:gd name="connsiteX20" fmla="*/ 94298 w 131064"/>
                <a:gd name="connsiteY20" fmla="*/ 180404 h 199646"/>
                <a:gd name="connsiteX21" fmla="*/ 76581 w 131064"/>
                <a:gd name="connsiteY21" fmla="*/ 194119 h 199646"/>
                <a:gd name="connsiteX22" fmla="*/ 52864 w 131064"/>
                <a:gd name="connsiteY22" fmla="*/ 199644 h 199646"/>
                <a:gd name="connsiteX23" fmla="*/ 26289 w 131064"/>
                <a:gd name="connsiteY23" fmla="*/ 192500 h 199646"/>
                <a:gd name="connsiteX24" fmla="*/ 80010 w 131064"/>
                <a:gd name="connsiteY24" fmla="*/ 178403 h 199646"/>
                <a:gd name="connsiteX25" fmla="*/ 92297 w 131064"/>
                <a:gd name="connsiteY25" fmla="*/ 168688 h 199646"/>
                <a:gd name="connsiteX26" fmla="*/ 92297 w 131064"/>
                <a:gd name="connsiteY26" fmla="*/ 80582 h 199646"/>
                <a:gd name="connsiteX27" fmla="*/ 83249 w 131064"/>
                <a:gd name="connsiteY27" fmla="*/ 75438 h 199646"/>
                <a:gd name="connsiteX28" fmla="*/ 68199 w 131064"/>
                <a:gd name="connsiteY28" fmla="*/ 73152 h 199646"/>
                <a:gd name="connsiteX29" fmla="*/ 38291 w 131064"/>
                <a:gd name="connsiteY29" fmla="*/ 87440 h 199646"/>
                <a:gd name="connsiteX30" fmla="*/ 27146 w 131064"/>
                <a:gd name="connsiteY30" fmla="*/ 131636 h 199646"/>
                <a:gd name="connsiteX31" fmla="*/ 37052 w 131064"/>
                <a:gd name="connsiteY31" fmla="*/ 170117 h 199646"/>
                <a:gd name="connsiteX32" fmla="*/ 62579 w 131064"/>
                <a:gd name="connsiteY32" fmla="*/ 182594 h 199646"/>
                <a:gd name="connsiteX33" fmla="*/ 80010 w 131064"/>
                <a:gd name="connsiteY33" fmla="*/ 178403 h 199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1064" h="199646">
                  <a:moveTo>
                    <a:pt x="26289" y="192500"/>
                  </a:moveTo>
                  <a:cubicBezTo>
                    <a:pt x="18288" y="187738"/>
                    <a:pt x="11906" y="180308"/>
                    <a:pt x="7144" y="170402"/>
                  </a:cubicBezTo>
                  <a:cubicBezTo>
                    <a:pt x="2381" y="160496"/>
                    <a:pt x="0" y="148209"/>
                    <a:pt x="0" y="133541"/>
                  </a:cubicBezTo>
                  <a:cubicBezTo>
                    <a:pt x="0" y="119920"/>
                    <a:pt x="2762" y="107442"/>
                    <a:pt x="8382" y="96203"/>
                  </a:cubicBezTo>
                  <a:cubicBezTo>
                    <a:pt x="14002" y="84963"/>
                    <a:pt x="22098" y="76105"/>
                    <a:pt x="32575" y="69628"/>
                  </a:cubicBezTo>
                  <a:cubicBezTo>
                    <a:pt x="43053" y="63151"/>
                    <a:pt x="55436" y="59912"/>
                    <a:pt x="69723" y="59912"/>
                  </a:cubicBezTo>
                  <a:cubicBezTo>
                    <a:pt x="77915" y="59912"/>
                    <a:pt x="85344" y="60770"/>
                    <a:pt x="92107" y="62579"/>
                  </a:cubicBezTo>
                  <a:lnTo>
                    <a:pt x="92107" y="17526"/>
                  </a:lnTo>
                  <a:lnTo>
                    <a:pt x="67532" y="14669"/>
                  </a:lnTo>
                  <a:lnTo>
                    <a:pt x="67532" y="4286"/>
                  </a:lnTo>
                  <a:lnTo>
                    <a:pt x="111062" y="0"/>
                  </a:lnTo>
                  <a:lnTo>
                    <a:pt x="111824" y="0"/>
                  </a:lnTo>
                  <a:lnTo>
                    <a:pt x="117158" y="3810"/>
                  </a:lnTo>
                  <a:lnTo>
                    <a:pt x="117158" y="184785"/>
                  </a:lnTo>
                  <a:lnTo>
                    <a:pt x="131064" y="184785"/>
                  </a:lnTo>
                  <a:lnTo>
                    <a:pt x="131064" y="195834"/>
                  </a:lnTo>
                  <a:cubicBezTo>
                    <a:pt x="125921" y="196977"/>
                    <a:pt x="121444" y="197834"/>
                    <a:pt x="117729" y="198501"/>
                  </a:cubicBezTo>
                  <a:cubicBezTo>
                    <a:pt x="114014" y="199168"/>
                    <a:pt x="110014" y="199454"/>
                    <a:pt x="105823" y="199454"/>
                  </a:cubicBezTo>
                  <a:cubicBezTo>
                    <a:pt x="101632" y="199454"/>
                    <a:pt x="98679" y="198692"/>
                    <a:pt x="96965" y="197263"/>
                  </a:cubicBezTo>
                  <a:cubicBezTo>
                    <a:pt x="95155" y="195834"/>
                    <a:pt x="94298" y="192786"/>
                    <a:pt x="94298" y="188119"/>
                  </a:cubicBezTo>
                  <a:lnTo>
                    <a:pt x="94298" y="180404"/>
                  </a:lnTo>
                  <a:cubicBezTo>
                    <a:pt x="89821" y="185833"/>
                    <a:pt x="83915" y="190405"/>
                    <a:pt x="76581" y="194119"/>
                  </a:cubicBezTo>
                  <a:cubicBezTo>
                    <a:pt x="69247" y="197834"/>
                    <a:pt x="61341" y="199644"/>
                    <a:pt x="52864" y="199644"/>
                  </a:cubicBezTo>
                  <a:cubicBezTo>
                    <a:pt x="43148" y="199739"/>
                    <a:pt x="34290" y="197263"/>
                    <a:pt x="26289" y="192500"/>
                  </a:cubicBezTo>
                  <a:close/>
                  <a:moveTo>
                    <a:pt x="80010" y="178403"/>
                  </a:moveTo>
                  <a:cubicBezTo>
                    <a:pt x="85439" y="175641"/>
                    <a:pt x="89535" y="172307"/>
                    <a:pt x="92297" y="168688"/>
                  </a:cubicBezTo>
                  <a:lnTo>
                    <a:pt x="92297" y="80582"/>
                  </a:lnTo>
                  <a:cubicBezTo>
                    <a:pt x="91059" y="78677"/>
                    <a:pt x="88011" y="76962"/>
                    <a:pt x="83249" y="75438"/>
                  </a:cubicBezTo>
                  <a:cubicBezTo>
                    <a:pt x="78486" y="73914"/>
                    <a:pt x="73533" y="73152"/>
                    <a:pt x="68199" y="73152"/>
                  </a:cubicBezTo>
                  <a:cubicBezTo>
                    <a:pt x="55721" y="73152"/>
                    <a:pt x="45720" y="77915"/>
                    <a:pt x="38291" y="87440"/>
                  </a:cubicBezTo>
                  <a:cubicBezTo>
                    <a:pt x="30861" y="96965"/>
                    <a:pt x="27146" y="111728"/>
                    <a:pt x="27146" y="131636"/>
                  </a:cubicBezTo>
                  <a:cubicBezTo>
                    <a:pt x="27146" y="148971"/>
                    <a:pt x="30385" y="161830"/>
                    <a:pt x="37052" y="170117"/>
                  </a:cubicBezTo>
                  <a:cubicBezTo>
                    <a:pt x="43720" y="178403"/>
                    <a:pt x="52102" y="182594"/>
                    <a:pt x="62579" y="182594"/>
                  </a:cubicBezTo>
                  <a:cubicBezTo>
                    <a:pt x="68675" y="182594"/>
                    <a:pt x="74486" y="181261"/>
                    <a:pt x="80010" y="178403"/>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7" name="Freeform: Shape 1031">
              <a:extLst>
                <a:ext uri="{FF2B5EF4-FFF2-40B4-BE49-F238E27FC236}">
                  <a16:creationId xmlns:a16="http://schemas.microsoft.com/office/drawing/2014/main" id="{FC5EFAF1-F53B-B08E-C581-4F0EB81A876C}"/>
                </a:ext>
              </a:extLst>
            </p:cNvPr>
            <p:cNvSpPr/>
            <p:nvPr/>
          </p:nvSpPr>
          <p:spPr>
            <a:xfrm>
              <a:off x="12953333" y="6545548"/>
              <a:ext cx="110680" cy="139828"/>
            </a:xfrm>
            <a:custGeom>
              <a:avLst/>
              <a:gdLst>
                <a:gd name="connsiteX0" fmla="*/ 15240 w 110680"/>
                <a:gd name="connsiteY0" fmla="*/ 120872 h 139828"/>
                <a:gd name="connsiteX1" fmla="*/ 0 w 110680"/>
                <a:gd name="connsiteY1" fmla="*/ 70104 h 139828"/>
                <a:gd name="connsiteX2" fmla="*/ 7906 w 110680"/>
                <a:gd name="connsiteY2" fmla="*/ 33242 h 139828"/>
                <a:gd name="connsiteX3" fmla="*/ 30194 w 110680"/>
                <a:gd name="connsiteY3" fmla="*/ 8668 h 139828"/>
                <a:gd name="connsiteX4" fmla="*/ 62770 w 110680"/>
                <a:gd name="connsiteY4" fmla="*/ 0 h 139828"/>
                <a:gd name="connsiteX5" fmla="*/ 97536 w 110680"/>
                <a:gd name="connsiteY5" fmla="*/ 12382 h 139828"/>
                <a:gd name="connsiteX6" fmla="*/ 110681 w 110680"/>
                <a:gd name="connsiteY6" fmla="*/ 47911 h 139828"/>
                <a:gd name="connsiteX7" fmla="*/ 108966 w 110680"/>
                <a:gd name="connsiteY7" fmla="*/ 70295 h 139828"/>
                <a:gd name="connsiteX8" fmla="*/ 26194 w 110680"/>
                <a:gd name="connsiteY8" fmla="*/ 70295 h 139828"/>
                <a:gd name="connsiteX9" fmla="*/ 37243 w 110680"/>
                <a:gd name="connsiteY9" fmla="*/ 108680 h 139828"/>
                <a:gd name="connsiteX10" fmla="*/ 67342 w 110680"/>
                <a:gd name="connsiteY10" fmla="*/ 123253 h 139828"/>
                <a:gd name="connsiteX11" fmla="*/ 87440 w 110680"/>
                <a:gd name="connsiteY11" fmla="*/ 119729 h 139828"/>
                <a:gd name="connsiteX12" fmla="*/ 103727 w 110680"/>
                <a:gd name="connsiteY12" fmla="*/ 111442 h 139828"/>
                <a:gd name="connsiteX13" fmla="*/ 108299 w 110680"/>
                <a:gd name="connsiteY13" fmla="*/ 122015 h 139828"/>
                <a:gd name="connsiteX14" fmla="*/ 87630 w 110680"/>
                <a:gd name="connsiteY14" fmla="*/ 134493 h 139828"/>
                <a:gd name="connsiteX15" fmla="*/ 59722 w 110680"/>
                <a:gd name="connsiteY15" fmla="*/ 139827 h 139828"/>
                <a:gd name="connsiteX16" fmla="*/ 15240 w 110680"/>
                <a:gd name="connsiteY16" fmla="*/ 120872 h 139828"/>
                <a:gd name="connsiteX17" fmla="*/ 84106 w 110680"/>
                <a:gd name="connsiteY17" fmla="*/ 57626 h 139828"/>
                <a:gd name="connsiteX18" fmla="*/ 84868 w 110680"/>
                <a:gd name="connsiteY18" fmla="*/ 47244 h 139828"/>
                <a:gd name="connsiteX19" fmla="*/ 78296 w 110680"/>
                <a:gd name="connsiteY19" fmla="*/ 22574 h 139828"/>
                <a:gd name="connsiteX20" fmla="*/ 58198 w 110680"/>
                <a:gd name="connsiteY20" fmla="*/ 13525 h 139828"/>
                <a:gd name="connsiteX21" fmla="*/ 35909 w 110680"/>
                <a:gd name="connsiteY21" fmla="*/ 23622 h 139828"/>
                <a:gd name="connsiteX22" fmla="*/ 26384 w 110680"/>
                <a:gd name="connsiteY22" fmla="*/ 57531 h 139828"/>
                <a:gd name="connsiteX23" fmla="*/ 84106 w 110680"/>
                <a:gd name="connsiteY23" fmla="*/ 57531 h 13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8">
                  <a:moveTo>
                    <a:pt x="15240" y="120872"/>
                  </a:moveTo>
                  <a:cubicBezTo>
                    <a:pt x="5048" y="108204"/>
                    <a:pt x="0" y="91249"/>
                    <a:pt x="0" y="70104"/>
                  </a:cubicBezTo>
                  <a:cubicBezTo>
                    <a:pt x="0" y="56102"/>
                    <a:pt x="2667" y="43910"/>
                    <a:pt x="7906" y="33242"/>
                  </a:cubicBezTo>
                  <a:cubicBezTo>
                    <a:pt x="13145" y="22574"/>
                    <a:pt x="20574" y="14478"/>
                    <a:pt x="30194" y="8668"/>
                  </a:cubicBezTo>
                  <a:cubicBezTo>
                    <a:pt x="39815" y="2857"/>
                    <a:pt x="50578" y="0"/>
                    <a:pt x="62770" y="0"/>
                  </a:cubicBezTo>
                  <a:cubicBezTo>
                    <a:pt x="77724" y="0"/>
                    <a:pt x="89249" y="4096"/>
                    <a:pt x="97536" y="12382"/>
                  </a:cubicBezTo>
                  <a:cubicBezTo>
                    <a:pt x="105823" y="20669"/>
                    <a:pt x="110204" y="32480"/>
                    <a:pt x="110681" y="47911"/>
                  </a:cubicBezTo>
                  <a:cubicBezTo>
                    <a:pt x="110681" y="57722"/>
                    <a:pt x="110109" y="65151"/>
                    <a:pt x="108966" y="70295"/>
                  </a:cubicBezTo>
                  <a:lnTo>
                    <a:pt x="26194" y="70295"/>
                  </a:lnTo>
                  <a:cubicBezTo>
                    <a:pt x="26480" y="86201"/>
                    <a:pt x="30194" y="98965"/>
                    <a:pt x="37243" y="108680"/>
                  </a:cubicBezTo>
                  <a:cubicBezTo>
                    <a:pt x="44291" y="118396"/>
                    <a:pt x="54293" y="123253"/>
                    <a:pt x="67342" y="123253"/>
                  </a:cubicBezTo>
                  <a:cubicBezTo>
                    <a:pt x="73724" y="123253"/>
                    <a:pt x="80486" y="122111"/>
                    <a:pt x="87440" y="119729"/>
                  </a:cubicBezTo>
                  <a:cubicBezTo>
                    <a:pt x="94393" y="117443"/>
                    <a:pt x="99822" y="114586"/>
                    <a:pt x="103727" y="111442"/>
                  </a:cubicBezTo>
                  <a:lnTo>
                    <a:pt x="108299" y="122015"/>
                  </a:lnTo>
                  <a:cubicBezTo>
                    <a:pt x="103632" y="126873"/>
                    <a:pt x="96774" y="130969"/>
                    <a:pt x="87630" y="134493"/>
                  </a:cubicBezTo>
                  <a:cubicBezTo>
                    <a:pt x="78486" y="138017"/>
                    <a:pt x="69152" y="139827"/>
                    <a:pt x="59722" y="139827"/>
                  </a:cubicBezTo>
                  <a:cubicBezTo>
                    <a:pt x="40196" y="139922"/>
                    <a:pt x="25432" y="133540"/>
                    <a:pt x="15240" y="120872"/>
                  </a:cubicBezTo>
                  <a:close/>
                  <a:moveTo>
                    <a:pt x="84106" y="57626"/>
                  </a:moveTo>
                  <a:cubicBezTo>
                    <a:pt x="84582" y="54292"/>
                    <a:pt x="84868" y="50863"/>
                    <a:pt x="84868" y="47244"/>
                  </a:cubicBezTo>
                  <a:cubicBezTo>
                    <a:pt x="84677" y="36862"/>
                    <a:pt x="82487" y="28575"/>
                    <a:pt x="78296" y="22574"/>
                  </a:cubicBezTo>
                  <a:cubicBezTo>
                    <a:pt x="74009" y="16574"/>
                    <a:pt x="67342" y="13525"/>
                    <a:pt x="58198" y="13525"/>
                  </a:cubicBezTo>
                  <a:cubicBezTo>
                    <a:pt x="48863" y="13525"/>
                    <a:pt x="41434" y="16859"/>
                    <a:pt x="35909" y="23622"/>
                  </a:cubicBezTo>
                  <a:cubicBezTo>
                    <a:pt x="30385" y="30385"/>
                    <a:pt x="27242" y="41624"/>
                    <a:pt x="26384" y="57531"/>
                  </a:cubicBezTo>
                  <a:lnTo>
                    <a:pt x="84106" y="5753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8" name="Freeform: Shape 1032">
              <a:extLst>
                <a:ext uri="{FF2B5EF4-FFF2-40B4-BE49-F238E27FC236}">
                  <a16:creationId xmlns:a16="http://schemas.microsoft.com/office/drawing/2014/main" id="{B6B67F8D-FD79-511B-E817-BE3BB5A3136A}"/>
                </a:ext>
              </a:extLst>
            </p:cNvPr>
            <p:cNvSpPr/>
            <p:nvPr/>
          </p:nvSpPr>
          <p:spPr>
            <a:xfrm>
              <a:off x="10779728" y="6781672"/>
              <a:ext cx="118872" cy="183269"/>
            </a:xfrm>
            <a:custGeom>
              <a:avLst/>
              <a:gdLst>
                <a:gd name="connsiteX0" fmla="*/ 32480 w 118872"/>
                <a:gd name="connsiteY0" fmla="*/ 181166 h 183269"/>
                <a:gd name="connsiteX1" fmla="*/ 10859 w 118872"/>
                <a:gd name="connsiteY1" fmla="*/ 175355 h 183269"/>
                <a:gd name="connsiteX2" fmla="*/ 0 w 118872"/>
                <a:gd name="connsiteY2" fmla="*/ 172498 h 183269"/>
                <a:gd name="connsiteX3" fmla="*/ 1905 w 118872"/>
                <a:gd name="connsiteY3" fmla="*/ 128969 h 183269"/>
                <a:gd name="connsiteX4" fmla="*/ 17336 w 118872"/>
                <a:gd name="connsiteY4" fmla="*/ 128969 h 183269"/>
                <a:gd name="connsiteX5" fmla="*/ 21431 w 118872"/>
                <a:gd name="connsiteY5" fmla="*/ 160211 h 183269"/>
                <a:gd name="connsiteX6" fmla="*/ 34766 w 118872"/>
                <a:gd name="connsiteY6" fmla="*/ 167069 h 183269"/>
                <a:gd name="connsiteX7" fmla="*/ 55055 w 118872"/>
                <a:gd name="connsiteY7" fmla="*/ 170117 h 183269"/>
                <a:gd name="connsiteX8" fmla="*/ 82868 w 118872"/>
                <a:gd name="connsiteY8" fmla="*/ 161925 h 183269"/>
                <a:gd name="connsiteX9" fmla="*/ 92393 w 118872"/>
                <a:gd name="connsiteY9" fmla="*/ 139351 h 183269"/>
                <a:gd name="connsiteX10" fmla="*/ 87249 w 118872"/>
                <a:gd name="connsiteY10" fmla="*/ 123253 h 183269"/>
                <a:gd name="connsiteX11" fmla="*/ 73533 w 118872"/>
                <a:gd name="connsiteY11" fmla="*/ 111728 h 183269"/>
                <a:gd name="connsiteX12" fmla="*/ 50101 w 118872"/>
                <a:gd name="connsiteY12" fmla="*/ 100394 h 183269"/>
                <a:gd name="connsiteX13" fmla="*/ 26670 w 118872"/>
                <a:gd name="connsiteY13" fmla="*/ 88106 h 183269"/>
                <a:gd name="connsiteX14" fmla="*/ 9335 w 118872"/>
                <a:gd name="connsiteY14" fmla="*/ 71342 h 183269"/>
                <a:gd name="connsiteX15" fmla="*/ 2000 w 118872"/>
                <a:gd name="connsiteY15" fmla="*/ 46196 h 183269"/>
                <a:gd name="connsiteX16" fmla="*/ 9144 w 118872"/>
                <a:gd name="connsiteY16" fmla="*/ 22479 h 183269"/>
                <a:gd name="connsiteX17" fmla="*/ 29623 w 118872"/>
                <a:gd name="connsiteY17" fmla="*/ 6001 h 183269"/>
                <a:gd name="connsiteX18" fmla="*/ 60770 w 118872"/>
                <a:gd name="connsiteY18" fmla="*/ 0 h 183269"/>
                <a:gd name="connsiteX19" fmla="*/ 80391 w 118872"/>
                <a:gd name="connsiteY19" fmla="*/ 1715 h 183269"/>
                <a:gd name="connsiteX20" fmla="*/ 99727 w 118872"/>
                <a:gd name="connsiteY20" fmla="*/ 6286 h 183269"/>
                <a:gd name="connsiteX21" fmla="*/ 107918 w 118872"/>
                <a:gd name="connsiteY21" fmla="*/ 8477 h 183269"/>
                <a:gd name="connsiteX22" fmla="*/ 106394 w 118872"/>
                <a:gd name="connsiteY22" fmla="*/ 48863 h 183269"/>
                <a:gd name="connsiteX23" fmla="*/ 91726 w 118872"/>
                <a:gd name="connsiteY23" fmla="*/ 48863 h 183269"/>
                <a:gd name="connsiteX24" fmla="*/ 86868 w 118872"/>
                <a:gd name="connsiteY24" fmla="*/ 19241 h 183269"/>
                <a:gd name="connsiteX25" fmla="*/ 76867 w 118872"/>
                <a:gd name="connsiteY25" fmla="*/ 14669 h 183269"/>
                <a:gd name="connsiteX26" fmla="*/ 60389 w 118872"/>
                <a:gd name="connsiteY26" fmla="*/ 12478 h 183269"/>
                <a:gd name="connsiteX27" fmla="*/ 35243 w 118872"/>
                <a:gd name="connsiteY27" fmla="*/ 19431 h 183269"/>
                <a:gd name="connsiteX28" fmla="*/ 26670 w 118872"/>
                <a:gd name="connsiteY28" fmla="*/ 39624 h 183269"/>
                <a:gd name="connsiteX29" fmla="*/ 31814 w 118872"/>
                <a:gd name="connsiteY29" fmla="*/ 55721 h 183269"/>
                <a:gd name="connsiteX30" fmla="*/ 44672 w 118872"/>
                <a:gd name="connsiteY30" fmla="*/ 66770 h 183269"/>
                <a:gd name="connsiteX31" fmla="*/ 69247 w 118872"/>
                <a:gd name="connsiteY31" fmla="*/ 79248 h 183269"/>
                <a:gd name="connsiteX32" fmla="*/ 94774 w 118872"/>
                <a:gd name="connsiteY32" fmla="*/ 92774 h 183269"/>
                <a:gd name="connsiteX33" fmla="*/ 111728 w 118872"/>
                <a:gd name="connsiteY33" fmla="*/ 108490 h 183269"/>
                <a:gd name="connsiteX34" fmla="*/ 118872 w 118872"/>
                <a:gd name="connsiteY34" fmla="*/ 131731 h 183269"/>
                <a:gd name="connsiteX35" fmla="*/ 111728 w 118872"/>
                <a:gd name="connsiteY35" fmla="*/ 156305 h 183269"/>
                <a:gd name="connsiteX36" fmla="*/ 90106 w 118872"/>
                <a:gd name="connsiteY36" fmla="*/ 175641 h 183269"/>
                <a:gd name="connsiteX37" fmla="*/ 54864 w 118872"/>
                <a:gd name="connsiteY37" fmla="*/ 183261 h 183269"/>
                <a:gd name="connsiteX38" fmla="*/ 32480 w 118872"/>
                <a:gd name="connsiteY38" fmla="*/ 181166 h 18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8872" h="183269">
                  <a:moveTo>
                    <a:pt x="32480" y="181166"/>
                  </a:moveTo>
                  <a:cubicBezTo>
                    <a:pt x="25908" y="179737"/>
                    <a:pt x="18669" y="177832"/>
                    <a:pt x="10859" y="175355"/>
                  </a:cubicBezTo>
                  <a:cubicBezTo>
                    <a:pt x="6096" y="173546"/>
                    <a:pt x="2477" y="172593"/>
                    <a:pt x="0" y="172498"/>
                  </a:cubicBezTo>
                  <a:lnTo>
                    <a:pt x="1905" y="128969"/>
                  </a:lnTo>
                  <a:lnTo>
                    <a:pt x="17336" y="128969"/>
                  </a:lnTo>
                  <a:lnTo>
                    <a:pt x="21431" y="160211"/>
                  </a:lnTo>
                  <a:cubicBezTo>
                    <a:pt x="24194" y="162782"/>
                    <a:pt x="28575" y="165068"/>
                    <a:pt x="34766" y="167069"/>
                  </a:cubicBezTo>
                  <a:cubicBezTo>
                    <a:pt x="40958" y="169069"/>
                    <a:pt x="47720" y="170117"/>
                    <a:pt x="55055" y="170117"/>
                  </a:cubicBezTo>
                  <a:cubicBezTo>
                    <a:pt x="67247" y="170117"/>
                    <a:pt x="76486" y="167354"/>
                    <a:pt x="82868" y="161925"/>
                  </a:cubicBezTo>
                  <a:cubicBezTo>
                    <a:pt x="89249" y="156496"/>
                    <a:pt x="92393" y="148971"/>
                    <a:pt x="92393" y="139351"/>
                  </a:cubicBezTo>
                  <a:cubicBezTo>
                    <a:pt x="92393" y="133064"/>
                    <a:pt x="90678" y="127730"/>
                    <a:pt x="87249" y="123253"/>
                  </a:cubicBezTo>
                  <a:cubicBezTo>
                    <a:pt x="83820" y="118777"/>
                    <a:pt x="79248" y="114872"/>
                    <a:pt x="73533" y="111728"/>
                  </a:cubicBezTo>
                  <a:cubicBezTo>
                    <a:pt x="67818" y="108490"/>
                    <a:pt x="60008" y="104775"/>
                    <a:pt x="50101" y="100394"/>
                  </a:cubicBezTo>
                  <a:cubicBezTo>
                    <a:pt x="41148" y="96393"/>
                    <a:pt x="33338" y="92297"/>
                    <a:pt x="26670" y="88106"/>
                  </a:cubicBezTo>
                  <a:cubicBezTo>
                    <a:pt x="20003" y="83915"/>
                    <a:pt x="14288" y="78391"/>
                    <a:pt x="9335" y="71342"/>
                  </a:cubicBezTo>
                  <a:cubicBezTo>
                    <a:pt x="4382" y="64294"/>
                    <a:pt x="2000" y="56007"/>
                    <a:pt x="2000" y="46196"/>
                  </a:cubicBezTo>
                  <a:cubicBezTo>
                    <a:pt x="2000" y="37338"/>
                    <a:pt x="4382" y="29527"/>
                    <a:pt x="9144" y="22479"/>
                  </a:cubicBezTo>
                  <a:cubicBezTo>
                    <a:pt x="13907" y="15526"/>
                    <a:pt x="20669" y="10001"/>
                    <a:pt x="29623" y="6001"/>
                  </a:cubicBezTo>
                  <a:cubicBezTo>
                    <a:pt x="38481" y="2000"/>
                    <a:pt x="48863" y="0"/>
                    <a:pt x="60770" y="0"/>
                  </a:cubicBezTo>
                  <a:cubicBezTo>
                    <a:pt x="68104" y="0"/>
                    <a:pt x="74676" y="571"/>
                    <a:pt x="80391" y="1715"/>
                  </a:cubicBezTo>
                  <a:cubicBezTo>
                    <a:pt x="86106" y="2858"/>
                    <a:pt x="92583" y="4382"/>
                    <a:pt x="99727" y="6286"/>
                  </a:cubicBezTo>
                  <a:cubicBezTo>
                    <a:pt x="102965" y="7430"/>
                    <a:pt x="105632" y="8096"/>
                    <a:pt x="107918" y="8477"/>
                  </a:cubicBezTo>
                  <a:lnTo>
                    <a:pt x="106394" y="48863"/>
                  </a:lnTo>
                  <a:lnTo>
                    <a:pt x="91726" y="48863"/>
                  </a:lnTo>
                  <a:lnTo>
                    <a:pt x="86868" y="19241"/>
                  </a:lnTo>
                  <a:cubicBezTo>
                    <a:pt x="85249" y="17621"/>
                    <a:pt x="81915" y="16097"/>
                    <a:pt x="76867" y="14669"/>
                  </a:cubicBezTo>
                  <a:cubicBezTo>
                    <a:pt x="71819" y="13240"/>
                    <a:pt x="66294" y="12478"/>
                    <a:pt x="60389" y="12478"/>
                  </a:cubicBezTo>
                  <a:cubicBezTo>
                    <a:pt x="49340" y="12478"/>
                    <a:pt x="40958" y="14764"/>
                    <a:pt x="35243" y="19431"/>
                  </a:cubicBezTo>
                  <a:cubicBezTo>
                    <a:pt x="29528" y="24098"/>
                    <a:pt x="26670" y="30861"/>
                    <a:pt x="26670" y="39624"/>
                  </a:cubicBezTo>
                  <a:cubicBezTo>
                    <a:pt x="26670" y="46006"/>
                    <a:pt x="28385" y="51435"/>
                    <a:pt x="31814" y="55721"/>
                  </a:cubicBezTo>
                  <a:cubicBezTo>
                    <a:pt x="35243" y="60103"/>
                    <a:pt x="39529" y="63722"/>
                    <a:pt x="44672" y="66770"/>
                  </a:cubicBezTo>
                  <a:cubicBezTo>
                    <a:pt x="49816" y="69818"/>
                    <a:pt x="58007" y="74009"/>
                    <a:pt x="69247" y="79248"/>
                  </a:cubicBezTo>
                  <a:cubicBezTo>
                    <a:pt x="79629" y="84201"/>
                    <a:pt x="88202" y="88678"/>
                    <a:pt x="94774" y="92774"/>
                  </a:cubicBezTo>
                  <a:cubicBezTo>
                    <a:pt x="101346" y="96869"/>
                    <a:pt x="106966" y="102013"/>
                    <a:pt x="111728" y="108490"/>
                  </a:cubicBezTo>
                  <a:cubicBezTo>
                    <a:pt x="116491" y="114967"/>
                    <a:pt x="118872" y="122777"/>
                    <a:pt x="118872" y="131731"/>
                  </a:cubicBezTo>
                  <a:cubicBezTo>
                    <a:pt x="118872" y="140208"/>
                    <a:pt x="116491" y="148400"/>
                    <a:pt x="111728" y="156305"/>
                  </a:cubicBezTo>
                  <a:cubicBezTo>
                    <a:pt x="106966" y="164211"/>
                    <a:pt x="99822" y="170593"/>
                    <a:pt x="90106" y="175641"/>
                  </a:cubicBezTo>
                  <a:cubicBezTo>
                    <a:pt x="80391" y="180689"/>
                    <a:pt x="68675" y="183261"/>
                    <a:pt x="54864" y="183261"/>
                  </a:cubicBezTo>
                  <a:cubicBezTo>
                    <a:pt x="46577" y="183356"/>
                    <a:pt x="39053" y="182690"/>
                    <a:pt x="32480" y="181166"/>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9" name="Freeform: Shape 1033">
              <a:extLst>
                <a:ext uri="{FF2B5EF4-FFF2-40B4-BE49-F238E27FC236}">
                  <a16:creationId xmlns:a16="http://schemas.microsoft.com/office/drawing/2014/main" id="{37F0D328-609A-5ADB-1DC9-268929410134}"/>
                </a:ext>
              </a:extLst>
            </p:cNvPr>
            <p:cNvSpPr/>
            <p:nvPr/>
          </p:nvSpPr>
          <p:spPr>
            <a:xfrm>
              <a:off x="10916411" y="6825964"/>
              <a:ext cx="134969" cy="139064"/>
            </a:xfrm>
            <a:custGeom>
              <a:avLst/>
              <a:gdLst>
                <a:gd name="connsiteX0" fmla="*/ 101632 w 134969"/>
                <a:gd name="connsiteY0" fmla="*/ 135922 h 139064"/>
                <a:gd name="connsiteX1" fmla="*/ 98393 w 134969"/>
                <a:gd name="connsiteY1" fmla="*/ 127254 h 139064"/>
                <a:gd name="connsiteX2" fmla="*/ 98393 w 134969"/>
                <a:gd name="connsiteY2" fmla="*/ 119063 h 139064"/>
                <a:gd name="connsiteX3" fmla="*/ 78581 w 134969"/>
                <a:gd name="connsiteY3" fmla="*/ 133064 h 139064"/>
                <a:gd name="connsiteX4" fmla="*/ 54673 w 134969"/>
                <a:gd name="connsiteY4" fmla="*/ 139065 h 139064"/>
                <a:gd name="connsiteX5" fmla="*/ 22955 w 134969"/>
                <a:gd name="connsiteY5" fmla="*/ 127064 h 139064"/>
                <a:gd name="connsiteX6" fmla="*/ 13526 w 134969"/>
                <a:gd name="connsiteY6" fmla="*/ 87344 h 139064"/>
                <a:gd name="connsiteX7" fmla="*/ 13526 w 134969"/>
                <a:gd name="connsiteY7" fmla="*/ 17526 h 139064"/>
                <a:gd name="connsiteX8" fmla="*/ 0 w 134969"/>
                <a:gd name="connsiteY8" fmla="*/ 13716 h 139064"/>
                <a:gd name="connsiteX9" fmla="*/ 0 w 134969"/>
                <a:gd name="connsiteY9" fmla="*/ 3143 h 139064"/>
                <a:gd name="connsiteX10" fmla="*/ 33719 w 134969"/>
                <a:gd name="connsiteY10" fmla="*/ 0 h 139064"/>
                <a:gd name="connsiteX11" fmla="*/ 34004 w 134969"/>
                <a:gd name="connsiteY11" fmla="*/ 0 h 139064"/>
                <a:gd name="connsiteX12" fmla="*/ 38576 w 134969"/>
                <a:gd name="connsiteY12" fmla="*/ 2857 h 139064"/>
                <a:gd name="connsiteX13" fmla="*/ 38576 w 134969"/>
                <a:gd name="connsiteY13" fmla="*/ 85439 h 139064"/>
                <a:gd name="connsiteX14" fmla="*/ 40577 w 134969"/>
                <a:gd name="connsiteY14" fmla="*/ 107251 h 139064"/>
                <a:gd name="connsiteX15" fmla="*/ 47816 w 134969"/>
                <a:gd name="connsiteY15" fmla="*/ 118777 h 139064"/>
                <a:gd name="connsiteX16" fmla="*/ 62865 w 134969"/>
                <a:gd name="connsiteY16" fmla="*/ 122492 h 139064"/>
                <a:gd name="connsiteX17" fmla="*/ 80867 w 134969"/>
                <a:gd name="connsiteY17" fmla="*/ 118396 h 139064"/>
                <a:gd name="connsiteX18" fmla="*/ 95536 w 134969"/>
                <a:gd name="connsiteY18" fmla="*/ 108775 h 139064"/>
                <a:gd name="connsiteX19" fmla="*/ 95536 w 134969"/>
                <a:gd name="connsiteY19" fmla="*/ 17621 h 139064"/>
                <a:gd name="connsiteX20" fmla="*/ 78200 w 134969"/>
                <a:gd name="connsiteY20" fmla="*/ 13811 h 139064"/>
                <a:gd name="connsiteX21" fmla="*/ 78200 w 134969"/>
                <a:gd name="connsiteY21" fmla="*/ 3239 h 139064"/>
                <a:gd name="connsiteX22" fmla="*/ 114776 w 134969"/>
                <a:gd name="connsiteY22" fmla="*/ 95 h 139064"/>
                <a:gd name="connsiteX23" fmla="*/ 114967 w 134969"/>
                <a:gd name="connsiteY23" fmla="*/ 95 h 139064"/>
                <a:gd name="connsiteX24" fmla="*/ 120491 w 134969"/>
                <a:gd name="connsiteY24" fmla="*/ 2953 h 139064"/>
                <a:gd name="connsiteX25" fmla="*/ 120491 w 134969"/>
                <a:gd name="connsiteY25" fmla="*/ 124206 h 139064"/>
                <a:gd name="connsiteX26" fmla="*/ 134969 w 134969"/>
                <a:gd name="connsiteY26" fmla="*/ 124206 h 139064"/>
                <a:gd name="connsiteX27" fmla="*/ 134684 w 134969"/>
                <a:gd name="connsiteY27" fmla="*/ 135065 h 139064"/>
                <a:gd name="connsiteX28" fmla="*/ 122968 w 134969"/>
                <a:gd name="connsiteY28" fmla="*/ 137731 h 139064"/>
                <a:gd name="connsiteX29" fmla="*/ 111538 w 134969"/>
                <a:gd name="connsiteY29" fmla="*/ 138684 h 139064"/>
                <a:gd name="connsiteX30" fmla="*/ 101632 w 134969"/>
                <a:gd name="connsiteY30" fmla="*/ 135922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4969" h="139064">
                  <a:moveTo>
                    <a:pt x="101632" y="135922"/>
                  </a:moveTo>
                  <a:cubicBezTo>
                    <a:pt x="99441" y="134207"/>
                    <a:pt x="98393" y="131254"/>
                    <a:pt x="98393" y="127254"/>
                  </a:cubicBezTo>
                  <a:lnTo>
                    <a:pt x="98393" y="119063"/>
                  </a:lnTo>
                  <a:cubicBezTo>
                    <a:pt x="93059" y="124396"/>
                    <a:pt x="86487" y="128968"/>
                    <a:pt x="78581" y="133064"/>
                  </a:cubicBezTo>
                  <a:cubicBezTo>
                    <a:pt x="70676" y="137065"/>
                    <a:pt x="62675" y="139065"/>
                    <a:pt x="54673" y="139065"/>
                  </a:cubicBezTo>
                  <a:cubicBezTo>
                    <a:pt x="39719" y="139065"/>
                    <a:pt x="29146" y="135065"/>
                    <a:pt x="22955" y="127064"/>
                  </a:cubicBezTo>
                  <a:cubicBezTo>
                    <a:pt x="16669" y="119063"/>
                    <a:pt x="13526" y="105823"/>
                    <a:pt x="13526" y="87344"/>
                  </a:cubicBezTo>
                  <a:lnTo>
                    <a:pt x="13526" y="17526"/>
                  </a:lnTo>
                  <a:lnTo>
                    <a:pt x="0" y="13716"/>
                  </a:lnTo>
                  <a:lnTo>
                    <a:pt x="0" y="3143"/>
                  </a:lnTo>
                  <a:lnTo>
                    <a:pt x="33719" y="0"/>
                  </a:lnTo>
                  <a:lnTo>
                    <a:pt x="34004" y="0"/>
                  </a:lnTo>
                  <a:lnTo>
                    <a:pt x="38576" y="2857"/>
                  </a:lnTo>
                  <a:lnTo>
                    <a:pt x="38576" y="85439"/>
                  </a:lnTo>
                  <a:cubicBezTo>
                    <a:pt x="38576" y="94774"/>
                    <a:pt x="39243" y="102013"/>
                    <a:pt x="40577" y="107251"/>
                  </a:cubicBezTo>
                  <a:cubicBezTo>
                    <a:pt x="41910" y="112490"/>
                    <a:pt x="44387" y="116300"/>
                    <a:pt x="47816" y="118777"/>
                  </a:cubicBezTo>
                  <a:cubicBezTo>
                    <a:pt x="51244" y="121253"/>
                    <a:pt x="56293" y="122492"/>
                    <a:pt x="62865" y="122492"/>
                  </a:cubicBezTo>
                  <a:cubicBezTo>
                    <a:pt x="69247" y="122492"/>
                    <a:pt x="75248" y="121158"/>
                    <a:pt x="80867" y="118396"/>
                  </a:cubicBezTo>
                  <a:cubicBezTo>
                    <a:pt x="86487" y="115633"/>
                    <a:pt x="91345" y="112490"/>
                    <a:pt x="95536" y="108775"/>
                  </a:cubicBezTo>
                  <a:lnTo>
                    <a:pt x="95536" y="17621"/>
                  </a:lnTo>
                  <a:lnTo>
                    <a:pt x="78200" y="13811"/>
                  </a:lnTo>
                  <a:lnTo>
                    <a:pt x="78200" y="3239"/>
                  </a:lnTo>
                  <a:lnTo>
                    <a:pt x="114776" y="95"/>
                  </a:lnTo>
                  <a:lnTo>
                    <a:pt x="114967" y="95"/>
                  </a:lnTo>
                  <a:lnTo>
                    <a:pt x="120491" y="2953"/>
                  </a:lnTo>
                  <a:lnTo>
                    <a:pt x="120491" y="124206"/>
                  </a:lnTo>
                  <a:lnTo>
                    <a:pt x="134969" y="124206"/>
                  </a:lnTo>
                  <a:lnTo>
                    <a:pt x="134684" y="135065"/>
                  </a:lnTo>
                  <a:cubicBezTo>
                    <a:pt x="130207" y="136208"/>
                    <a:pt x="126302" y="137065"/>
                    <a:pt x="122968" y="137731"/>
                  </a:cubicBezTo>
                  <a:cubicBezTo>
                    <a:pt x="119634" y="138398"/>
                    <a:pt x="115824" y="138684"/>
                    <a:pt x="111538" y="138684"/>
                  </a:cubicBezTo>
                  <a:cubicBezTo>
                    <a:pt x="107156" y="138589"/>
                    <a:pt x="103823" y="137731"/>
                    <a:pt x="101632" y="13592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0" name="Freeform: Shape 1034">
              <a:extLst>
                <a:ext uri="{FF2B5EF4-FFF2-40B4-BE49-F238E27FC236}">
                  <a16:creationId xmlns:a16="http://schemas.microsoft.com/office/drawing/2014/main" id="{05E320AC-CABB-FDFD-26C0-BE40B4BE1011}"/>
                </a:ext>
              </a:extLst>
            </p:cNvPr>
            <p:cNvSpPr/>
            <p:nvPr/>
          </p:nvSpPr>
          <p:spPr>
            <a:xfrm>
              <a:off x="11066906" y="6825201"/>
              <a:ext cx="134016" cy="195548"/>
            </a:xfrm>
            <a:custGeom>
              <a:avLst/>
              <a:gdLst>
                <a:gd name="connsiteX0" fmla="*/ 125540 w 134016"/>
                <a:gd name="connsiteY0" fmla="*/ 103156 h 195548"/>
                <a:gd name="connsiteX1" fmla="*/ 101441 w 134016"/>
                <a:gd name="connsiteY1" fmla="*/ 130016 h 195548"/>
                <a:gd name="connsiteX2" fmla="*/ 64865 w 134016"/>
                <a:gd name="connsiteY2" fmla="*/ 139922 h 195548"/>
                <a:gd name="connsiteX3" fmla="*/ 52388 w 134016"/>
                <a:gd name="connsiteY3" fmla="*/ 138970 h 195548"/>
                <a:gd name="connsiteX4" fmla="*/ 41529 w 134016"/>
                <a:gd name="connsiteY4" fmla="*/ 136589 h 195548"/>
                <a:gd name="connsiteX5" fmla="*/ 42291 w 134016"/>
                <a:gd name="connsiteY5" fmla="*/ 156781 h 195548"/>
                <a:gd name="connsiteX6" fmla="*/ 42291 w 134016"/>
                <a:gd name="connsiteY6" fmla="*/ 181070 h 195548"/>
                <a:gd name="connsiteX7" fmla="*/ 67342 w 134016"/>
                <a:gd name="connsiteY7" fmla="*/ 183737 h 195548"/>
                <a:gd name="connsiteX8" fmla="*/ 67342 w 134016"/>
                <a:gd name="connsiteY8" fmla="*/ 195548 h 195548"/>
                <a:gd name="connsiteX9" fmla="*/ 191 w 134016"/>
                <a:gd name="connsiteY9" fmla="*/ 195548 h 195548"/>
                <a:gd name="connsiteX10" fmla="*/ 191 w 134016"/>
                <a:gd name="connsiteY10" fmla="*/ 183737 h 195548"/>
                <a:gd name="connsiteX11" fmla="*/ 17526 w 134016"/>
                <a:gd name="connsiteY11" fmla="*/ 181070 h 195548"/>
                <a:gd name="connsiteX12" fmla="*/ 17526 w 134016"/>
                <a:gd name="connsiteY12" fmla="*/ 22193 h 195548"/>
                <a:gd name="connsiteX13" fmla="*/ 0 w 134016"/>
                <a:gd name="connsiteY13" fmla="*/ 17812 h 195548"/>
                <a:gd name="connsiteX14" fmla="*/ 0 w 134016"/>
                <a:gd name="connsiteY14" fmla="*/ 4858 h 195548"/>
                <a:gd name="connsiteX15" fmla="*/ 34195 w 134016"/>
                <a:gd name="connsiteY15" fmla="*/ 572 h 195548"/>
                <a:gd name="connsiteX16" fmla="*/ 34671 w 134016"/>
                <a:gd name="connsiteY16" fmla="*/ 572 h 195548"/>
                <a:gd name="connsiteX17" fmla="*/ 39719 w 134016"/>
                <a:gd name="connsiteY17" fmla="*/ 4858 h 195548"/>
                <a:gd name="connsiteX18" fmla="*/ 39719 w 134016"/>
                <a:gd name="connsiteY18" fmla="*/ 19050 h 195548"/>
                <a:gd name="connsiteX19" fmla="*/ 57626 w 134016"/>
                <a:gd name="connsiteY19" fmla="*/ 5525 h 195548"/>
                <a:gd name="connsiteX20" fmla="*/ 81534 w 134016"/>
                <a:gd name="connsiteY20" fmla="*/ 0 h 195548"/>
                <a:gd name="connsiteX21" fmla="*/ 107633 w 134016"/>
                <a:gd name="connsiteY21" fmla="*/ 6953 h 195548"/>
                <a:gd name="connsiteX22" fmla="*/ 126778 w 134016"/>
                <a:gd name="connsiteY22" fmla="*/ 28575 h 195548"/>
                <a:gd name="connsiteX23" fmla="*/ 134017 w 134016"/>
                <a:gd name="connsiteY23" fmla="*/ 65627 h 195548"/>
                <a:gd name="connsiteX24" fmla="*/ 125540 w 134016"/>
                <a:gd name="connsiteY24" fmla="*/ 103156 h 195548"/>
                <a:gd name="connsiteX25" fmla="*/ 54483 w 134016"/>
                <a:gd name="connsiteY25" fmla="*/ 20765 h 195548"/>
                <a:gd name="connsiteX26" fmla="*/ 42196 w 134016"/>
                <a:gd name="connsiteY26" fmla="*/ 29147 h 195548"/>
                <a:gd name="connsiteX27" fmla="*/ 42196 w 134016"/>
                <a:gd name="connsiteY27" fmla="*/ 119825 h 195548"/>
                <a:gd name="connsiteX28" fmla="*/ 50768 w 134016"/>
                <a:gd name="connsiteY28" fmla="*/ 124968 h 195548"/>
                <a:gd name="connsiteX29" fmla="*/ 65818 w 134016"/>
                <a:gd name="connsiteY29" fmla="*/ 127254 h 195548"/>
                <a:gd name="connsiteX30" fmla="*/ 95821 w 134016"/>
                <a:gd name="connsiteY30" fmla="*/ 112586 h 195548"/>
                <a:gd name="connsiteX31" fmla="*/ 107252 w 134016"/>
                <a:gd name="connsiteY31" fmla="*/ 68294 h 195548"/>
                <a:gd name="connsiteX32" fmla="*/ 97250 w 134016"/>
                <a:gd name="connsiteY32" fmla="*/ 29528 h 195548"/>
                <a:gd name="connsiteX33" fmla="*/ 71628 w 134016"/>
                <a:gd name="connsiteY33" fmla="*/ 16764 h 195548"/>
                <a:gd name="connsiteX34" fmla="*/ 54483 w 134016"/>
                <a:gd name="connsiteY34" fmla="*/ 20765 h 19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4016" h="195548">
                  <a:moveTo>
                    <a:pt x="125540" y="103156"/>
                  </a:moveTo>
                  <a:cubicBezTo>
                    <a:pt x="119920" y="114491"/>
                    <a:pt x="111919" y="123444"/>
                    <a:pt x="101441" y="130016"/>
                  </a:cubicBezTo>
                  <a:cubicBezTo>
                    <a:pt x="90964" y="136589"/>
                    <a:pt x="78772" y="139922"/>
                    <a:pt x="64865" y="139922"/>
                  </a:cubicBezTo>
                  <a:cubicBezTo>
                    <a:pt x="61055" y="139922"/>
                    <a:pt x="56864" y="139637"/>
                    <a:pt x="52388" y="138970"/>
                  </a:cubicBezTo>
                  <a:cubicBezTo>
                    <a:pt x="47911" y="138303"/>
                    <a:pt x="44291" y="137541"/>
                    <a:pt x="41529" y="136589"/>
                  </a:cubicBezTo>
                  <a:lnTo>
                    <a:pt x="42291" y="156781"/>
                  </a:lnTo>
                  <a:lnTo>
                    <a:pt x="42291" y="181070"/>
                  </a:lnTo>
                  <a:lnTo>
                    <a:pt x="67342" y="183737"/>
                  </a:lnTo>
                  <a:lnTo>
                    <a:pt x="67342" y="195548"/>
                  </a:lnTo>
                  <a:lnTo>
                    <a:pt x="191" y="195548"/>
                  </a:lnTo>
                  <a:lnTo>
                    <a:pt x="191" y="183737"/>
                  </a:lnTo>
                  <a:lnTo>
                    <a:pt x="17526" y="181070"/>
                  </a:lnTo>
                  <a:lnTo>
                    <a:pt x="17526" y="22193"/>
                  </a:lnTo>
                  <a:lnTo>
                    <a:pt x="0" y="17812"/>
                  </a:lnTo>
                  <a:lnTo>
                    <a:pt x="0" y="4858"/>
                  </a:lnTo>
                  <a:lnTo>
                    <a:pt x="34195" y="572"/>
                  </a:lnTo>
                  <a:lnTo>
                    <a:pt x="34671" y="572"/>
                  </a:lnTo>
                  <a:lnTo>
                    <a:pt x="39719" y="4858"/>
                  </a:lnTo>
                  <a:lnTo>
                    <a:pt x="39719" y="19050"/>
                  </a:lnTo>
                  <a:cubicBezTo>
                    <a:pt x="44482" y="13716"/>
                    <a:pt x="50483" y="9239"/>
                    <a:pt x="57626" y="5525"/>
                  </a:cubicBezTo>
                  <a:cubicBezTo>
                    <a:pt x="64770" y="1810"/>
                    <a:pt x="72771" y="0"/>
                    <a:pt x="81534" y="0"/>
                  </a:cubicBezTo>
                  <a:cubicBezTo>
                    <a:pt x="90964" y="0"/>
                    <a:pt x="99727" y="2286"/>
                    <a:pt x="107633" y="6953"/>
                  </a:cubicBezTo>
                  <a:cubicBezTo>
                    <a:pt x="115538" y="11621"/>
                    <a:pt x="121920" y="18859"/>
                    <a:pt x="126778" y="28575"/>
                  </a:cubicBezTo>
                  <a:cubicBezTo>
                    <a:pt x="131540" y="38386"/>
                    <a:pt x="134017" y="50673"/>
                    <a:pt x="134017" y="65627"/>
                  </a:cubicBezTo>
                  <a:cubicBezTo>
                    <a:pt x="133922" y="79343"/>
                    <a:pt x="131159" y="91821"/>
                    <a:pt x="125540" y="103156"/>
                  </a:cubicBezTo>
                  <a:close/>
                  <a:moveTo>
                    <a:pt x="54483" y="20765"/>
                  </a:moveTo>
                  <a:cubicBezTo>
                    <a:pt x="49149" y="23336"/>
                    <a:pt x="45053" y="26099"/>
                    <a:pt x="42196" y="29147"/>
                  </a:cubicBezTo>
                  <a:lnTo>
                    <a:pt x="42196" y="119825"/>
                  </a:lnTo>
                  <a:cubicBezTo>
                    <a:pt x="43339" y="121729"/>
                    <a:pt x="46196" y="123444"/>
                    <a:pt x="50768" y="124968"/>
                  </a:cubicBezTo>
                  <a:cubicBezTo>
                    <a:pt x="55340" y="126492"/>
                    <a:pt x="60389" y="127254"/>
                    <a:pt x="65818" y="127254"/>
                  </a:cubicBezTo>
                  <a:cubicBezTo>
                    <a:pt x="78200" y="127254"/>
                    <a:pt x="88202" y="122396"/>
                    <a:pt x="95821" y="112586"/>
                  </a:cubicBezTo>
                  <a:cubicBezTo>
                    <a:pt x="103442" y="102775"/>
                    <a:pt x="107252" y="88011"/>
                    <a:pt x="107252" y="68294"/>
                  </a:cubicBezTo>
                  <a:cubicBezTo>
                    <a:pt x="107252" y="50959"/>
                    <a:pt x="103918" y="38100"/>
                    <a:pt x="97250" y="29528"/>
                  </a:cubicBezTo>
                  <a:cubicBezTo>
                    <a:pt x="90583" y="21050"/>
                    <a:pt x="82010" y="16764"/>
                    <a:pt x="71628" y="16764"/>
                  </a:cubicBezTo>
                  <a:cubicBezTo>
                    <a:pt x="65532" y="16859"/>
                    <a:pt x="59817" y="18193"/>
                    <a:pt x="54483" y="20765"/>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1" name="Freeform: Shape 1035">
              <a:extLst>
                <a:ext uri="{FF2B5EF4-FFF2-40B4-BE49-F238E27FC236}">
                  <a16:creationId xmlns:a16="http://schemas.microsoft.com/office/drawing/2014/main" id="{AA890C87-B4DD-2CC8-AA3A-DB66D9251036}"/>
                </a:ext>
              </a:extLst>
            </p:cNvPr>
            <p:cNvSpPr/>
            <p:nvPr/>
          </p:nvSpPr>
          <p:spPr>
            <a:xfrm>
              <a:off x="11222259" y="6825297"/>
              <a:ext cx="93821" cy="137159"/>
            </a:xfrm>
            <a:custGeom>
              <a:avLst/>
              <a:gdLst>
                <a:gd name="connsiteX0" fmla="*/ 0 w 93821"/>
                <a:gd name="connsiteY0" fmla="*/ 125254 h 137159"/>
                <a:gd name="connsiteX1" fmla="*/ 18002 w 93821"/>
                <a:gd name="connsiteY1" fmla="*/ 123825 h 137159"/>
                <a:gd name="connsiteX2" fmla="*/ 18002 w 93821"/>
                <a:gd name="connsiteY2" fmla="*/ 22098 h 137159"/>
                <a:gd name="connsiteX3" fmla="*/ 667 w 93821"/>
                <a:gd name="connsiteY3" fmla="*/ 17716 h 137159"/>
                <a:gd name="connsiteX4" fmla="*/ 667 w 93821"/>
                <a:gd name="connsiteY4" fmla="*/ 4763 h 137159"/>
                <a:gd name="connsiteX5" fmla="*/ 33909 w 93821"/>
                <a:gd name="connsiteY5" fmla="*/ 476 h 137159"/>
                <a:gd name="connsiteX6" fmla="*/ 34385 w 93821"/>
                <a:gd name="connsiteY6" fmla="*/ 476 h 137159"/>
                <a:gd name="connsiteX7" fmla="*/ 39719 w 93821"/>
                <a:gd name="connsiteY7" fmla="*/ 4763 h 137159"/>
                <a:gd name="connsiteX8" fmla="*/ 39719 w 93821"/>
                <a:gd name="connsiteY8" fmla="*/ 9144 h 137159"/>
                <a:gd name="connsiteX9" fmla="*/ 38957 w 93821"/>
                <a:gd name="connsiteY9" fmla="*/ 27908 h 137159"/>
                <a:gd name="connsiteX10" fmla="*/ 39719 w 93821"/>
                <a:gd name="connsiteY10" fmla="*/ 27908 h 137159"/>
                <a:gd name="connsiteX11" fmla="*/ 48387 w 93821"/>
                <a:gd name="connsiteY11" fmla="*/ 17335 h 137159"/>
                <a:gd name="connsiteX12" fmla="*/ 64484 w 93821"/>
                <a:gd name="connsiteY12" fmla="*/ 5429 h 137159"/>
                <a:gd name="connsiteX13" fmla="*/ 85916 w 93821"/>
                <a:gd name="connsiteY13" fmla="*/ 0 h 137159"/>
                <a:gd name="connsiteX14" fmla="*/ 93821 w 93821"/>
                <a:gd name="connsiteY14" fmla="*/ 1238 h 137159"/>
                <a:gd name="connsiteX15" fmla="*/ 93821 w 93821"/>
                <a:gd name="connsiteY15" fmla="*/ 28194 h 137159"/>
                <a:gd name="connsiteX16" fmla="*/ 88392 w 93821"/>
                <a:gd name="connsiteY16" fmla="*/ 25908 h 137159"/>
                <a:gd name="connsiteX17" fmla="*/ 80105 w 93821"/>
                <a:gd name="connsiteY17" fmla="*/ 24860 h 137159"/>
                <a:gd name="connsiteX18" fmla="*/ 43053 w 93821"/>
                <a:gd name="connsiteY18" fmla="*/ 37147 h 137159"/>
                <a:gd name="connsiteX19" fmla="*/ 43053 w 93821"/>
                <a:gd name="connsiteY19" fmla="*/ 123730 h 137159"/>
                <a:gd name="connsiteX20" fmla="*/ 73628 w 93821"/>
                <a:gd name="connsiteY20" fmla="*/ 125635 h 137159"/>
                <a:gd name="connsiteX21" fmla="*/ 73628 w 93821"/>
                <a:gd name="connsiteY21" fmla="*/ 137160 h 137159"/>
                <a:gd name="connsiteX22" fmla="*/ 0 w 93821"/>
                <a:gd name="connsiteY22" fmla="*/ 137160 h 137159"/>
                <a:gd name="connsiteX23" fmla="*/ 0 w 93821"/>
                <a:gd name="connsiteY23" fmla="*/ 125254 h 1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59">
                  <a:moveTo>
                    <a:pt x="0" y="125254"/>
                  </a:moveTo>
                  <a:lnTo>
                    <a:pt x="18002" y="123825"/>
                  </a:lnTo>
                  <a:lnTo>
                    <a:pt x="18002" y="22098"/>
                  </a:lnTo>
                  <a:lnTo>
                    <a:pt x="667" y="17716"/>
                  </a:lnTo>
                  <a:lnTo>
                    <a:pt x="667" y="4763"/>
                  </a:lnTo>
                  <a:lnTo>
                    <a:pt x="33909" y="476"/>
                  </a:lnTo>
                  <a:lnTo>
                    <a:pt x="34385" y="476"/>
                  </a:lnTo>
                  <a:lnTo>
                    <a:pt x="39719" y="4763"/>
                  </a:lnTo>
                  <a:lnTo>
                    <a:pt x="39719" y="9144"/>
                  </a:lnTo>
                  <a:lnTo>
                    <a:pt x="38957" y="27908"/>
                  </a:lnTo>
                  <a:lnTo>
                    <a:pt x="39719" y="27908"/>
                  </a:lnTo>
                  <a:cubicBezTo>
                    <a:pt x="41339" y="25146"/>
                    <a:pt x="44196" y="21622"/>
                    <a:pt x="48387" y="17335"/>
                  </a:cubicBezTo>
                  <a:cubicBezTo>
                    <a:pt x="52578" y="13049"/>
                    <a:pt x="57912" y="9049"/>
                    <a:pt x="64484" y="5429"/>
                  </a:cubicBezTo>
                  <a:cubicBezTo>
                    <a:pt x="71057" y="1810"/>
                    <a:pt x="78200" y="0"/>
                    <a:pt x="85916" y="0"/>
                  </a:cubicBezTo>
                  <a:cubicBezTo>
                    <a:pt x="89154" y="0"/>
                    <a:pt x="91726" y="381"/>
                    <a:pt x="93821" y="1238"/>
                  </a:cubicBezTo>
                  <a:lnTo>
                    <a:pt x="93821" y="28194"/>
                  </a:lnTo>
                  <a:cubicBezTo>
                    <a:pt x="92678" y="27432"/>
                    <a:pt x="90869" y="26575"/>
                    <a:pt x="88392" y="25908"/>
                  </a:cubicBezTo>
                  <a:cubicBezTo>
                    <a:pt x="85916" y="25146"/>
                    <a:pt x="83153" y="24860"/>
                    <a:pt x="80105" y="24860"/>
                  </a:cubicBezTo>
                  <a:cubicBezTo>
                    <a:pt x="66770" y="24860"/>
                    <a:pt x="54483" y="28956"/>
                    <a:pt x="43053" y="37147"/>
                  </a:cubicBezTo>
                  <a:lnTo>
                    <a:pt x="43053" y="123730"/>
                  </a:lnTo>
                  <a:lnTo>
                    <a:pt x="73628" y="125635"/>
                  </a:lnTo>
                  <a:lnTo>
                    <a:pt x="73628" y="137160"/>
                  </a:lnTo>
                  <a:lnTo>
                    <a:pt x="0" y="137160"/>
                  </a:lnTo>
                  <a:lnTo>
                    <a:pt x="0" y="12525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2" name="Freeform: Shape 1036">
              <a:extLst>
                <a:ext uri="{FF2B5EF4-FFF2-40B4-BE49-F238E27FC236}">
                  <a16:creationId xmlns:a16="http://schemas.microsoft.com/office/drawing/2014/main" id="{52DC610D-3E3F-C054-29B8-83E0033273E0}"/>
                </a:ext>
              </a:extLst>
            </p:cNvPr>
            <p:cNvSpPr/>
            <p:nvPr/>
          </p:nvSpPr>
          <p:spPr>
            <a:xfrm>
              <a:off x="11331797" y="6825964"/>
              <a:ext cx="118205" cy="139064"/>
            </a:xfrm>
            <a:custGeom>
              <a:avLst/>
              <a:gdLst>
                <a:gd name="connsiteX0" fmla="*/ 22765 w 118205"/>
                <a:gd name="connsiteY0" fmla="*/ 66961 h 139064"/>
                <a:gd name="connsiteX1" fmla="*/ 80010 w 118205"/>
                <a:gd name="connsiteY1" fmla="*/ 55531 h 139064"/>
                <a:gd name="connsiteX2" fmla="*/ 80010 w 118205"/>
                <a:gd name="connsiteY2" fmla="*/ 48768 h 139064"/>
                <a:gd name="connsiteX3" fmla="*/ 77629 w 118205"/>
                <a:gd name="connsiteY3" fmla="*/ 30956 h 139064"/>
                <a:gd name="connsiteX4" fmla="*/ 69342 w 118205"/>
                <a:gd name="connsiteY4" fmla="*/ 21431 h 139064"/>
                <a:gd name="connsiteX5" fmla="*/ 52578 w 118205"/>
                <a:gd name="connsiteY5" fmla="*/ 18383 h 139064"/>
                <a:gd name="connsiteX6" fmla="*/ 30575 w 118205"/>
                <a:gd name="connsiteY6" fmla="*/ 21907 h 139064"/>
                <a:gd name="connsiteX7" fmla="*/ 11240 w 118205"/>
                <a:gd name="connsiteY7" fmla="*/ 30480 h 139064"/>
                <a:gd name="connsiteX8" fmla="*/ 5239 w 118205"/>
                <a:gd name="connsiteY8" fmla="*/ 18002 h 139064"/>
                <a:gd name="connsiteX9" fmla="*/ 16764 w 118205"/>
                <a:gd name="connsiteY9" fmla="*/ 11049 h 139064"/>
                <a:gd name="connsiteX10" fmla="*/ 36290 w 118205"/>
                <a:gd name="connsiteY10" fmla="*/ 3334 h 139064"/>
                <a:gd name="connsiteX11" fmla="*/ 58388 w 118205"/>
                <a:gd name="connsiteY11" fmla="*/ 0 h 139064"/>
                <a:gd name="connsiteX12" fmla="*/ 85439 w 118205"/>
                <a:gd name="connsiteY12" fmla="*/ 4667 h 139064"/>
                <a:gd name="connsiteX13" fmla="*/ 99727 w 118205"/>
                <a:gd name="connsiteY13" fmla="*/ 19717 h 139064"/>
                <a:gd name="connsiteX14" fmla="*/ 104013 w 118205"/>
                <a:gd name="connsiteY14" fmla="*/ 47434 h 139064"/>
                <a:gd name="connsiteX15" fmla="*/ 104013 w 118205"/>
                <a:gd name="connsiteY15" fmla="*/ 124682 h 139064"/>
                <a:gd name="connsiteX16" fmla="*/ 118205 w 118205"/>
                <a:gd name="connsiteY16" fmla="*/ 124682 h 139064"/>
                <a:gd name="connsiteX17" fmla="*/ 118205 w 118205"/>
                <a:gd name="connsiteY17" fmla="*/ 135255 h 139064"/>
                <a:gd name="connsiteX18" fmla="*/ 106013 w 118205"/>
                <a:gd name="connsiteY18" fmla="*/ 137636 h 139064"/>
                <a:gd name="connsiteX19" fmla="*/ 93155 w 118205"/>
                <a:gd name="connsiteY19" fmla="*/ 138874 h 139064"/>
                <a:gd name="connsiteX20" fmla="*/ 84011 w 118205"/>
                <a:gd name="connsiteY20" fmla="*/ 136874 h 139064"/>
                <a:gd name="connsiteX21" fmla="*/ 81629 w 118205"/>
                <a:gd name="connsiteY21" fmla="*/ 127825 h 139064"/>
                <a:gd name="connsiteX22" fmla="*/ 81629 w 118205"/>
                <a:gd name="connsiteY22" fmla="*/ 119824 h 139064"/>
                <a:gd name="connsiteX23" fmla="*/ 63913 w 118205"/>
                <a:gd name="connsiteY23" fmla="*/ 133064 h 139064"/>
                <a:gd name="connsiteX24" fmla="*/ 40196 w 118205"/>
                <a:gd name="connsiteY24" fmla="*/ 139065 h 139064"/>
                <a:gd name="connsiteX25" fmla="*/ 11430 w 118205"/>
                <a:gd name="connsiteY25" fmla="*/ 129064 h 139064"/>
                <a:gd name="connsiteX26" fmla="*/ 0 w 118205"/>
                <a:gd name="connsiteY26" fmla="*/ 100298 h 139064"/>
                <a:gd name="connsiteX27" fmla="*/ 22765 w 118205"/>
                <a:gd name="connsiteY27" fmla="*/ 66961 h 139064"/>
                <a:gd name="connsiteX28" fmla="*/ 65151 w 118205"/>
                <a:gd name="connsiteY28" fmla="*/ 118872 h 139064"/>
                <a:gd name="connsiteX29" fmla="*/ 80105 w 118205"/>
                <a:gd name="connsiteY29" fmla="*/ 109728 h 139064"/>
                <a:gd name="connsiteX30" fmla="*/ 80105 w 118205"/>
                <a:gd name="connsiteY30" fmla="*/ 68294 h 139064"/>
                <a:gd name="connsiteX31" fmla="*/ 40481 w 118205"/>
                <a:gd name="connsiteY31" fmla="*/ 76391 h 139064"/>
                <a:gd name="connsiteX32" fmla="*/ 27146 w 118205"/>
                <a:gd name="connsiteY32" fmla="*/ 97441 h 139064"/>
                <a:gd name="connsiteX33" fmla="*/ 33528 w 118205"/>
                <a:gd name="connsiteY33" fmla="*/ 116586 h 139064"/>
                <a:gd name="connsiteX34" fmla="*/ 50768 w 118205"/>
                <a:gd name="connsiteY34" fmla="*/ 122682 h 139064"/>
                <a:gd name="connsiteX35" fmla="*/ 65151 w 118205"/>
                <a:gd name="connsiteY35" fmla="*/ 118872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064">
                  <a:moveTo>
                    <a:pt x="22765" y="66961"/>
                  </a:moveTo>
                  <a:cubicBezTo>
                    <a:pt x="37814" y="59817"/>
                    <a:pt x="56959" y="56007"/>
                    <a:pt x="80010" y="55531"/>
                  </a:cubicBezTo>
                  <a:lnTo>
                    <a:pt x="80010" y="48768"/>
                  </a:lnTo>
                  <a:cubicBezTo>
                    <a:pt x="80010" y="41243"/>
                    <a:pt x="79248" y="35242"/>
                    <a:pt x="77629" y="30956"/>
                  </a:cubicBezTo>
                  <a:cubicBezTo>
                    <a:pt x="76009" y="26575"/>
                    <a:pt x="73247" y="23431"/>
                    <a:pt x="69342" y="21431"/>
                  </a:cubicBezTo>
                  <a:cubicBezTo>
                    <a:pt x="65437" y="19431"/>
                    <a:pt x="59817" y="18383"/>
                    <a:pt x="52578" y="18383"/>
                  </a:cubicBezTo>
                  <a:cubicBezTo>
                    <a:pt x="44387" y="18383"/>
                    <a:pt x="37052" y="19526"/>
                    <a:pt x="30575" y="21907"/>
                  </a:cubicBezTo>
                  <a:cubicBezTo>
                    <a:pt x="24098" y="24289"/>
                    <a:pt x="17621" y="27051"/>
                    <a:pt x="11240" y="30480"/>
                  </a:cubicBezTo>
                  <a:lnTo>
                    <a:pt x="5239" y="18002"/>
                  </a:lnTo>
                  <a:cubicBezTo>
                    <a:pt x="7334" y="16192"/>
                    <a:pt x="11144" y="13906"/>
                    <a:pt x="16764" y="11049"/>
                  </a:cubicBezTo>
                  <a:cubicBezTo>
                    <a:pt x="22384" y="8192"/>
                    <a:pt x="28861" y="5620"/>
                    <a:pt x="36290" y="3334"/>
                  </a:cubicBezTo>
                  <a:cubicBezTo>
                    <a:pt x="43625" y="1048"/>
                    <a:pt x="51054" y="0"/>
                    <a:pt x="58388" y="0"/>
                  </a:cubicBezTo>
                  <a:cubicBezTo>
                    <a:pt x="69818" y="0"/>
                    <a:pt x="78772" y="1619"/>
                    <a:pt x="85439" y="4667"/>
                  </a:cubicBezTo>
                  <a:cubicBezTo>
                    <a:pt x="92107" y="7810"/>
                    <a:pt x="96869" y="12764"/>
                    <a:pt x="99727" y="19717"/>
                  </a:cubicBezTo>
                  <a:cubicBezTo>
                    <a:pt x="102584" y="26575"/>
                    <a:pt x="104013" y="35814"/>
                    <a:pt x="104013" y="47434"/>
                  </a:cubicBezTo>
                  <a:lnTo>
                    <a:pt x="104013" y="124682"/>
                  </a:lnTo>
                  <a:lnTo>
                    <a:pt x="118205" y="124682"/>
                  </a:lnTo>
                  <a:lnTo>
                    <a:pt x="118205" y="135255"/>
                  </a:lnTo>
                  <a:cubicBezTo>
                    <a:pt x="114967" y="136017"/>
                    <a:pt x="110966" y="136874"/>
                    <a:pt x="106013" y="137636"/>
                  </a:cubicBezTo>
                  <a:cubicBezTo>
                    <a:pt x="101060" y="138398"/>
                    <a:pt x="96869" y="138874"/>
                    <a:pt x="93155" y="138874"/>
                  </a:cubicBezTo>
                  <a:cubicBezTo>
                    <a:pt x="88678" y="138874"/>
                    <a:pt x="85630" y="138208"/>
                    <a:pt x="84011" y="136874"/>
                  </a:cubicBezTo>
                  <a:cubicBezTo>
                    <a:pt x="82391" y="135541"/>
                    <a:pt x="81629" y="132493"/>
                    <a:pt x="81629" y="127825"/>
                  </a:cubicBezTo>
                  <a:lnTo>
                    <a:pt x="81629" y="119824"/>
                  </a:lnTo>
                  <a:cubicBezTo>
                    <a:pt x="76772" y="124587"/>
                    <a:pt x="70961" y="129064"/>
                    <a:pt x="63913" y="133064"/>
                  </a:cubicBezTo>
                  <a:cubicBezTo>
                    <a:pt x="56864" y="137065"/>
                    <a:pt x="49054" y="139065"/>
                    <a:pt x="40196" y="139065"/>
                  </a:cubicBezTo>
                  <a:cubicBezTo>
                    <a:pt x="28670" y="139065"/>
                    <a:pt x="19050" y="135731"/>
                    <a:pt x="11430" y="129064"/>
                  </a:cubicBezTo>
                  <a:cubicBezTo>
                    <a:pt x="3810" y="122396"/>
                    <a:pt x="0" y="112776"/>
                    <a:pt x="0" y="100298"/>
                  </a:cubicBezTo>
                  <a:cubicBezTo>
                    <a:pt x="191" y="85249"/>
                    <a:pt x="7715" y="74104"/>
                    <a:pt x="22765" y="66961"/>
                  </a:cubicBezTo>
                  <a:close/>
                  <a:moveTo>
                    <a:pt x="65151" y="118872"/>
                  </a:moveTo>
                  <a:cubicBezTo>
                    <a:pt x="70580" y="116300"/>
                    <a:pt x="75533" y="113252"/>
                    <a:pt x="80105" y="109728"/>
                  </a:cubicBezTo>
                  <a:lnTo>
                    <a:pt x="80105" y="68294"/>
                  </a:lnTo>
                  <a:cubicBezTo>
                    <a:pt x="62674" y="68294"/>
                    <a:pt x="49435" y="70961"/>
                    <a:pt x="40481" y="76391"/>
                  </a:cubicBezTo>
                  <a:cubicBezTo>
                    <a:pt x="31528" y="81820"/>
                    <a:pt x="27146" y="88773"/>
                    <a:pt x="27146" y="97441"/>
                  </a:cubicBezTo>
                  <a:cubicBezTo>
                    <a:pt x="27146" y="106108"/>
                    <a:pt x="29242" y="112490"/>
                    <a:pt x="33528" y="116586"/>
                  </a:cubicBezTo>
                  <a:cubicBezTo>
                    <a:pt x="37814" y="120682"/>
                    <a:pt x="43529" y="122682"/>
                    <a:pt x="50768" y="122682"/>
                  </a:cubicBezTo>
                  <a:cubicBezTo>
                    <a:pt x="54864" y="122682"/>
                    <a:pt x="59722" y="121444"/>
                    <a:pt x="65151" y="11887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3" name="Freeform: Shape 1037">
              <a:extLst>
                <a:ext uri="{FF2B5EF4-FFF2-40B4-BE49-F238E27FC236}">
                  <a16:creationId xmlns:a16="http://schemas.microsoft.com/office/drawing/2014/main" id="{E1348F4F-7DE8-FB12-598B-905EE396422E}"/>
                </a:ext>
              </a:extLst>
            </p:cNvPr>
            <p:cNvSpPr/>
            <p:nvPr/>
          </p:nvSpPr>
          <p:spPr>
            <a:xfrm>
              <a:off x="11455812" y="6828821"/>
              <a:ext cx="138683" cy="135540"/>
            </a:xfrm>
            <a:custGeom>
              <a:avLst/>
              <a:gdLst>
                <a:gd name="connsiteX0" fmla="*/ 95 w 138683"/>
                <a:gd name="connsiteY0" fmla="*/ 0 h 135540"/>
                <a:gd name="connsiteX1" fmla="*/ 55912 w 138683"/>
                <a:gd name="connsiteY1" fmla="*/ 0 h 135540"/>
                <a:gd name="connsiteX2" fmla="*/ 55912 w 138683"/>
                <a:gd name="connsiteY2" fmla="*/ 11335 h 135540"/>
                <a:gd name="connsiteX3" fmla="*/ 38862 w 138683"/>
                <a:gd name="connsiteY3" fmla="*/ 14478 h 135540"/>
                <a:gd name="connsiteX4" fmla="*/ 63151 w 138683"/>
                <a:gd name="connsiteY4" fmla="*/ 83820 h 135540"/>
                <a:gd name="connsiteX5" fmla="*/ 73247 w 138683"/>
                <a:gd name="connsiteY5" fmla="*/ 114395 h 135540"/>
                <a:gd name="connsiteX6" fmla="*/ 81915 w 138683"/>
                <a:gd name="connsiteY6" fmla="*/ 84772 h 135540"/>
                <a:gd name="connsiteX7" fmla="*/ 106204 w 138683"/>
                <a:gd name="connsiteY7" fmla="*/ 14478 h 135540"/>
                <a:gd name="connsiteX8" fmla="*/ 89821 w 138683"/>
                <a:gd name="connsiteY8" fmla="*/ 11335 h 135540"/>
                <a:gd name="connsiteX9" fmla="*/ 89821 w 138683"/>
                <a:gd name="connsiteY9" fmla="*/ 0 h 135540"/>
                <a:gd name="connsiteX10" fmla="*/ 138684 w 138683"/>
                <a:gd name="connsiteY10" fmla="*/ 0 h 135540"/>
                <a:gd name="connsiteX11" fmla="*/ 138684 w 138683"/>
                <a:gd name="connsiteY11" fmla="*/ 11335 h 135540"/>
                <a:gd name="connsiteX12" fmla="*/ 126206 w 138683"/>
                <a:gd name="connsiteY12" fmla="*/ 14478 h 135540"/>
                <a:gd name="connsiteX13" fmla="*/ 79724 w 138683"/>
                <a:gd name="connsiteY13" fmla="*/ 135541 h 135540"/>
                <a:gd name="connsiteX14" fmla="*/ 59246 w 138683"/>
                <a:gd name="connsiteY14" fmla="*/ 135541 h 135540"/>
                <a:gd name="connsiteX15" fmla="*/ 10858 w 138683"/>
                <a:gd name="connsiteY15" fmla="*/ 14478 h 135540"/>
                <a:gd name="connsiteX16" fmla="*/ 0 w 138683"/>
                <a:gd name="connsiteY16" fmla="*/ 11335 h 135540"/>
                <a:gd name="connsiteX17" fmla="*/ 0 w 138683"/>
                <a:gd name="connsiteY17" fmla="*/ 0 h 13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8683" h="135540">
                  <a:moveTo>
                    <a:pt x="95" y="0"/>
                  </a:moveTo>
                  <a:lnTo>
                    <a:pt x="55912" y="0"/>
                  </a:lnTo>
                  <a:lnTo>
                    <a:pt x="55912" y="11335"/>
                  </a:lnTo>
                  <a:lnTo>
                    <a:pt x="38862" y="14478"/>
                  </a:lnTo>
                  <a:lnTo>
                    <a:pt x="63151" y="83820"/>
                  </a:lnTo>
                  <a:lnTo>
                    <a:pt x="73247" y="114395"/>
                  </a:lnTo>
                  <a:lnTo>
                    <a:pt x="81915" y="84772"/>
                  </a:lnTo>
                  <a:lnTo>
                    <a:pt x="106204" y="14478"/>
                  </a:lnTo>
                  <a:lnTo>
                    <a:pt x="89821" y="11335"/>
                  </a:lnTo>
                  <a:lnTo>
                    <a:pt x="89821" y="0"/>
                  </a:lnTo>
                  <a:lnTo>
                    <a:pt x="138684" y="0"/>
                  </a:lnTo>
                  <a:lnTo>
                    <a:pt x="138684" y="11335"/>
                  </a:lnTo>
                  <a:lnTo>
                    <a:pt x="126206" y="14478"/>
                  </a:lnTo>
                  <a:lnTo>
                    <a:pt x="79724" y="135541"/>
                  </a:lnTo>
                  <a:lnTo>
                    <a:pt x="59246" y="135541"/>
                  </a:lnTo>
                  <a:lnTo>
                    <a:pt x="10858" y="14478"/>
                  </a:lnTo>
                  <a:lnTo>
                    <a:pt x="0" y="11335"/>
                  </a:lnTo>
                  <a:lnTo>
                    <a:pt x="0" y="0"/>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4" name="Freeform: Shape 1038">
              <a:extLst>
                <a:ext uri="{FF2B5EF4-FFF2-40B4-BE49-F238E27FC236}">
                  <a16:creationId xmlns:a16="http://schemas.microsoft.com/office/drawing/2014/main" id="{B4EE7D4D-C262-CB36-7071-57AF9911B7F3}"/>
                </a:ext>
              </a:extLst>
            </p:cNvPr>
            <p:cNvSpPr/>
            <p:nvPr/>
          </p:nvSpPr>
          <p:spPr>
            <a:xfrm>
              <a:off x="11603164" y="6825201"/>
              <a:ext cx="110680" cy="139827"/>
            </a:xfrm>
            <a:custGeom>
              <a:avLst/>
              <a:gdLst>
                <a:gd name="connsiteX0" fmla="*/ 15240 w 110680"/>
                <a:gd name="connsiteY0" fmla="*/ 120872 h 139827"/>
                <a:gd name="connsiteX1" fmla="*/ 0 w 110680"/>
                <a:gd name="connsiteY1" fmla="*/ 70104 h 139827"/>
                <a:gd name="connsiteX2" fmla="*/ 7906 w 110680"/>
                <a:gd name="connsiteY2" fmla="*/ 33242 h 139827"/>
                <a:gd name="connsiteX3" fmla="*/ 30194 w 110680"/>
                <a:gd name="connsiteY3" fmla="*/ 8668 h 139827"/>
                <a:gd name="connsiteX4" fmla="*/ 62770 w 110680"/>
                <a:gd name="connsiteY4" fmla="*/ 0 h 139827"/>
                <a:gd name="connsiteX5" fmla="*/ 97536 w 110680"/>
                <a:gd name="connsiteY5" fmla="*/ 12382 h 139827"/>
                <a:gd name="connsiteX6" fmla="*/ 110681 w 110680"/>
                <a:gd name="connsiteY6" fmla="*/ 47911 h 139827"/>
                <a:gd name="connsiteX7" fmla="*/ 108966 w 110680"/>
                <a:gd name="connsiteY7" fmla="*/ 70295 h 139827"/>
                <a:gd name="connsiteX8" fmla="*/ 26194 w 110680"/>
                <a:gd name="connsiteY8" fmla="*/ 70295 h 139827"/>
                <a:gd name="connsiteX9" fmla="*/ 37243 w 110680"/>
                <a:gd name="connsiteY9" fmla="*/ 108680 h 139827"/>
                <a:gd name="connsiteX10" fmla="*/ 67342 w 110680"/>
                <a:gd name="connsiteY10" fmla="*/ 123254 h 139827"/>
                <a:gd name="connsiteX11" fmla="*/ 87440 w 110680"/>
                <a:gd name="connsiteY11" fmla="*/ 119729 h 139827"/>
                <a:gd name="connsiteX12" fmla="*/ 103727 w 110680"/>
                <a:gd name="connsiteY12" fmla="*/ 111443 h 139827"/>
                <a:gd name="connsiteX13" fmla="*/ 108299 w 110680"/>
                <a:gd name="connsiteY13" fmla="*/ 122015 h 139827"/>
                <a:gd name="connsiteX14" fmla="*/ 87630 w 110680"/>
                <a:gd name="connsiteY14" fmla="*/ 134493 h 139827"/>
                <a:gd name="connsiteX15" fmla="*/ 59722 w 110680"/>
                <a:gd name="connsiteY15" fmla="*/ 139827 h 139827"/>
                <a:gd name="connsiteX16" fmla="*/ 15240 w 110680"/>
                <a:gd name="connsiteY16" fmla="*/ 120872 h 139827"/>
                <a:gd name="connsiteX17" fmla="*/ 84201 w 110680"/>
                <a:gd name="connsiteY17" fmla="*/ 57531 h 139827"/>
                <a:gd name="connsiteX18" fmla="*/ 84963 w 110680"/>
                <a:gd name="connsiteY18" fmla="*/ 47149 h 139827"/>
                <a:gd name="connsiteX19" fmla="*/ 78391 w 110680"/>
                <a:gd name="connsiteY19" fmla="*/ 22479 h 139827"/>
                <a:gd name="connsiteX20" fmla="*/ 58293 w 110680"/>
                <a:gd name="connsiteY20" fmla="*/ 13430 h 139827"/>
                <a:gd name="connsiteX21" fmla="*/ 36004 w 110680"/>
                <a:gd name="connsiteY21" fmla="*/ 23527 h 139827"/>
                <a:gd name="connsiteX22" fmla="*/ 26479 w 110680"/>
                <a:gd name="connsiteY22" fmla="*/ 57436 h 139827"/>
                <a:gd name="connsiteX23" fmla="*/ 84201 w 110680"/>
                <a:gd name="connsiteY23" fmla="*/ 57436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7">
                  <a:moveTo>
                    <a:pt x="15240" y="120872"/>
                  </a:moveTo>
                  <a:cubicBezTo>
                    <a:pt x="5048" y="108204"/>
                    <a:pt x="0" y="91250"/>
                    <a:pt x="0" y="70104"/>
                  </a:cubicBezTo>
                  <a:cubicBezTo>
                    <a:pt x="0" y="56102"/>
                    <a:pt x="2667" y="43910"/>
                    <a:pt x="7906" y="33242"/>
                  </a:cubicBezTo>
                  <a:cubicBezTo>
                    <a:pt x="13144" y="22574"/>
                    <a:pt x="20574" y="14478"/>
                    <a:pt x="30194" y="8668"/>
                  </a:cubicBezTo>
                  <a:cubicBezTo>
                    <a:pt x="39815" y="2857"/>
                    <a:pt x="50578" y="0"/>
                    <a:pt x="62770" y="0"/>
                  </a:cubicBezTo>
                  <a:cubicBezTo>
                    <a:pt x="77724" y="0"/>
                    <a:pt x="89249" y="4096"/>
                    <a:pt x="97536" y="12382"/>
                  </a:cubicBezTo>
                  <a:cubicBezTo>
                    <a:pt x="105823" y="20669"/>
                    <a:pt x="110204" y="32480"/>
                    <a:pt x="110681" y="47911"/>
                  </a:cubicBezTo>
                  <a:cubicBezTo>
                    <a:pt x="110681" y="57722"/>
                    <a:pt x="110109" y="65151"/>
                    <a:pt x="108966" y="70295"/>
                  </a:cubicBezTo>
                  <a:lnTo>
                    <a:pt x="26194" y="70295"/>
                  </a:lnTo>
                  <a:cubicBezTo>
                    <a:pt x="26479" y="86201"/>
                    <a:pt x="30194" y="98965"/>
                    <a:pt x="37243" y="108680"/>
                  </a:cubicBezTo>
                  <a:cubicBezTo>
                    <a:pt x="44291" y="118396"/>
                    <a:pt x="54292" y="123254"/>
                    <a:pt x="67342" y="123254"/>
                  </a:cubicBezTo>
                  <a:cubicBezTo>
                    <a:pt x="73723" y="123254"/>
                    <a:pt x="80486" y="122111"/>
                    <a:pt x="87440" y="119729"/>
                  </a:cubicBezTo>
                  <a:cubicBezTo>
                    <a:pt x="94393" y="117443"/>
                    <a:pt x="99822" y="114586"/>
                    <a:pt x="103727" y="111443"/>
                  </a:cubicBezTo>
                  <a:lnTo>
                    <a:pt x="108299" y="122015"/>
                  </a:lnTo>
                  <a:cubicBezTo>
                    <a:pt x="103632" y="126873"/>
                    <a:pt x="96774" y="130969"/>
                    <a:pt x="87630" y="134493"/>
                  </a:cubicBezTo>
                  <a:cubicBezTo>
                    <a:pt x="78486" y="138017"/>
                    <a:pt x="69152" y="139827"/>
                    <a:pt x="59722" y="139827"/>
                  </a:cubicBezTo>
                  <a:cubicBezTo>
                    <a:pt x="40291" y="139827"/>
                    <a:pt x="25432" y="133541"/>
                    <a:pt x="15240" y="120872"/>
                  </a:cubicBezTo>
                  <a:close/>
                  <a:moveTo>
                    <a:pt x="84201" y="57531"/>
                  </a:moveTo>
                  <a:cubicBezTo>
                    <a:pt x="84677" y="54197"/>
                    <a:pt x="84963" y="50768"/>
                    <a:pt x="84963" y="47149"/>
                  </a:cubicBezTo>
                  <a:cubicBezTo>
                    <a:pt x="84773" y="36767"/>
                    <a:pt x="82582" y="28480"/>
                    <a:pt x="78391" y="22479"/>
                  </a:cubicBezTo>
                  <a:cubicBezTo>
                    <a:pt x="74104" y="16478"/>
                    <a:pt x="67437" y="13430"/>
                    <a:pt x="58293" y="13430"/>
                  </a:cubicBezTo>
                  <a:cubicBezTo>
                    <a:pt x="48958" y="13430"/>
                    <a:pt x="41529" y="16764"/>
                    <a:pt x="36004" y="23527"/>
                  </a:cubicBezTo>
                  <a:cubicBezTo>
                    <a:pt x="30480" y="30290"/>
                    <a:pt x="27337" y="41529"/>
                    <a:pt x="26479" y="57436"/>
                  </a:cubicBezTo>
                  <a:lnTo>
                    <a:pt x="84201" y="5743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5" name="Freeform: Shape 1039">
              <a:extLst>
                <a:ext uri="{FF2B5EF4-FFF2-40B4-BE49-F238E27FC236}">
                  <a16:creationId xmlns:a16="http://schemas.microsoft.com/office/drawing/2014/main" id="{EF1E21DD-DDD5-072F-FC2C-75E7043DC1C5}"/>
                </a:ext>
              </a:extLst>
            </p:cNvPr>
            <p:cNvSpPr/>
            <p:nvPr/>
          </p:nvSpPr>
          <p:spPr>
            <a:xfrm>
              <a:off x="11733561" y="6824916"/>
              <a:ext cx="133731" cy="202223"/>
            </a:xfrm>
            <a:custGeom>
              <a:avLst/>
              <a:gdLst>
                <a:gd name="connsiteX0" fmla="*/ 13811 w 133731"/>
                <a:gd name="connsiteY0" fmla="*/ 192691 h 202223"/>
                <a:gd name="connsiteX1" fmla="*/ 0 w 133731"/>
                <a:gd name="connsiteY1" fmla="*/ 165830 h 202223"/>
                <a:gd name="connsiteX2" fmla="*/ 6572 w 133731"/>
                <a:gd name="connsiteY2" fmla="*/ 146304 h 202223"/>
                <a:gd name="connsiteX3" fmla="*/ 22288 w 133731"/>
                <a:gd name="connsiteY3" fmla="*/ 132778 h 202223"/>
                <a:gd name="connsiteX4" fmla="*/ 11240 w 133731"/>
                <a:gd name="connsiteY4" fmla="*/ 112586 h 202223"/>
                <a:gd name="connsiteX5" fmla="*/ 16288 w 133731"/>
                <a:gd name="connsiteY5" fmla="*/ 96202 h 202223"/>
                <a:gd name="connsiteX6" fmla="*/ 29527 w 133731"/>
                <a:gd name="connsiteY6" fmla="*/ 84392 h 202223"/>
                <a:gd name="connsiteX7" fmla="*/ 11144 w 133731"/>
                <a:gd name="connsiteY7" fmla="*/ 69247 h 202223"/>
                <a:gd name="connsiteX8" fmla="*/ 4763 w 133731"/>
                <a:gd name="connsiteY8" fmla="*/ 45910 h 202223"/>
                <a:gd name="connsiteX9" fmla="*/ 12573 w 133731"/>
                <a:gd name="connsiteY9" fmla="*/ 21622 h 202223"/>
                <a:gd name="connsiteX10" fmla="*/ 33242 w 133731"/>
                <a:gd name="connsiteY10" fmla="*/ 5715 h 202223"/>
                <a:gd name="connsiteX11" fmla="*/ 60579 w 133731"/>
                <a:gd name="connsiteY11" fmla="*/ 191 h 202223"/>
                <a:gd name="connsiteX12" fmla="*/ 98584 w 133731"/>
                <a:gd name="connsiteY12" fmla="*/ 10287 h 202223"/>
                <a:gd name="connsiteX13" fmla="*/ 109633 w 133731"/>
                <a:gd name="connsiteY13" fmla="*/ 3334 h 202223"/>
                <a:gd name="connsiteX14" fmla="*/ 125540 w 133731"/>
                <a:gd name="connsiteY14" fmla="*/ 0 h 202223"/>
                <a:gd name="connsiteX15" fmla="*/ 133731 w 133731"/>
                <a:gd name="connsiteY15" fmla="*/ 0 h 202223"/>
                <a:gd name="connsiteX16" fmla="*/ 133731 w 133731"/>
                <a:gd name="connsiteY16" fmla="*/ 21146 h 202223"/>
                <a:gd name="connsiteX17" fmla="*/ 107251 w 133731"/>
                <a:gd name="connsiteY17" fmla="*/ 21146 h 202223"/>
                <a:gd name="connsiteX18" fmla="*/ 113062 w 133731"/>
                <a:gd name="connsiteY18" fmla="*/ 41815 h 202223"/>
                <a:gd name="connsiteX19" fmla="*/ 105918 w 133731"/>
                <a:gd name="connsiteY19" fmla="*/ 66961 h 202223"/>
                <a:gd name="connsiteX20" fmla="*/ 86201 w 133731"/>
                <a:gd name="connsiteY20" fmla="*/ 83915 h 202223"/>
                <a:gd name="connsiteX21" fmla="*/ 57721 w 133731"/>
                <a:gd name="connsiteY21" fmla="*/ 89916 h 202223"/>
                <a:gd name="connsiteX22" fmla="*/ 39148 w 133731"/>
                <a:gd name="connsiteY22" fmla="*/ 87725 h 202223"/>
                <a:gd name="connsiteX23" fmla="*/ 33623 w 133731"/>
                <a:gd name="connsiteY23" fmla="*/ 95155 h 202223"/>
                <a:gd name="connsiteX24" fmla="*/ 31432 w 133731"/>
                <a:gd name="connsiteY24" fmla="*/ 103061 h 202223"/>
                <a:gd name="connsiteX25" fmla="*/ 37243 w 133731"/>
                <a:gd name="connsiteY25" fmla="*/ 114967 h 202223"/>
                <a:gd name="connsiteX26" fmla="*/ 57912 w 133731"/>
                <a:gd name="connsiteY26" fmla="*/ 118205 h 202223"/>
                <a:gd name="connsiteX27" fmla="*/ 85058 w 133731"/>
                <a:gd name="connsiteY27" fmla="*/ 118205 h 202223"/>
                <a:gd name="connsiteX28" fmla="*/ 119729 w 133731"/>
                <a:gd name="connsiteY28" fmla="*/ 127159 h 202223"/>
                <a:gd name="connsiteX29" fmla="*/ 131064 w 133731"/>
                <a:gd name="connsiteY29" fmla="*/ 152400 h 202223"/>
                <a:gd name="connsiteX30" fmla="*/ 121158 w 133731"/>
                <a:gd name="connsiteY30" fmla="*/ 177546 h 202223"/>
                <a:gd name="connsiteX31" fmla="*/ 94583 w 133731"/>
                <a:gd name="connsiteY31" fmla="*/ 195548 h 202223"/>
                <a:gd name="connsiteX32" fmla="*/ 58388 w 133731"/>
                <a:gd name="connsiteY32" fmla="*/ 202216 h 202223"/>
                <a:gd name="connsiteX33" fmla="*/ 13811 w 133731"/>
                <a:gd name="connsiteY33" fmla="*/ 192691 h 202223"/>
                <a:gd name="connsiteX34" fmla="*/ 82867 w 133731"/>
                <a:gd name="connsiteY34" fmla="*/ 184975 h 202223"/>
                <a:gd name="connsiteX35" fmla="*/ 99822 w 133731"/>
                <a:gd name="connsiteY35" fmla="*/ 174593 h 202223"/>
                <a:gd name="connsiteX36" fmla="*/ 106299 w 133731"/>
                <a:gd name="connsiteY36" fmla="*/ 158591 h 202223"/>
                <a:gd name="connsiteX37" fmla="*/ 100489 w 133731"/>
                <a:gd name="connsiteY37" fmla="*/ 142875 h 202223"/>
                <a:gd name="connsiteX38" fmla="*/ 78105 w 133731"/>
                <a:gd name="connsiteY38" fmla="*/ 137922 h 202223"/>
                <a:gd name="connsiteX39" fmla="*/ 49720 w 133731"/>
                <a:gd name="connsiteY39" fmla="*/ 137922 h 202223"/>
                <a:gd name="connsiteX40" fmla="*/ 34576 w 133731"/>
                <a:gd name="connsiteY40" fmla="*/ 136684 h 202223"/>
                <a:gd name="connsiteX41" fmla="*/ 24670 w 133731"/>
                <a:gd name="connsiteY41" fmla="*/ 160972 h 202223"/>
                <a:gd name="connsiteX42" fmla="*/ 32861 w 133731"/>
                <a:gd name="connsiteY42" fmla="*/ 181451 h 202223"/>
                <a:gd name="connsiteX43" fmla="*/ 60579 w 133731"/>
                <a:gd name="connsiteY43" fmla="*/ 188404 h 202223"/>
                <a:gd name="connsiteX44" fmla="*/ 82867 w 133731"/>
                <a:gd name="connsiteY44" fmla="*/ 184975 h 202223"/>
                <a:gd name="connsiteX45" fmla="*/ 87630 w 133731"/>
                <a:gd name="connsiteY45" fmla="*/ 44387 h 202223"/>
                <a:gd name="connsiteX46" fmla="*/ 80486 w 133731"/>
                <a:gd name="connsiteY46" fmla="*/ 20669 h 202223"/>
                <a:gd name="connsiteX47" fmla="*/ 59150 w 133731"/>
                <a:gd name="connsiteY47" fmla="*/ 13049 h 202223"/>
                <a:gd name="connsiteX48" fmla="*/ 38195 w 133731"/>
                <a:gd name="connsiteY48" fmla="*/ 20383 h 202223"/>
                <a:gd name="connsiteX49" fmla="*/ 30480 w 133731"/>
                <a:gd name="connsiteY49" fmla="*/ 43815 h 202223"/>
                <a:gd name="connsiteX50" fmla="*/ 37814 w 133731"/>
                <a:gd name="connsiteY50" fmla="*/ 67913 h 202223"/>
                <a:gd name="connsiteX51" fmla="*/ 60103 w 133731"/>
                <a:gd name="connsiteY51" fmla="*/ 76771 h 202223"/>
                <a:gd name="connsiteX52" fmla="*/ 87630 w 133731"/>
                <a:gd name="connsiteY52" fmla="*/ 44387 h 202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33731" h="202223">
                  <a:moveTo>
                    <a:pt x="13811" y="192691"/>
                  </a:moveTo>
                  <a:cubicBezTo>
                    <a:pt x="4572" y="186214"/>
                    <a:pt x="0" y="177260"/>
                    <a:pt x="0" y="165830"/>
                  </a:cubicBezTo>
                  <a:cubicBezTo>
                    <a:pt x="0" y="158782"/>
                    <a:pt x="2191" y="152305"/>
                    <a:pt x="6572" y="146304"/>
                  </a:cubicBezTo>
                  <a:cubicBezTo>
                    <a:pt x="10954" y="140398"/>
                    <a:pt x="16192" y="135922"/>
                    <a:pt x="22288" y="132778"/>
                  </a:cubicBezTo>
                  <a:cubicBezTo>
                    <a:pt x="14954" y="128588"/>
                    <a:pt x="11240" y="121920"/>
                    <a:pt x="11240" y="112586"/>
                  </a:cubicBezTo>
                  <a:cubicBezTo>
                    <a:pt x="11240" y="106775"/>
                    <a:pt x="12954" y="101346"/>
                    <a:pt x="16288" y="96202"/>
                  </a:cubicBezTo>
                  <a:cubicBezTo>
                    <a:pt x="19621" y="91059"/>
                    <a:pt x="24098" y="87154"/>
                    <a:pt x="29527" y="84392"/>
                  </a:cubicBezTo>
                  <a:cubicBezTo>
                    <a:pt x="21526" y="80867"/>
                    <a:pt x="15335" y="75819"/>
                    <a:pt x="11144" y="69247"/>
                  </a:cubicBezTo>
                  <a:cubicBezTo>
                    <a:pt x="6858" y="62674"/>
                    <a:pt x="4763" y="54864"/>
                    <a:pt x="4763" y="45910"/>
                  </a:cubicBezTo>
                  <a:cubicBezTo>
                    <a:pt x="4763" y="36576"/>
                    <a:pt x="7334" y="28480"/>
                    <a:pt x="12573" y="21622"/>
                  </a:cubicBezTo>
                  <a:cubicBezTo>
                    <a:pt x="17812" y="14764"/>
                    <a:pt x="24670" y="9430"/>
                    <a:pt x="33242" y="5715"/>
                  </a:cubicBezTo>
                  <a:cubicBezTo>
                    <a:pt x="41815" y="2000"/>
                    <a:pt x="50959" y="191"/>
                    <a:pt x="60579" y="191"/>
                  </a:cubicBezTo>
                  <a:cubicBezTo>
                    <a:pt x="76771" y="191"/>
                    <a:pt x="89440" y="3524"/>
                    <a:pt x="98584" y="10287"/>
                  </a:cubicBezTo>
                  <a:cubicBezTo>
                    <a:pt x="100965" y="7906"/>
                    <a:pt x="104680" y="5524"/>
                    <a:pt x="109633" y="3334"/>
                  </a:cubicBezTo>
                  <a:cubicBezTo>
                    <a:pt x="114586" y="1048"/>
                    <a:pt x="119920" y="0"/>
                    <a:pt x="125540" y="0"/>
                  </a:cubicBezTo>
                  <a:lnTo>
                    <a:pt x="133731" y="0"/>
                  </a:lnTo>
                  <a:lnTo>
                    <a:pt x="133731" y="21146"/>
                  </a:lnTo>
                  <a:lnTo>
                    <a:pt x="107251" y="21146"/>
                  </a:lnTo>
                  <a:cubicBezTo>
                    <a:pt x="111061" y="27051"/>
                    <a:pt x="113062" y="34004"/>
                    <a:pt x="113062" y="41815"/>
                  </a:cubicBezTo>
                  <a:cubicBezTo>
                    <a:pt x="113062" y="51245"/>
                    <a:pt x="110680" y="59626"/>
                    <a:pt x="105918" y="66961"/>
                  </a:cubicBezTo>
                  <a:cubicBezTo>
                    <a:pt x="101155" y="74295"/>
                    <a:pt x="94583" y="79915"/>
                    <a:pt x="86201" y="83915"/>
                  </a:cubicBezTo>
                  <a:cubicBezTo>
                    <a:pt x="77819" y="87916"/>
                    <a:pt x="68294" y="89916"/>
                    <a:pt x="57721" y="89916"/>
                  </a:cubicBezTo>
                  <a:cubicBezTo>
                    <a:pt x="50863" y="89916"/>
                    <a:pt x="44672" y="89154"/>
                    <a:pt x="39148" y="87725"/>
                  </a:cubicBezTo>
                  <a:cubicBezTo>
                    <a:pt x="36862" y="90011"/>
                    <a:pt x="35052" y="92488"/>
                    <a:pt x="33623" y="95155"/>
                  </a:cubicBezTo>
                  <a:cubicBezTo>
                    <a:pt x="32194" y="97822"/>
                    <a:pt x="31432" y="100489"/>
                    <a:pt x="31432" y="103061"/>
                  </a:cubicBezTo>
                  <a:cubicBezTo>
                    <a:pt x="31432" y="108871"/>
                    <a:pt x="33338" y="112776"/>
                    <a:pt x="37243" y="114967"/>
                  </a:cubicBezTo>
                  <a:cubicBezTo>
                    <a:pt x="41148" y="117157"/>
                    <a:pt x="48006" y="118205"/>
                    <a:pt x="57912" y="118205"/>
                  </a:cubicBezTo>
                  <a:lnTo>
                    <a:pt x="85058" y="118205"/>
                  </a:lnTo>
                  <a:cubicBezTo>
                    <a:pt x="100584" y="118205"/>
                    <a:pt x="112204" y="121158"/>
                    <a:pt x="119729" y="127159"/>
                  </a:cubicBezTo>
                  <a:cubicBezTo>
                    <a:pt x="127254" y="133160"/>
                    <a:pt x="131064" y="141542"/>
                    <a:pt x="131064" y="152400"/>
                  </a:cubicBezTo>
                  <a:cubicBezTo>
                    <a:pt x="131064" y="161544"/>
                    <a:pt x="127730" y="169926"/>
                    <a:pt x="121158" y="177546"/>
                  </a:cubicBezTo>
                  <a:cubicBezTo>
                    <a:pt x="114586" y="185166"/>
                    <a:pt x="105727" y="191167"/>
                    <a:pt x="94583" y="195548"/>
                  </a:cubicBezTo>
                  <a:cubicBezTo>
                    <a:pt x="83439" y="199930"/>
                    <a:pt x="71342" y="202216"/>
                    <a:pt x="58388" y="202216"/>
                  </a:cubicBezTo>
                  <a:cubicBezTo>
                    <a:pt x="37909" y="202406"/>
                    <a:pt x="23050" y="199168"/>
                    <a:pt x="13811" y="192691"/>
                  </a:cubicBezTo>
                  <a:close/>
                  <a:moveTo>
                    <a:pt x="82867" y="184975"/>
                  </a:moveTo>
                  <a:cubicBezTo>
                    <a:pt x="89821" y="182690"/>
                    <a:pt x="95536" y="179165"/>
                    <a:pt x="99822" y="174593"/>
                  </a:cubicBezTo>
                  <a:cubicBezTo>
                    <a:pt x="104203" y="170021"/>
                    <a:pt x="106299" y="164687"/>
                    <a:pt x="106299" y="158591"/>
                  </a:cubicBezTo>
                  <a:cubicBezTo>
                    <a:pt x="106299" y="151352"/>
                    <a:pt x="104394" y="146114"/>
                    <a:pt x="100489" y="142875"/>
                  </a:cubicBezTo>
                  <a:cubicBezTo>
                    <a:pt x="96679" y="139541"/>
                    <a:pt x="89154" y="137922"/>
                    <a:pt x="78105" y="137922"/>
                  </a:cubicBezTo>
                  <a:lnTo>
                    <a:pt x="49720" y="137922"/>
                  </a:lnTo>
                  <a:cubicBezTo>
                    <a:pt x="43339" y="137922"/>
                    <a:pt x="38290" y="137541"/>
                    <a:pt x="34576" y="136684"/>
                  </a:cubicBezTo>
                  <a:cubicBezTo>
                    <a:pt x="28003" y="143923"/>
                    <a:pt x="24670" y="152019"/>
                    <a:pt x="24670" y="160972"/>
                  </a:cubicBezTo>
                  <a:cubicBezTo>
                    <a:pt x="24670" y="169926"/>
                    <a:pt x="27432" y="176784"/>
                    <a:pt x="32861" y="181451"/>
                  </a:cubicBezTo>
                  <a:cubicBezTo>
                    <a:pt x="38290" y="186119"/>
                    <a:pt x="47530" y="188404"/>
                    <a:pt x="60579" y="188404"/>
                  </a:cubicBezTo>
                  <a:cubicBezTo>
                    <a:pt x="68485" y="188500"/>
                    <a:pt x="75914" y="187357"/>
                    <a:pt x="82867" y="184975"/>
                  </a:cubicBezTo>
                  <a:close/>
                  <a:moveTo>
                    <a:pt x="87630" y="44387"/>
                  </a:moveTo>
                  <a:cubicBezTo>
                    <a:pt x="87630" y="33623"/>
                    <a:pt x="85249" y="25718"/>
                    <a:pt x="80486" y="20669"/>
                  </a:cubicBezTo>
                  <a:cubicBezTo>
                    <a:pt x="75724" y="15621"/>
                    <a:pt x="68675" y="13049"/>
                    <a:pt x="59150" y="13049"/>
                  </a:cubicBezTo>
                  <a:cubicBezTo>
                    <a:pt x="50292" y="13049"/>
                    <a:pt x="43339" y="15526"/>
                    <a:pt x="38195" y="20383"/>
                  </a:cubicBezTo>
                  <a:cubicBezTo>
                    <a:pt x="33052" y="25241"/>
                    <a:pt x="30480" y="33052"/>
                    <a:pt x="30480" y="43815"/>
                  </a:cubicBezTo>
                  <a:cubicBezTo>
                    <a:pt x="30480" y="53912"/>
                    <a:pt x="32956" y="61913"/>
                    <a:pt x="37814" y="67913"/>
                  </a:cubicBezTo>
                  <a:cubicBezTo>
                    <a:pt x="42672" y="73914"/>
                    <a:pt x="50101" y="76771"/>
                    <a:pt x="60103" y="76771"/>
                  </a:cubicBezTo>
                  <a:cubicBezTo>
                    <a:pt x="78486" y="76867"/>
                    <a:pt x="87630" y="66008"/>
                    <a:pt x="87630" y="44387"/>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6" name="Freeform: Shape 1040">
              <a:extLst>
                <a:ext uri="{FF2B5EF4-FFF2-40B4-BE49-F238E27FC236}">
                  <a16:creationId xmlns:a16="http://schemas.microsoft.com/office/drawing/2014/main" id="{83D35F2F-5EDF-B812-0E82-E78191E22DE6}"/>
                </a:ext>
              </a:extLst>
            </p:cNvPr>
            <p:cNvSpPr/>
            <p:nvPr/>
          </p:nvSpPr>
          <p:spPr>
            <a:xfrm>
              <a:off x="11873388" y="6765289"/>
              <a:ext cx="148113" cy="197167"/>
            </a:xfrm>
            <a:custGeom>
              <a:avLst/>
              <a:gdLst>
                <a:gd name="connsiteX0" fmla="*/ 20193 w 148113"/>
                <a:gd name="connsiteY0" fmla="*/ 17621 h 197167"/>
                <a:gd name="connsiteX1" fmla="*/ 0 w 148113"/>
                <a:gd name="connsiteY1" fmla="*/ 14954 h 197167"/>
                <a:gd name="connsiteX2" fmla="*/ 0 w 148113"/>
                <a:gd name="connsiteY2" fmla="*/ 4572 h 197167"/>
                <a:gd name="connsiteX3" fmla="*/ 39243 w 148113"/>
                <a:gd name="connsiteY3" fmla="*/ 0 h 197167"/>
                <a:gd name="connsiteX4" fmla="*/ 39719 w 148113"/>
                <a:gd name="connsiteY4" fmla="*/ 0 h 197167"/>
                <a:gd name="connsiteX5" fmla="*/ 45053 w 148113"/>
                <a:gd name="connsiteY5" fmla="*/ 3619 h 197167"/>
                <a:gd name="connsiteX6" fmla="*/ 45053 w 148113"/>
                <a:gd name="connsiteY6" fmla="*/ 59436 h 197167"/>
                <a:gd name="connsiteX7" fmla="*/ 44101 w 148113"/>
                <a:gd name="connsiteY7" fmla="*/ 79915 h 197167"/>
                <a:gd name="connsiteX8" fmla="*/ 65246 w 148113"/>
                <a:gd name="connsiteY8" fmla="*/ 66675 h 197167"/>
                <a:gd name="connsiteX9" fmla="*/ 92488 w 148113"/>
                <a:gd name="connsiteY9" fmla="*/ 60388 h 197167"/>
                <a:gd name="connsiteX10" fmla="*/ 116110 w 148113"/>
                <a:gd name="connsiteY10" fmla="*/ 66199 h 197167"/>
                <a:gd name="connsiteX11" fmla="*/ 127921 w 148113"/>
                <a:gd name="connsiteY11" fmla="*/ 83915 h 197167"/>
                <a:gd name="connsiteX12" fmla="*/ 131254 w 148113"/>
                <a:gd name="connsiteY12" fmla="*/ 116014 h 197167"/>
                <a:gd name="connsiteX13" fmla="*/ 131254 w 148113"/>
                <a:gd name="connsiteY13" fmla="*/ 183166 h 197167"/>
                <a:gd name="connsiteX14" fmla="*/ 148114 w 148113"/>
                <a:gd name="connsiteY14" fmla="*/ 185357 h 197167"/>
                <a:gd name="connsiteX15" fmla="*/ 148114 w 148113"/>
                <a:gd name="connsiteY15" fmla="*/ 197167 h 197167"/>
                <a:gd name="connsiteX16" fmla="*/ 90583 w 148113"/>
                <a:gd name="connsiteY16" fmla="*/ 197167 h 197167"/>
                <a:gd name="connsiteX17" fmla="*/ 90583 w 148113"/>
                <a:gd name="connsiteY17" fmla="*/ 185261 h 197167"/>
                <a:gd name="connsiteX18" fmla="*/ 106204 w 148113"/>
                <a:gd name="connsiteY18" fmla="*/ 183071 h 197167"/>
                <a:gd name="connsiteX19" fmla="*/ 106204 w 148113"/>
                <a:gd name="connsiteY19" fmla="*/ 115729 h 197167"/>
                <a:gd name="connsiteX20" fmla="*/ 104299 w 148113"/>
                <a:gd name="connsiteY20" fmla="*/ 93440 h 197167"/>
                <a:gd name="connsiteX21" fmla="*/ 97060 w 148113"/>
                <a:gd name="connsiteY21" fmla="*/ 81439 h 197167"/>
                <a:gd name="connsiteX22" fmla="*/ 81153 w 148113"/>
                <a:gd name="connsiteY22" fmla="*/ 77438 h 197167"/>
                <a:gd name="connsiteX23" fmla="*/ 62579 w 148113"/>
                <a:gd name="connsiteY23" fmla="*/ 81820 h 197167"/>
                <a:gd name="connsiteX24" fmla="*/ 45244 w 148113"/>
                <a:gd name="connsiteY24" fmla="*/ 91916 h 197167"/>
                <a:gd name="connsiteX25" fmla="*/ 45244 w 148113"/>
                <a:gd name="connsiteY25" fmla="*/ 183166 h 197167"/>
                <a:gd name="connsiteX26" fmla="*/ 61817 w 148113"/>
                <a:gd name="connsiteY26" fmla="*/ 185357 h 197167"/>
                <a:gd name="connsiteX27" fmla="*/ 61817 w 148113"/>
                <a:gd name="connsiteY27" fmla="*/ 197167 h 197167"/>
                <a:gd name="connsiteX28" fmla="*/ 5715 w 148113"/>
                <a:gd name="connsiteY28" fmla="*/ 197167 h 197167"/>
                <a:gd name="connsiteX29" fmla="*/ 5715 w 148113"/>
                <a:gd name="connsiteY29" fmla="*/ 185261 h 197167"/>
                <a:gd name="connsiteX30" fmla="*/ 20193 w 148113"/>
                <a:gd name="connsiteY30" fmla="*/ 183356 h 197167"/>
                <a:gd name="connsiteX31" fmla="*/ 20193 w 148113"/>
                <a:gd name="connsiteY31" fmla="*/ 17621 h 19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113" h="197167">
                  <a:moveTo>
                    <a:pt x="20193" y="17621"/>
                  </a:moveTo>
                  <a:lnTo>
                    <a:pt x="0" y="14954"/>
                  </a:lnTo>
                  <a:lnTo>
                    <a:pt x="0" y="4572"/>
                  </a:lnTo>
                  <a:lnTo>
                    <a:pt x="39243" y="0"/>
                  </a:lnTo>
                  <a:lnTo>
                    <a:pt x="39719" y="0"/>
                  </a:lnTo>
                  <a:lnTo>
                    <a:pt x="45053" y="3619"/>
                  </a:lnTo>
                  <a:lnTo>
                    <a:pt x="45053" y="59436"/>
                  </a:lnTo>
                  <a:lnTo>
                    <a:pt x="44101" y="79915"/>
                  </a:lnTo>
                  <a:cubicBezTo>
                    <a:pt x="49244" y="75248"/>
                    <a:pt x="56293" y="70866"/>
                    <a:pt x="65246" y="66675"/>
                  </a:cubicBezTo>
                  <a:cubicBezTo>
                    <a:pt x="74200" y="62484"/>
                    <a:pt x="83344" y="60388"/>
                    <a:pt x="92488" y="60388"/>
                  </a:cubicBezTo>
                  <a:cubicBezTo>
                    <a:pt x="102584" y="60388"/>
                    <a:pt x="110490" y="62293"/>
                    <a:pt x="116110" y="66199"/>
                  </a:cubicBezTo>
                  <a:cubicBezTo>
                    <a:pt x="121729" y="70009"/>
                    <a:pt x="125635" y="75914"/>
                    <a:pt x="127921" y="83915"/>
                  </a:cubicBezTo>
                  <a:cubicBezTo>
                    <a:pt x="130207" y="91821"/>
                    <a:pt x="131254" y="102584"/>
                    <a:pt x="131254" y="116014"/>
                  </a:cubicBezTo>
                  <a:lnTo>
                    <a:pt x="131254" y="183166"/>
                  </a:lnTo>
                  <a:lnTo>
                    <a:pt x="148114" y="185357"/>
                  </a:lnTo>
                  <a:lnTo>
                    <a:pt x="148114" y="197167"/>
                  </a:lnTo>
                  <a:lnTo>
                    <a:pt x="90583" y="197167"/>
                  </a:lnTo>
                  <a:lnTo>
                    <a:pt x="90583" y="185261"/>
                  </a:lnTo>
                  <a:lnTo>
                    <a:pt x="106204" y="183071"/>
                  </a:lnTo>
                  <a:lnTo>
                    <a:pt x="106204" y="115729"/>
                  </a:lnTo>
                  <a:cubicBezTo>
                    <a:pt x="106204" y="106299"/>
                    <a:pt x="105537" y="98869"/>
                    <a:pt x="104299" y="93440"/>
                  </a:cubicBezTo>
                  <a:cubicBezTo>
                    <a:pt x="103061" y="88011"/>
                    <a:pt x="100584" y="84010"/>
                    <a:pt x="97060" y="81439"/>
                  </a:cubicBezTo>
                  <a:cubicBezTo>
                    <a:pt x="93536" y="78772"/>
                    <a:pt x="88201" y="77438"/>
                    <a:pt x="81153" y="77438"/>
                  </a:cubicBezTo>
                  <a:cubicBezTo>
                    <a:pt x="75343" y="77438"/>
                    <a:pt x="69247" y="78867"/>
                    <a:pt x="62579" y="81820"/>
                  </a:cubicBezTo>
                  <a:cubicBezTo>
                    <a:pt x="55912" y="84773"/>
                    <a:pt x="50197" y="88106"/>
                    <a:pt x="45244" y="91916"/>
                  </a:cubicBezTo>
                  <a:lnTo>
                    <a:pt x="45244" y="183166"/>
                  </a:lnTo>
                  <a:lnTo>
                    <a:pt x="61817" y="185357"/>
                  </a:lnTo>
                  <a:lnTo>
                    <a:pt x="61817" y="197167"/>
                  </a:lnTo>
                  <a:lnTo>
                    <a:pt x="5715" y="197167"/>
                  </a:lnTo>
                  <a:lnTo>
                    <a:pt x="5715" y="185261"/>
                  </a:lnTo>
                  <a:lnTo>
                    <a:pt x="20193" y="183356"/>
                  </a:lnTo>
                  <a:lnTo>
                    <a:pt x="20193"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7" name="Freeform: Shape 1041">
              <a:extLst>
                <a:ext uri="{FF2B5EF4-FFF2-40B4-BE49-F238E27FC236}">
                  <a16:creationId xmlns:a16="http://schemas.microsoft.com/office/drawing/2014/main" id="{D03B25DC-7422-E572-F20C-01C3A63F2E8E}"/>
                </a:ext>
              </a:extLst>
            </p:cNvPr>
            <p:cNvSpPr/>
            <p:nvPr/>
          </p:nvSpPr>
          <p:spPr>
            <a:xfrm>
              <a:off x="12038742" y="6825201"/>
              <a:ext cx="110680" cy="139827"/>
            </a:xfrm>
            <a:custGeom>
              <a:avLst/>
              <a:gdLst>
                <a:gd name="connsiteX0" fmla="*/ 15240 w 110680"/>
                <a:gd name="connsiteY0" fmla="*/ 120872 h 139827"/>
                <a:gd name="connsiteX1" fmla="*/ 0 w 110680"/>
                <a:gd name="connsiteY1" fmla="*/ 70104 h 139827"/>
                <a:gd name="connsiteX2" fmla="*/ 7906 w 110680"/>
                <a:gd name="connsiteY2" fmla="*/ 33242 h 139827"/>
                <a:gd name="connsiteX3" fmla="*/ 30194 w 110680"/>
                <a:gd name="connsiteY3" fmla="*/ 8668 h 139827"/>
                <a:gd name="connsiteX4" fmla="*/ 62770 w 110680"/>
                <a:gd name="connsiteY4" fmla="*/ 0 h 139827"/>
                <a:gd name="connsiteX5" fmla="*/ 97536 w 110680"/>
                <a:gd name="connsiteY5" fmla="*/ 12382 h 139827"/>
                <a:gd name="connsiteX6" fmla="*/ 110680 w 110680"/>
                <a:gd name="connsiteY6" fmla="*/ 47911 h 139827"/>
                <a:gd name="connsiteX7" fmla="*/ 108966 w 110680"/>
                <a:gd name="connsiteY7" fmla="*/ 70295 h 139827"/>
                <a:gd name="connsiteX8" fmla="*/ 26194 w 110680"/>
                <a:gd name="connsiteY8" fmla="*/ 70295 h 139827"/>
                <a:gd name="connsiteX9" fmla="*/ 37243 w 110680"/>
                <a:gd name="connsiteY9" fmla="*/ 108680 h 139827"/>
                <a:gd name="connsiteX10" fmla="*/ 67342 w 110680"/>
                <a:gd name="connsiteY10" fmla="*/ 123254 h 139827"/>
                <a:gd name="connsiteX11" fmla="*/ 87439 w 110680"/>
                <a:gd name="connsiteY11" fmla="*/ 119729 h 139827"/>
                <a:gd name="connsiteX12" fmla="*/ 103727 w 110680"/>
                <a:gd name="connsiteY12" fmla="*/ 111443 h 139827"/>
                <a:gd name="connsiteX13" fmla="*/ 108299 w 110680"/>
                <a:gd name="connsiteY13" fmla="*/ 122015 h 139827"/>
                <a:gd name="connsiteX14" fmla="*/ 87630 w 110680"/>
                <a:gd name="connsiteY14" fmla="*/ 134493 h 139827"/>
                <a:gd name="connsiteX15" fmla="*/ 59722 w 110680"/>
                <a:gd name="connsiteY15" fmla="*/ 139827 h 139827"/>
                <a:gd name="connsiteX16" fmla="*/ 15240 w 110680"/>
                <a:gd name="connsiteY16" fmla="*/ 120872 h 139827"/>
                <a:gd name="connsiteX17" fmla="*/ 84106 w 110680"/>
                <a:gd name="connsiteY17" fmla="*/ 57531 h 139827"/>
                <a:gd name="connsiteX18" fmla="*/ 84868 w 110680"/>
                <a:gd name="connsiteY18" fmla="*/ 47149 h 139827"/>
                <a:gd name="connsiteX19" fmla="*/ 78296 w 110680"/>
                <a:gd name="connsiteY19" fmla="*/ 22479 h 139827"/>
                <a:gd name="connsiteX20" fmla="*/ 58198 w 110680"/>
                <a:gd name="connsiteY20" fmla="*/ 13430 h 139827"/>
                <a:gd name="connsiteX21" fmla="*/ 35909 w 110680"/>
                <a:gd name="connsiteY21" fmla="*/ 23527 h 139827"/>
                <a:gd name="connsiteX22" fmla="*/ 26384 w 110680"/>
                <a:gd name="connsiteY22" fmla="*/ 57436 h 139827"/>
                <a:gd name="connsiteX23" fmla="*/ 84106 w 110680"/>
                <a:gd name="connsiteY23" fmla="*/ 57436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7">
                  <a:moveTo>
                    <a:pt x="15240" y="120872"/>
                  </a:moveTo>
                  <a:cubicBezTo>
                    <a:pt x="5048" y="108204"/>
                    <a:pt x="0" y="91250"/>
                    <a:pt x="0" y="70104"/>
                  </a:cubicBezTo>
                  <a:cubicBezTo>
                    <a:pt x="0" y="56102"/>
                    <a:pt x="2667" y="43910"/>
                    <a:pt x="7906" y="33242"/>
                  </a:cubicBezTo>
                  <a:cubicBezTo>
                    <a:pt x="13144" y="22574"/>
                    <a:pt x="20574" y="14478"/>
                    <a:pt x="30194" y="8668"/>
                  </a:cubicBezTo>
                  <a:cubicBezTo>
                    <a:pt x="39814" y="2857"/>
                    <a:pt x="50578" y="0"/>
                    <a:pt x="62770" y="0"/>
                  </a:cubicBezTo>
                  <a:cubicBezTo>
                    <a:pt x="77724" y="0"/>
                    <a:pt x="89249" y="4096"/>
                    <a:pt x="97536" y="12382"/>
                  </a:cubicBezTo>
                  <a:cubicBezTo>
                    <a:pt x="105823" y="20669"/>
                    <a:pt x="110204" y="32480"/>
                    <a:pt x="110680" y="47911"/>
                  </a:cubicBezTo>
                  <a:cubicBezTo>
                    <a:pt x="110680" y="57722"/>
                    <a:pt x="110109" y="65151"/>
                    <a:pt x="108966" y="70295"/>
                  </a:cubicBezTo>
                  <a:lnTo>
                    <a:pt x="26194" y="70295"/>
                  </a:lnTo>
                  <a:cubicBezTo>
                    <a:pt x="26479" y="86201"/>
                    <a:pt x="30194" y="98965"/>
                    <a:pt x="37243" y="108680"/>
                  </a:cubicBezTo>
                  <a:cubicBezTo>
                    <a:pt x="44291" y="118396"/>
                    <a:pt x="54292" y="123254"/>
                    <a:pt x="67342" y="123254"/>
                  </a:cubicBezTo>
                  <a:cubicBezTo>
                    <a:pt x="73723" y="123254"/>
                    <a:pt x="80486" y="122111"/>
                    <a:pt x="87439" y="119729"/>
                  </a:cubicBezTo>
                  <a:cubicBezTo>
                    <a:pt x="94393" y="117443"/>
                    <a:pt x="99822" y="114586"/>
                    <a:pt x="103727" y="111443"/>
                  </a:cubicBezTo>
                  <a:lnTo>
                    <a:pt x="108299" y="122015"/>
                  </a:lnTo>
                  <a:cubicBezTo>
                    <a:pt x="103632" y="126873"/>
                    <a:pt x="96774" y="130969"/>
                    <a:pt x="87630" y="134493"/>
                  </a:cubicBezTo>
                  <a:cubicBezTo>
                    <a:pt x="78486" y="138017"/>
                    <a:pt x="69151" y="139827"/>
                    <a:pt x="59722" y="139827"/>
                  </a:cubicBezTo>
                  <a:cubicBezTo>
                    <a:pt x="40196" y="139827"/>
                    <a:pt x="25432" y="133541"/>
                    <a:pt x="15240" y="120872"/>
                  </a:cubicBezTo>
                  <a:close/>
                  <a:moveTo>
                    <a:pt x="84106" y="57531"/>
                  </a:moveTo>
                  <a:cubicBezTo>
                    <a:pt x="84582" y="54197"/>
                    <a:pt x="84868" y="50768"/>
                    <a:pt x="84868" y="47149"/>
                  </a:cubicBezTo>
                  <a:cubicBezTo>
                    <a:pt x="84677" y="36767"/>
                    <a:pt x="82487" y="28480"/>
                    <a:pt x="78296" y="22479"/>
                  </a:cubicBezTo>
                  <a:cubicBezTo>
                    <a:pt x="74009" y="16478"/>
                    <a:pt x="67342" y="13430"/>
                    <a:pt x="58198" y="13430"/>
                  </a:cubicBezTo>
                  <a:cubicBezTo>
                    <a:pt x="48863" y="13430"/>
                    <a:pt x="41434" y="16764"/>
                    <a:pt x="35909" y="23527"/>
                  </a:cubicBezTo>
                  <a:cubicBezTo>
                    <a:pt x="30385" y="30290"/>
                    <a:pt x="27242" y="41529"/>
                    <a:pt x="26384" y="57436"/>
                  </a:cubicBezTo>
                  <a:lnTo>
                    <a:pt x="84106" y="5743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8" name="Freeform: Shape 1042">
              <a:extLst>
                <a:ext uri="{FF2B5EF4-FFF2-40B4-BE49-F238E27FC236}">
                  <a16:creationId xmlns:a16="http://schemas.microsoft.com/office/drawing/2014/main" id="{D7A4867C-BDDD-2C2A-CBFC-AE456E9599AD}"/>
                </a:ext>
              </a:extLst>
            </p:cNvPr>
            <p:cNvSpPr/>
            <p:nvPr/>
          </p:nvSpPr>
          <p:spPr>
            <a:xfrm>
              <a:off x="12170568" y="6825297"/>
              <a:ext cx="93821" cy="137159"/>
            </a:xfrm>
            <a:custGeom>
              <a:avLst/>
              <a:gdLst>
                <a:gd name="connsiteX0" fmla="*/ 0 w 93821"/>
                <a:gd name="connsiteY0" fmla="*/ 125254 h 137159"/>
                <a:gd name="connsiteX1" fmla="*/ 18002 w 93821"/>
                <a:gd name="connsiteY1" fmla="*/ 123825 h 137159"/>
                <a:gd name="connsiteX2" fmla="*/ 18002 w 93821"/>
                <a:gd name="connsiteY2" fmla="*/ 22098 h 137159"/>
                <a:gd name="connsiteX3" fmla="*/ 667 w 93821"/>
                <a:gd name="connsiteY3" fmla="*/ 17716 h 137159"/>
                <a:gd name="connsiteX4" fmla="*/ 667 w 93821"/>
                <a:gd name="connsiteY4" fmla="*/ 4763 h 137159"/>
                <a:gd name="connsiteX5" fmla="*/ 33909 w 93821"/>
                <a:gd name="connsiteY5" fmla="*/ 476 h 137159"/>
                <a:gd name="connsiteX6" fmla="*/ 34385 w 93821"/>
                <a:gd name="connsiteY6" fmla="*/ 476 h 137159"/>
                <a:gd name="connsiteX7" fmla="*/ 39719 w 93821"/>
                <a:gd name="connsiteY7" fmla="*/ 4763 h 137159"/>
                <a:gd name="connsiteX8" fmla="*/ 39719 w 93821"/>
                <a:gd name="connsiteY8" fmla="*/ 9144 h 137159"/>
                <a:gd name="connsiteX9" fmla="*/ 38957 w 93821"/>
                <a:gd name="connsiteY9" fmla="*/ 27908 h 137159"/>
                <a:gd name="connsiteX10" fmla="*/ 39719 w 93821"/>
                <a:gd name="connsiteY10" fmla="*/ 27908 h 137159"/>
                <a:gd name="connsiteX11" fmla="*/ 48387 w 93821"/>
                <a:gd name="connsiteY11" fmla="*/ 17335 h 137159"/>
                <a:gd name="connsiteX12" fmla="*/ 64484 w 93821"/>
                <a:gd name="connsiteY12" fmla="*/ 5429 h 137159"/>
                <a:gd name="connsiteX13" fmla="*/ 85916 w 93821"/>
                <a:gd name="connsiteY13" fmla="*/ 0 h 137159"/>
                <a:gd name="connsiteX14" fmla="*/ 93821 w 93821"/>
                <a:gd name="connsiteY14" fmla="*/ 1238 h 137159"/>
                <a:gd name="connsiteX15" fmla="*/ 93821 w 93821"/>
                <a:gd name="connsiteY15" fmla="*/ 28194 h 137159"/>
                <a:gd name="connsiteX16" fmla="*/ 88392 w 93821"/>
                <a:gd name="connsiteY16" fmla="*/ 25908 h 137159"/>
                <a:gd name="connsiteX17" fmla="*/ 80105 w 93821"/>
                <a:gd name="connsiteY17" fmla="*/ 24860 h 137159"/>
                <a:gd name="connsiteX18" fmla="*/ 43053 w 93821"/>
                <a:gd name="connsiteY18" fmla="*/ 37147 h 137159"/>
                <a:gd name="connsiteX19" fmla="*/ 43053 w 93821"/>
                <a:gd name="connsiteY19" fmla="*/ 123730 h 137159"/>
                <a:gd name="connsiteX20" fmla="*/ 73628 w 93821"/>
                <a:gd name="connsiteY20" fmla="*/ 125635 h 137159"/>
                <a:gd name="connsiteX21" fmla="*/ 73628 w 93821"/>
                <a:gd name="connsiteY21" fmla="*/ 137160 h 137159"/>
                <a:gd name="connsiteX22" fmla="*/ 0 w 93821"/>
                <a:gd name="connsiteY22" fmla="*/ 137160 h 137159"/>
                <a:gd name="connsiteX23" fmla="*/ 0 w 93821"/>
                <a:gd name="connsiteY23" fmla="*/ 125254 h 1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59">
                  <a:moveTo>
                    <a:pt x="0" y="125254"/>
                  </a:moveTo>
                  <a:lnTo>
                    <a:pt x="18002" y="123825"/>
                  </a:lnTo>
                  <a:lnTo>
                    <a:pt x="18002" y="22098"/>
                  </a:lnTo>
                  <a:lnTo>
                    <a:pt x="667" y="17716"/>
                  </a:lnTo>
                  <a:lnTo>
                    <a:pt x="667" y="4763"/>
                  </a:lnTo>
                  <a:lnTo>
                    <a:pt x="33909" y="476"/>
                  </a:lnTo>
                  <a:lnTo>
                    <a:pt x="34385" y="476"/>
                  </a:lnTo>
                  <a:lnTo>
                    <a:pt x="39719" y="4763"/>
                  </a:lnTo>
                  <a:lnTo>
                    <a:pt x="39719" y="9144"/>
                  </a:lnTo>
                  <a:lnTo>
                    <a:pt x="38957" y="27908"/>
                  </a:lnTo>
                  <a:lnTo>
                    <a:pt x="39719" y="27908"/>
                  </a:lnTo>
                  <a:cubicBezTo>
                    <a:pt x="41338" y="25146"/>
                    <a:pt x="44196" y="21622"/>
                    <a:pt x="48387" y="17335"/>
                  </a:cubicBezTo>
                  <a:cubicBezTo>
                    <a:pt x="52578" y="13049"/>
                    <a:pt x="57912" y="9049"/>
                    <a:pt x="64484" y="5429"/>
                  </a:cubicBezTo>
                  <a:cubicBezTo>
                    <a:pt x="71057" y="1810"/>
                    <a:pt x="78200" y="0"/>
                    <a:pt x="85916" y="0"/>
                  </a:cubicBezTo>
                  <a:cubicBezTo>
                    <a:pt x="89154" y="0"/>
                    <a:pt x="91726" y="381"/>
                    <a:pt x="93821" y="1238"/>
                  </a:cubicBezTo>
                  <a:lnTo>
                    <a:pt x="93821" y="28194"/>
                  </a:lnTo>
                  <a:cubicBezTo>
                    <a:pt x="92678" y="27432"/>
                    <a:pt x="90868" y="26575"/>
                    <a:pt x="88392" y="25908"/>
                  </a:cubicBezTo>
                  <a:cubicBezTo>
                    <a:pt x="85916" y="25146"/>
                    <a:pt x="83153" y="24860"/>
                    <a:pt x="80105" y="24860"/>
                  </a:cubicBezTo>
                  <a:cubicBezTo>
                    <a:pt x="66770" y="24860"/>
                    <a:pt x="54483" y="28956"/>
                    <a:pt x="43053" y="37147"/>
                  </a:cubicBezTo>
                  <a:lnTo>
                    <a:pt x="43053" y="123730"/>
                  </a:lnTo>
                  <a:lnTo>
                    <a:pt x="73628" y="125635"/>
                  </a:lnTo>
                  <a:lnTo>
                    <a:pt x="73628" y="137160"/>
                  </a:lnTo>
                  <a:lnTo>
                    <a:pt x="0" y="137160"/>
                  </a:lnTo>
                  <a:lnTo>
                    <a:pt x="0" y="12525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9" name="Freeform: Shape 1043">
              <a:extLst>
                <a:ext uri="{FF2B5EF4-FFF2-40B4-BE49-F238E27FC236}">
                  <a16:creationId xmlns:a16="http://schemas.microsoft.com/office/drawing/2014/main" id="{17D7C361-EB3A-3226-3768-F8F60EFA30A8}"/>
                </a:ext>
              </a:extLst>
            </p:cNvPr>
            <p:cNvSpPr/>
            <p:nvPr/>
          </p:nvSpPr>
          <p:spPr>
            <a:xfrm>
              <a:off x="12279820" y="6825201"/>
              <a:ext cx="110680" cy="139827"/>
            </a:xfrm>
            <a:custGeom>
              <a:avLst/>
              <a:gdLst>
                <a:gd name="connsiteX0" fmla="*/ 15240 w 110680"/>
                <a:gd name="connsiteY0" fmla="*/ 120872 h 139827"/>
                <a:gd name="connsiteX1" fmla="*/ 0 w 110680"/>
                <a:gd name="connsiteY1" fmla="*/ 70104 h 139827"/>
                <a:gd name="connsiteX2" fmla="*/ 7906 w 110680"/>
                <a:gd name="connsiteY2" fmla="*/ 33242 h 139827"/>
                <a:gd name="connsiteX3" fmla="*/ 30194 w 110680"/>
                <a:gd name="connsiteY3" fmla="*/ 8668 h 139827"/>
                <a:gd name="connsiteX4" fmla="*/ 62770 w 110680"/>
                <a:gd name="connsiteY4" fmla="*/ 0 h 139827"/>
                <a:gd name="connsiteX5" fmla="*/ 97536 w 110680"/>
                <a:gd name="connsiteY5" fmla="*/ 12382 h 139827"/>
                <a:gd name="connsiteX6" fmla="*/ 110680 w 110680"/>
                <a:gd name="connsiteY6" fmla="*/ 47911 h 139827"/>
                <a:gd name="connsiteX7" fmla="*/ 108966 w 110680"/>
                <a:gd name="connsiteY7" fmla="*/ 70295 h 139827"/>
                <a:gd name="connsiteX8" fmla="*/ 26194 w 110680"/>
                <a:gd name="connsiteY8" fmla="*/ 70295 h 139827"/>
                <a:gd name="connsiteX9" fmla="*/ 37243 w 110680"/>
                <a:gd name="connsiteY9" fmla="*/ 108680 h 139827"/>
                <a:gd name="connsiteX10" fmla="*/ 67342 w 110680"/>
                <a:gd name="connsiteY10" fmla="*/ 123254 h 139827"/>
                <a:gd name="connsiteX11" fmla="*/ 87439 w 110680"/>
                <a:gd name="connsiteY11" fmla="*/ 119729 h 139827"/>
                <a:gd name="connsiteX12" fmla="*/ 103727 w 110680"/>
                <a:gd name="connsiteY12" fmla="*/ 111443 h 139827"/>
                <a:gd name="connsiteX13" fmla="*/ 108299 w 110680"/>
                <a:gd name="connsiteY13" fmla="*/ 122015 h 139827"/>
                <a:gd name="connsiteX14" fmla="*/ 87630 w 110680"/>
                <a:gd name="connsiteY14" fmla="*/ 134493 h 139827"/>
                <a:gd name="connsiteX15" fmla="*/ 59722 w 110680"/>
                <a:gd name="connsiteY15" fmla="*/ 139827 h 139827"/>
                <a:gd name="connsiteX16" fmla="*/ 15240 w 110680"/>
                <a:gd name="connsiteY16" fmla="*/ 120872 h 139827"/>
                <a:gd name="connsiteX17" fmla="*/ 84201 w 110680"/>
                <a:gd name="connsiteY17" fmla="*/ 57531 h 139827"/>
                <a:gd name="connsiteX18" fmla="*/ 84963 w 110680"/>
                <a:gd name="connsiteY18" fmla="*/ 47149 h 139827"/>
                <a:gd name="connsiteX19" fmla="*/ 78391 w 110680"/>
                <a:gd name="connsiteY19" fmla="*/ 22479 h 139827"/>
                <a:gd name="connsiteX20" fmla="*/ 58293 w 110680"/>
                <a:gd name="connsiteY20" fmla="*/ 13430 h 139827"/>
                <a:gd name="connsiteX21" fmla="*/ 36004 w 110680"/>
                <a:gd name="connsiteY21" fmla="*/ 23527 h 139827"/>
                <a:gd name="connsiteX22" fmla="*/ 26479 w 110680"/>
                <a:gd name="connsiteY22" fmla="*/ 57436 h 139827"/>
                <a:gd name="connsiteX23" fmla="*/ 84201 w 110680"/>
                <a:gd name="connsiteY23" fmla="*/ 57436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7">
                  <a:moveTo>
                    <a:pt x="15240" y="120872"/>
                  </a:moveTo>
                  <a:cubicBezTo>
                    <a:pt x="5048" y="108204"/>
                    <a:pt x="0" y="91250"/>
                    <a:pt x="0" y="70104"/>
                  </a:cubicBezTo>
                  <a:cubicBezTo>
                    <a:pt x="0" y="56102"/>
                    <a:pt x="2667" y="43910"/>
                    <a:pt x="7906" y="33242"/>
                  </a:cubicBezTo>
                  <a:cubicBezTo>
                    <a:pt x="13145" y="22574"/>
                    <a:pt x="20574" y="14478"/>
                    <a:pt x="30194" y="8668"/>
                  </a:cubicBezTo>
                  <a:cubicBezTo>
                    <a:pt x="39814" y="2857"/>
                    <a:pt x="50578" y="0"/>
                    <a:pt x="62770" y="0"/>
                  </a:cubicBezTo>
                  <a:cubicBezTo>
                    <a:pt x="77724" y="0"/>
                    <a:pt x="89249" y="4096"/>
                    <a:pt x="97536" y="12382"/>
                  </a:cubicBezTo>
                  <a:cubicBezTo>
                    <a:pt x="105823" y="20669"/>
                    <a:pt x="110204" y="32480"/>
                    <a:pt x="110680" y="47911"/>
                  </a:cubicBezTo>
                  <a:cubicBezTo>
                    <a:pt x="110680" y="57722"/>
                    <a:pt x="110109" y="65151"/>
                    <a:pt x="108966" y="70295"/>
                  </a:cubicBezTo>
                  <a:lnTo>
                    <a:pt x="26194" y="70295"/>
                  </a:lnTo>
                  <a:cubicBezTo>
                    <a:pt x="26479" y="86201"/>
                    <a:pt x="30194" y="98965"/>
                    <a:pt x="37243" y="108680"/>
                  </a:cubicBezTo>
                  <a:cubicBezTo>
                    <a:pt x="44291" y="118396"/>
                    <a:pt x="54292" y="123254"/>
                    <a:pt x="67342" y="123254"/>
                  </a:cubicBezTo>
                  <a:cubicBezTo>
                    <a:pt x="73724" y="123254"/>
                    <a:pt x="80486" y="122111"/>
                    <a:pt x="87439" y="119729"/>
                  </a:cubicBezTo>
                  <a:cubicBezTo>
                    <a:pt x="94393" y="117443"/>
                    <a:pt x="99822" y="114586"/>
                    <a:pt x="103727" y="111443"/>
                  </a:cubicBezTo>
                  <a:lnTo>
                    <a:pt x="108299" y="122015"/>
                  </a:lnTo>
                  <a:cubicBezTo>
                    <a:pt x="103632" y="126873"/>
                    <a:pt x="96774" y="130969"/>
                    <a:pt x="87630" y="134493"/>
                  </a:cubicBezTo>
                  <a:cubicBezTo>
                    <a:pt x="78486" y="138017"/>
                    <a:pt x="69151" y="139827"/>
                    <a:pt x="59722" y="139827"/>
                  </a:cubicBezTo>
                  <a:cubicBezTo>
                    <a:pt x="40196" y="139827"/>
                    <a:pt x="25432" y="133541"/>
                    <a:pt x="15240" y="120872"/>
                  </a:cubicBezTo>
                  <a:close/>
                  <a:moveTo>
                    <a:pt x="84201" y="57531"/>
                  </a:moveTo>
                  <a:cubicBezTo>
                    <a:pt x="84677" y="54197"/>
                    <a:pt x="84963" y="50768"/>
                    <a:pt x="84963" y="47149"/>
                  </a:cubicBezTo>
                  <a:cubicBezTo>
                    <a:pt x="84772" y="36767"/>
                    <a:pt x="82582" y="28480"/>
                    <a:pt x="78391" y="22479"/>
                  </a:cubicBezTo>
                  <a:cubicBezTo>
                    <a:pt x="74104" y="16478"/>
                    <a:pt x="67437" y="13430"/>
                    <a:pt x="58293" y="13430"/>
                  </a:cubicBezTo>
                  <a:cubicBezTo>
                    <a:pt x="48958" y="13430"/>
                    <a:pt x="41529" y="16764"/>
                    <a:pt x="36004" y="23527"/>
                  </a:cubicBezTo>
                  <a:cubicBezTo>
                    <a:pt x="30480" y="30290"/>
                    <a:pt x="27337" y="41529"/>
                    <a:pt x="26479" y="57436"/>
                  </a:cubicBezTo>
                  <a:lnTo>
                    <a:pt x="84201" y="5743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0" name="Freeform: Shape 1044">
              <a:extLst>
                <a:ext uri="{FF2B5EF4-FFF2-40B4-BE49-F238E27FC236}">
                  <a16:creationId xmlns:a16="http://schemas.microsoft.com/office/drawing/2014/main" id="{42423BD2-6EF8-F642-ABFB-3CB4241F992D}"/>
                </a:ext>
              </a:extLst>
            </p:cNvPr>
            <p:cNvSpPr/>
            <p:nvPr/>
          </p:nvSpPr>
          <p:spPr>
            <a:xfrm>
              <a:off x="12470415" y="6825678"/>
              <a:ext cx="97440" cy="202215"/>
            </a:xfrm>
            <a:custGeom>
              <a:avLst/>
              <a:gdLst>
                <a:gd name="connsiteX0" fmla="*/ 20098 w 97440"/>
                <a:gd name="connsiteY0" fmla="*/ 117443 h 202215"/>
                <a:gd name="connsiteX1" fmla="*/ 30290 w 97440"/>
                <a:gd name="connsiteY1" fmla="*/ 123920 h 202215"/>
                <a:gd name="connsiteX2" fmla="*/ 46768 w 97440"/>
                <a:gd name="connsiteY2" fmla="*/ 126778 h 202215"/>
                <a:gd name="connsiteX3" fmla="*/ 66961 w 97440"/>
                <a:gd name="connsiteY3" fmla="*/ 121444 h 202215"/>
                <a:gd name="connsiteX4" fmla="*/ 73438 w 97440"/>
                <a:gd name="connsiteY4" fmla="*/ 106775 h 202215"/>
                <a:gd name="connsiteX5" fmla="*/ 69342 w 97440"/>
                <a:gd name="connsiteY5" fmla="*/ 95441 h 202215"/>
                <a:gd name="connsiteX6" fmla="*/ 57912 w 97440"/>
                <a:gd name="connsiteY6" fmla="*/ 86868 h 202215"/>
                <a:gd name="connsiteX7" fmla="*/ 36862 w 97440"/>
                <a:gd name="connsiteY7" fmla="*/ 77819 h 202215"/>
                <a:gd name="connsiteX8" fmla="*/ 9811 w 97440"/>
                <a:gd name="connsiteY8" fmla="*/ 61055 h 202215"/>
                <a:gd name="connsiteX9" fmla="*/ 1238 w 97440"/>
                <a:gd name="connsiteY9" fmla="*/ 35433 h 202215"/>
                <a:gd name="connsiteX10" fmla="*/ 7620 w 97440"/>
                <a:gd name="connsiteY10" fmla="*/ 16859 h 202215"/>
                <a:gd name="connsiteX11" fmla="*/ 25146 w 97440"/>
                <a:gd name="connsiteY11" fmla="*/ 4477 h 202215"/>
                <a:gd name="connsiteX12" fmla="*/ 50006 w 97440"/>
                <a:gd name="connsiteY12" fmla="*/ 0 h 202215"/>
                <a:gd name="connsiteX13" fmla="*/ 69342 w 97440"/>
                <a:gd name="connsiteY13" fmla="*/ 1715 h 202215"/>
                <a:gd name="connsiteX14" fmla="*/ 82677 w 97440"/>
                <a:gd name="connsiteY14" fmla="*/ 5048 h 202215"/>
                <a:gd name="connsiteX15" fmla="*/ 89440 w 97440"/>
                <a:gd name="connsiteY15" fmla="*/ 7239 h 202215"/>
                <a:gd name="connsiteX16" fmla="*/ 89440 w 97440"/>
                <a:gd name="connsiteY16" fmla="*/ 37052 h 202215"/>
                <a:gd name="connsiteX17" fmla="*/ 74771 w 97440"/>
                <a:gd name="connsiteY17" fmla="*/ 37052 h 202215"/>
                <a:gd name="connsiteX18" fmla="*/ 70009 w 97440"/>
                <a:gd name="connsiteY18" fmla="*/ 19241 h 202215"/>
                <a:gd name="connsiteX19" fmla="*/ 62294 w 97440"/>
                <a:gd name="connsiteY19" fmla="*/ 14288 h 202215"/>
                <a:gd name="connsiteX20" fmla="*/ 48292 w 97440"/>
                <a:gd name="connsiteY20" fmla="*/ 12287 h 202215"/>
                <a:gd name="connsiteX21" fmla="*/ 30861 w 97440"/>
                <a:gd name="connsiteY21" fmla="*/ 17050 h 202215"/>
                <a:gd name="connsiteX22" fmla="*/ 24289 w 97440"/>
                <a:gd name="connsiteY22" fmla="*/ 30004 h 202215"/>
                <a:gd name="connsiteX23" fmla="*/ 27813 w 97440"/>
                <a:gd name="connsiteY23" fmla="*/ 41910 h 202215"/>
                <a:gd name="connsiteX24" fmla="*/ 36576 w 97440"/>
                <a:gd name="connsiteY24" fmla="*/ 49435 h 202215"/>
                <a:gd name="connsiteX25" fmla="*/ 51054 w 97440"/>
                <a:gd name="connsiteY25" fmla="*/ 56198 h 202215"/>
                <a:gd name="connsiteX26" fmla="*/ 55817 w 97440"/>
                <a:gd name="connsiteY26" fmla="*/ 58103 h 202215"/>
                <a:gd name="connsiteX27" fmla="*/ 77724 w 97440"/>
                <a:gd name="connsiteY27" fmla="*/ 68199 h 202215"/>
                <a:gd name="connsiteX28" fmla="*/ 91821 w 97440"/>
                <a:gd name="connsiteY28" fmla="*/ 80867 h 202215"/>
                <a:gd name="connsiteX29" fmla="*/ 97441 w 97440"/>
                <a:gd name="connsiteY29" fmla="*/ 100013 h 202215"/>
                <a:gd name="connsiteX30" fmla="*/ 83629 w 97440"/>
                <a:gd name="connsiteY30" fmla="*/ 128397 h 202215"/>
                <a:gd name="connsiteX31" fmla="*/ 45720 w 97440"/>
                <a:gd name="connsiteY31" fmla="*/ 138970 h 202215"/>
                <a:gd name="connsiteX32" fmla="*/ 21050 w 97440"/>
                <a:gd name="connsiteY32" fmla="*/ 135731 h 202215"/>
                <a:gd name="connsiteX33" fmla="*/ 0 w 97440"/>
                <a:gd name="connsiteY33" fmla="*/ 129159 h 202215"/>
                <a:gd name="connsiteX34" fmla="*/ 0 w 97440"/>
                <a:gd name="connsiteY34" fmla="*/ 98393 h 202215"/>
                <a:gd name="connsiteX35" fmla="*/ 15621 w 97440"/>
                <a:gd name="connsiteY35" fmla="*/ 98393 h 202215"/>
                <a:gd name="connsiteX36" fmla="*/ 20098 w 97440"/>
                <a:gd name="connsiteY36" fmla="*/ 117443 h 202215"/>
                <a:gd name="connsiteX37" fmla="*/ 61055 w 97440"/>
                <a:gd name="connsiteY37" fmla="*/ 185071 h 202215"/>
                <a:gd name="connsiteX38" fmla="*/ 52864 w 97440"/>
                <a:gd name="connsiteY38" fmla="*/ 196882 h 202215"/>
                <a:gd name="connsiteX39" fmla="*/ 45911 w 97440"/>
                <a:gd name="connsiteY39" fmla="*/ 202216 h 202215"/>
                <a:gd name="connsiteX40" fmla="*/ 45625 w 97440"/>
                <a:gd name="connsiteY40" fmla="*/ 202216 h 202215"/>
                <a:gd name="connsiteX41" fmla="*/ 37433 w 97440"/>
                <a:gd name="connsiteY41" fmla="*/ 197930 h 202215"/>
                <a:gd name="connsiteX42" fmla="*/ 37243 w 97440"/>
                <a:gd name="connsiteY42" fmla="*/ 196501 h 202215"/>
                <a:gd name="connsiteX43" fmla="*/ 42767 w 97440"/>
                <a:gd name="connsiteY43" fmla="*/ 190024 h 202215"/>
                <a:gd name="connsiteX44" fmla="*/ 44958 w 97440"/>
                <a:gd name="connsiteY44" fmla="*/ 179927 h 202215"/>
                <a:gd name="connsiteX45" fmla="*/ 43625 w 97440"/>
                <a:gd name="connsiteY45" fmla="*/ 174879 h 202215"/>
                <a:gd name="connsiteX46" fmla="*/ 39910 w 97440"/>
                <a:gd name="connsiteY46" fmla="*/ 171260 h 202215"/>
                <a:gd name="connsiteX47" fmla="*/ 35147 w 97440"/>
                <a:gd name="connsiteY47" fmla="*/ 161639 h 202215"/>
                <a:gd name="connsiteX48" fmla="*/ 39243 w 97440"/>
                <a:gd name="connsiteY48" fmla="*/ 152781 h 202215"/>
                <a:gd name="connsiteX49" fmla="*/ 47911 w 97440"/>
                <a:gd name="connsiteY49" fmla="*/ 150114 h 202215"/>
                <a:gd name="connsiteX50" fmla="*/ 48863 w 97440"/>
                <a:gd name="connsiteY50" fmla="*/ 150114 h 202215"/>
                <a:gd name="connsiteX51" fmla="*/ 60389 w 97440"/>
                <a:gd name="connsiteY51" fmla="*/ 155162 h 202215"/>
                <a:gd name="connsiteX52" fmla="*/ 64770 w 97440"/>
                <a:gd name="connsiteY52" fmla="*/ 169355 h 202215"/>
                <a:gd name="connsiteX53" fmla="*/ 61055 w 97440"/>
                <a:gd name="connsiteY53" fmla="*/ 185071 h 202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7440" h="202215">
                  <a:moveTo>
                    <a:pt x="20098" y="117443"/>
                  </a:moveTo>
                  <a:cubicBezTo>
                    <a:pt x="21717" y="119825"/>
                    <a:pt x="25146" y="122015"/>
                    <a:pt x="30290" y="123920"/>
                  </a:cubicBezTo>
                  <a:cubicBezTo>
                    <a:pt x="35528" y="125825"/>
                    <a:pt x="40958" y="126778"/>
                    <a:pt x="46768" y="126778"/>
                  </a:cubicBezTo>
                  <a:cubicBezTo>
                    <a:pt x="55912" y="126778"/>
                    <a:pt x="62675" y="125063"/>
                    <a:pt x="66961" y="121444"/>
                  </a:cubicBezTo>
                  <a:cubicBezTo>
                    <a:pt x="71342" y="117920"/>
                    <a:pt x="73438" y="113062"/>
                    <a:pt x="73438" y="106775"/>
                  </a:cubicBezTo>
                  <a:cubicBezTo>
                    <a:pt x="73438" y="102489"/>
                    <a:pt x="72104" y="98679"/>
                    <a:pt x="69342" y="95441"/>
                  </a:cubicBezTo>
                  <a:cubicBezTo>
                    <a:pt x="66580" y="92202"/>
                    <a:pt x="62770" y="89440"/>
                    <a:pt x="57912" y="86868"/>
                  </a:cubicBezTo>
                  <a:cubicBezTo>
                    <a:pt x="53054" y="84392"/>
                    <a:pt x="46006" y="81344"/>
                    <a:pt x="36862" y="77819"/>
                  </a:cubicBezTo>
                  <a:cubicBezTo>
                    <a:pt x="24479" y="73152"/>
                    <a:pt x="15431" y="67628"/>
                    <a:pt x="9811" y="61055"/>
                  </a:cubicBezTo>
                  <a:cubicBezTo>
                    <a:pt x="4096" y="54578"/>
                    <a:pt x="1238" y="46006"/>
                    <a:pt x="1238" y="35433"/>
                  </a:cubicBezTo>
                  <a:cubicBezTo>
                    <a:pt x="1238" y="28384"/>
                    <a:pt x="3334" y="22193"/>
                    <a:pt x="7620" y="16859"/>
                  </a:cubicBezTo>
                  <a:cubicBezTo>
                    <a:pt x="11906" y="11525"/>
                    <a:pt x="17717" y="7430"/>
                    <a:pt x="25146" y="4477"/>
                  </a:cubicBezTo>
                  <a:cubicBezTo>
                    <a:pt x="32575" y="1524"/>
                    <a:pt x="40862" y="0"/>
                    <a:pt x="50006" y="0"/>
                  </a:cubicBezTo>
                  <a:cubicBezTo>
                    <a:pt x="57341" y="0"/>
                    <a:pt x="63817" y="572"/>
                    <a:pt x="69342" y="1715"/>
                  </a:cubicBezTo>
                  <a:cubicBezTo>
                    <a:pt x="74867" y="2858"/>
                    <a:pt x="79343" y="4001"/>
                    <a:pt x="82677" y="5048"/>
                  </a:cubicBezTo>
                  <a:cubicBezTo>
                    <a:pt x="86011" y="6191"/>
                    <a:pt x="88297" y="6858"/>
                    <a:pt x="89440" y="7239"/>
                  </a:cubicBezTo>
                  <a:lnTo>
                    <a:pt x="89440" y="37052"/>
                  </a:lnTo>
                  <a:lnTo>
                    <a:pt x="74771" y="37052"/>
                  </a:lnTo>
                  <a:lnTo>
                    <a:pt x="70009" y="19241"/>
                  </a:lnTo>
                  <a:cubicBezTo>
                    <a:pt x="69056" y="17335"/>
                    <a:pt x="66485" y="15621"/>
                    <a:pt x="62294" y="14288"/>
                  </a:cubicBezTo>
                  <a:cubicBezTo>
                    <a:pt x="58103" y="12954"/>
                    <a:pt x="53435" y="12287"/>
                    <a:pt x="48292" y="12287"/>
                  </a:cubicBezTo>
                  <a:cubicBezTo>
                    <a:pt x="41053" y="12287"/>
                    <a:pt x="35242" y="13907"/>
                    <a:pt x="30861" y="17050"/>
                  </a:cubicBezTo>
                  <a:cubicBezTo>
                    <a:pt x="26479" y="20288"/>
                    <a:pt x="24289" y="24575"/>
                    <a:pt x="24289" y="30004"/>
                  </a:cubicBezTo>
                  <a:cubicBezTo>
                    <a:pt x="24289" y="34766"/>
                    <a:pt x="25432" y="38767"/>
                    <a:pt x="27813" y="41910"/>
                  </a:cubicBezTo>
                  <a:cubicBezTo>
                    <a:pt x="30099" y="45053"/>
                    <a:pt x="33052" y="47530"/>
                    <a:pt x="36576" y="49435"/>
                  </a:cubicBezTo>
                  <a:cubicBezTo>
                    <a:pt x="40100" y="51340"/>
                    <a:pt x="44958" y="53626"/>
                    <a:pt x="51054" y="56198"/>
                  </a:cubicBezTo>
                  <a:lnTo>
                    <a:pt x="55817" y="58103"/>
                  </a:lnTo>
                  <a:cubicBezTo>
                    <a:pt x="64770" y="61627"/>
                    <a:pt x="72104" y="64960"/>
                    <a:pt x="77724" y="68199"/>
                  </a:cubicBezTo>
                  <a:cubicBezTo>
                    <a:pt x="83344" y="71438"/>
                    <a:pt x="88011" y="75629"/>
                    <a:pt x="91821" y="80867"/>
                  </a:cubicBezTo>
                  <a:cubicBezTo>
                    <a:pt x="95631" y="86106"/>
                    <a:pt x="97441" y="92488"/>
                    <a:pt x="97441" y="100013"/>
                  </a:cubicBezTo>
                  <a:cubicBezTo>
                    <a:pt x="97441" y="111919"/>
                    <a:pt x="92869" y="121349"/>
                    <a:pt x="83629" y="128397"/>
                  </a:cubicBezTo>
                  <a:cubicBezTo>
                    <a:pt x="74390" y="135446"/>
                    <a:pt x="61817" y="138970"/>
                    <a:pt x="45720" y="138970"/>
                  </a:cubicBezTo>
                  <a:cubicBezTo>
                    <a:pt x="37814" y="138970"/>
                    <a:pt x="29623" y="137922"/>
                    <a:pt x="21050" y="135731"/>
                  </a:cubicBezTo>
                  <a:cubicBezTo>
                    <a:pt x="12478" y="133541"/>
                    <a:pt x="5429" y="131350"/>
                    <a:pt x="0" y="129159"/>
                  </a:cubicBezTo>
                  <a:lnTo>
                    <a:pt x="0" y="98393"/>
                  </a:lnTo>
                  <a:lnTo>
                    <a:pt x="15621" y="98393"/>
                  </a:lnTo>
                  <a:lnTo>
                    <a:pt x="20098" y="117443"/>
                  </a:lnTo>
                  <a:close/>
                  <a:moveTo>
                    <a:pt x="61055" y="185071"/>
                  </a:moveTo>
                  <a:cubicBezTo>
                    <a:pt x="58674" y="189833"/>
                    <a:pt x="55912" y="193834"/>
                    <a:pt x="52864" y="196882"/>
                  </a:cubicBezTo>
                  <a:cubicBezTo>
                    <a:pt x="49816" y="199930"/>
                    <a:pt x="47530" y="201740"/>
                    <a:pt x="45911" y="202216"/>
                  </a:cubicBezTo>
                  <a:lnTo>
                    <a:pt x="45625" y="202216"/>
                  </a:lnTo>
                  <a:lnTo>
                    <a:pt x="37433" y="197930"/>
                  </a:lnTo>
                  <a:lnTo>
                    <a:pt x="37243" y="196501"/>
                  </a:lnTo>
                  <a:cubicBezTo>
                    <a:pt x="39529" y="195358"/>
                    <a:pt x="41339" y="193262"/>
                    <a:pt x="42767" y="190024"/>
                  </a:cubicBezTo>
                  <a:cubicBezTo>
                    <a:pt x="44196" y="186785"/>
                    <a:pt x="44958" y="183452"/>
                    <a:pt x="44958" y="179927"/>
                  </a:cubicBezTo>
                  <a:cubicBezTo>
                    <a:pt x="44958" y="177832"/>
                    <a:pt x="44482" y="176117"/>
                    <a:pt x="43625" y="174879"/>
                  </a:cubicBezTo>
                  <a:cubicBezTo>
                    <a:pt x="42767" y="173641"/>
                    <a:pt x="41529" y="172403"/>
                    <a:pt x="39910" y="171260"/>
                  </a:cubicBezTo>
                  <a:cubicBezTo>
                    <a:pt x="36671" y="168974"/>
                    <a:pt x="35147" y="165830"/>
                    <a:pt x="35147" y="161639"/>
                  </a:cubicBezTo>
                  <a:cubicBezTo>
                    <a:pt x="35147" y="157448"/>
                    <a:pt x="36481" y="154496"/>
                    <a:pt x="39243" y="152781"/>
                  </a:cubicBezTo>
                  <a:cubicBezTo>
                    <a:pt x="42005" y="150971"/>
                    <a:pt x="44863" y="150114"/>
                    <a:pt x="47911" y="150114"/>
                  </a:cubicBezTo>
                  <a:lnTo>
                    <a:pt x="48863" y="150114"/>
                  </a:lnTo>
                  <a:cubicBezTo>
                    <a:pt x="53721" y="150114"/>
                    <a:pt x="57531" y="151829"/>
                    <a:pt x="60389" y="155162"/>
                  </a:cubicBezTo>
                  <a:cubicBezTo>
                    <a:pt x="63246" y="158496"/>
                    <a:pt x="64770" y="163259"/>
                    <a:pt x="64770" y="169355"/>
                  </a:cubicBezTo>
                  <a:cubicBezTo>
                    <a:pt x="64675" y="174974"/>
                    <a:pt x="63437" y="180308"/>
                    <a:pt x="61055" y="18507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1" name="Freeform: Shape 1045">
              <a:extLst>
                <a:ext uri="{FF2B5EF4-FFF2-40B4-BE49-F238E27FC236}">
                  <a16:creationId xmlns:a16="http://schemas.microsoft.com/office/drawing/2014/main" id="{2F5FF4A3-9760-7B8E-D760-A762AAFE51FB}"/>
                </a:ext>
              </a:extLst>
            </p:cNvPr>
            <p:cNvSpPr/>
            <p:nvPr/>
          </p:nvSpPr>
          <p:spPr>
            <a:xfrm>
              <a:off x="12590430" y="6771576"/>
              <a:ext cx="63817" cy="190785"/>
            </a:xfrm>
            <a:custGeom>
              <a:avLst/>
              <a:gdLst>
                <a:gd name="connsiteX0" fmla="*/ 19526 w 63817"/>
                <a:gd name="connsiteY0" fmla="*/ 75819 h 190785"/>
                <a:gd name="connsiteX1" fmla="*/ 1238 w 63817"/>
                <a:gd name="connsiteY1" fmla="*/ 71437 h 190785"/>
                <a:gd name="connsiteX2" fmla="*/ 1238 w 63817"/>
                <a:gd name="connsiteY2" fmla="*/ 58674 h 190785"/>
                <a:gd name="connsiteX3" fmla="*/ 38576 w 63817"/>
                <a:gd name="connsiteY3" fmla="*/ 54102 h 190785"/>
                <a:gd name="connsiteX4" fmla="*/ 39052 w 63817"/>
                <a:gd name="connsiteY4" fmla="*/ 54102 h 190785"/>
                <a:gd name="connsiteX5" fmla="*/ 44577 w 63817"/>
                <a:gd name="connsiteY5" fmla="*/ 58388 h 190785"/>
                <a:gd name="connsiteX6" fmla="*/ 44577 w 63817"/>
                <a:gd name="connsiteY6" fmla="*/ 177070 h 190785"/>
                <a:gd name="connsiteX7" fmla="*/ 63817 w 63817"/>
                <a:gd name="connsiteY7" fmla="*/ 178975 h 190785"/>
                <a:gd name="connsiteX8" fmla="*/ 63817 w 63817"/>
                <a:gd name="connsiteY8" fmla="*/ 190786 h 190785"/>
                <a:gd name="connsiteX9" fmla="*/ 0 w 63817"/>
                <a:gd name="connsiteY9" fmla="*/ 190786 h 190785"/>
                <a:gd name="connsiteX10" fmla="*/ 0 w 63817"/>
                <a:gd name="connsiteY10" fmla="*/ 178975 h 190785"/>
                <a:gd name="connsiteX11" fmla="*/ 19526 w 63817"/>
                <a:gd name="connsiteY11" fmla="*/ 176784 h 190785"/>
                <a:gd name="connsiteX12" fmla="*/ 19526 w 63817"/>
                <a:gd name="connsiteY12" fmla="*/ 75819 h 190785"/>
                <a:gd name="connsiteX13" fmla="*/ 17526 w 63817"/>
                <a:gd name="connsiteY13" fmla="*/ 28861 h 190785"/>
                <a:gd name="connsiteX14" fmla="*/ 13716 w 63817"/>
                <a:gd name="connsiteY14" fmla="*/ 17812 h 190785"/>
                <a:gd name="connsiteX15" fmla="*/ 18383 w 63817"/>
                <a:gd name="connsiteY15" fmla="*/ 5048 h 190785"/>
                <a:gd name="connsiteX16" fmla="*/ 31242 w 63817"/>
                <a:gd name="connsiteY16" fmla="*/ 0 h 190785"/>
                <a:gd name="connsiteX17" fmla="*/ 43243 w 63817"/>
                <a:gd name="connsiteY17" fmla="*/ 4381 h 190785"/>
                <a:gd name="connsiteX18" fmla="*/ 47054 w 63817"/>
                <a:gd name="connsiteY18" fmla="*/ 15430 h 190785"/>
                <a:gd name="connsiteX19" fmla="*/ 42386 w 63817"/>
                <a:gd name="connsiteY19" fmla="*/ 28385 h 190785"/>
                <a:gd name="connsiteX20" fmla="*/ 29242 w 63817"/>
                <a:gd name="connsiteY20" fmla="*/ 33147 h 190785"/>
                <a:gd name="connsiteX21" fmla="*/ 29051 w 63817"/>
                <a:gd name="connsiteY21" fmla="*/ 33147 h 190785"/>
                <a:gd name="connsiteX22" fmla="*/ 17526 w 63817"/>
                <a:gd name="connsiteY22" fmla="*/ 28861 h 19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785">
                  <a:moveTo>
                    <a:pt x="19526" y="75819"/>
                  </a:moveTo>
                  <a:lnTo>
                    <a:pt x="1238" y="71437"/>
                  </a:lnTo>
                  <a:lnTo>
                    <a:pt x="1238" y="58674"/>
                  </a:lnTo>
                  <a:lnTo>
                    <a:pt x="38576" y="54102"/>
                  </a:lnTo>
                  <a:lnTo>
                    <a:pt x="39052" y="54102"/>
                  </a:lnTo>
                  <a:lnTo>
                    <a:pt x="44577" y="58388"/>
                  </a:lnTo>
                  <a:lnTo>
                    <a:pt x="44577" y="177070"/>
                  </a:lnTo>
                  <a:lnTo>
                    <a:pt x="63817" y="178975"/>
                  </a:lnTo>
                  <a:lnTo>
                    <a:pt x="63817" y="190786"/>
                  </a:lnTo>
                  <a:lnTo>
                    <a:pt x="0" y="190786"/>
                  </a:lnTo>
                  <a:lnTo>
                    <a:pt x="0" y="178975"/>
                  </a:lnTo>
                  <a:lnTo>
                    <a:pt x="19526" y="176784"/>
                  </a:lnTo>
                  <a:lnTo>
                    <a:pt x="19526" y="75819"/>
                  </a:lnTo>
                  <a:close/>
                  <a:moveTo>
                    <a:pt x="17526" y="28861"/>
                  </a:moveTo>
                  <a:cubicBezTo>
                    <a:pt x="14954" y="26003"/>
                    <a:pt x="13716" y="22288"/>
                    <a:pt x="13716" y="17812"/>
                  </a:cubicBezTo>
                  <a:cubicBezTo>
                    <a:pt x="13716" y="12668"/>
                    <a:pt x="15240" y="8477"/>
                    <a:pt x="18383" y="5048"/>
                  </a:cubicBezTo>
                  <a:cubicBezTo>
                    <a:pt x="21526" y="1715"/>
                    <a:pt x="25813" y="0"/>
                    <a:pt x="31242" y="0"/>
                  </a:cubicBezTo>
                  <a:cubicBezTo>
                    <a:pt x="36671" y="0"/>
                    <a:pt x="40672" y="1429"/>
                    <a:pt x="43243" y="4381"/>
                  </a:cubicBezTo>
                  <a:cubicBezTo>
                    <a:pt x="45815" y="7239"/>
                    <a:pt x="47054" y="10954"/>
                    <a:pt x="47054" y="15430"/>
                  </a:cubicBezTo>
                  <a:cubicBezTo>
                    <a:pt x="47054" y="20860"/>
                    <a:pt x="45529" y="25241"/>
                    <a:pt x="42386" y="28385"/>
                  </a:cubicBezTo>
                  <a:cubicBezTo>
                    <a:pt x="39243" y="31623"/>
                    <a:pt x="34862" y="33147"/>
                    <a:pt x="29242" y="33147"/>
                  </a:cubicBezTo>
                  <a:lnTo>
                    <a:pt x="29051" y="33147"/>
                  </a:lnTo>
                  <a:cubicBezTo>
                    <a:pt x="24003" y="33242"/>
                    <a:pt x="20098" y="31718"/>
                    <a:pt x="17526"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2" name="Freeform: Shape 1046">
              <a:extLst>
                <a:ext uri="{FF2B5EF4-FFF2-40B4-BE49-F238E27FC236}">
                  <a16:creationId xmlns:a16="http://schemas.microsoft.com/office/drawing/2014/main" id="{5E0DD5AF-73DF-58EF-E6F0-D81F5BF25783}"/>
                </a:ext>
              </a:extLst>
            </p:cNvPr>
            <p:cNvSpPr/>
            <p:nvPr/>
          </p:nvSpPr>
          <p:spPr>
            <a:xfrm>
              <a:off x="12725400" y="6781767"/>
              <a:ext cx="140588" cy="183260"/>
            </a:xfrm>
            <a:custGeom>
              <a:avLst/>
              <a:gdLst>
                <a:gd name="connsiteX0" fmla="*/ 37909 w 140588"/>
                <a:gd name="connsiteY0" fmla="*/ 171831 h 183260"/>
                <a:gd name="connsiteX1" fmla="*/ 9620 w 140588"/>
                <a:gd name="connsiteY1" fmla="*/ 139732 h 183260"/>
                <a:gd name="connsiteX2" fmla="*/ 0 w 140588"/>
                <a:gd name="connsiteY2" fmla="*/ 91154 h 183260"/>
                <a:gd name="connsiteX3" fmla="*/ 11335 w 140588"/>
                <a:gd name="connsiteY3" fmla="*/ 43529 h 183260"/>
                <a:gd name="connsiteX4" fmla="*/ 42386 w 140588"/>
                <a:gd name="connsiteY4" fmla="*/ 11430 h 183260"/>
                <a:gd name="connsiteX5" fmla="*/ 86678 w 140588"/>
                <a:gd name="connsiteY5" fmla="*/ 0 h 183260"/>
                <a:gd name="connsiteX6" fmla="*/ 131159 w 140588"/>
                <a:gd name="connsiteY6" fmla="*/ 5810 h 183260"/>
                <a:gd name="connsiteX7" fmla="*/ 139065 w 140588"/>
                <a:gd name="connsiteY7" fmla="*/ 7239 h 183260"/>
                <a:gd name="connsiteX8" fmla="*/ 136684 w 140588"/>
                <a:gd name="connsiteY8" fmla="*/ 50578 h 183260"/>
                <a:gd name="connsiteX9" fmla="*/ 120587 w 140588"/>
                <a:gd name="connsiteY9" fmla="*/ 50578 h 183260"/>
                <a:gd name="connsiteX10" fmla="*/ 114586 w 140588"/>
                <a:gd name="connsiteY10" fmla="*/ 20003 h 183260"/>
                <a:gd name="connsiteX11" fmla="*/ 102870 w 140588"/>
                <a:gd name="connsiteY11" fmla="*/ 15049 h 183260"/>
                <a:gd name="connsiteX12" fmla="*/ 82582 w 140588"/>
                <a:gd name="connsiteY12" fmla="*/ 13049 h 183260"/>
                <a:gd name="connsiteX13" fmla="*/ 55150 w 140588"/>
                <a:gd name="connsiteY13" fmla="*/ 21812 h 183260"/>
                <a:gd name="connsiteX14" fmla="*/ 36290 w 140588"/>
                <a:gd name="connsiteY14" fmla="*/ 47720 h 183260"/>
                <a:gd name="connsiteX15" fmla="*/ 29432 w 140588"/>
                <a:gd name="connsiteY15" fmla="*/ 88583 h 183260"/>
                <a:gd name="connsiteX16" fmla="*/ 35433 w 140588"/>
                <a:gd name="connsiteY16" fmla="*/ 129731 h 183260"/>
                <a:gd name="connsiteX17" fmla="*/ 53721 w 140588"/>
                <a:gd name="connsiteY17" fmla="*/ 159163 h 183260"/>
                <a:gd name="connsiteX18" fmla="*/ 84011 w 140588"/>
                <a:gd name="connsiteY18" fmla="*/ 170116 h 183260"/>
                <a:gd name="connsiteX19" fmla="*/ 103632 w 140588"/>
                <a:gd name="connsiteY19" fmla="*/ 167926 h 183260"/>
                <a:gd name="connsiteX20" fmla="*/ 115348 w 140588"/>
                <a:gd name="connsiteY20" fmla="*/ 161639 h 183260"/>
                <a:gd name="connsiteX21" fmla="*/ 125444 w 140588"/>
                <a:gd name="connsiteY21" fmla="*/ 138017 h 183260"/>
                <a:gd name="connsiteX22" fmla="*/ 140589 w 140588"/>
                <a:gd name="connsiteY22" fmla="*/ 139922 h 183260"/>
                <a:gd name="connsiteX23" fmla="*/ 134779 w 140588"/>
                <a:gd name="connsiteY23" fmla="*/ 174117 h 183260"/>
                <a:gd name="connsiteX24" fmla="*/ 119825 w 140588"/>
                <a:gd name="connsiteY24" fmla="*/ 177451 h 183260"/>
                <a:gd name="connsiteX25" fmla="*/ 103061 w 140588"/>
                <a:gd name="connsiteY25" fmla="*/ 181642 h 183260"/>
                <a:gd name="connsiteX26" fmla="*/ 82963 w 140588"/>
                <a:gd name="connsiteY26" fmla="*/ 183261 h 183260"/>
                <a:gd name="connsiteX27" fmla="*/ 37909 w 140588"/>
                <a:gd name="connsiteY27" fmla="*/ 171831 h 18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0588" h="183260">
                  <a:moveTo>
                    <a:pt x="37909" y="171831"/>
                  </a:moveTo>
                  <a:cubicBezTo>
                    <a:pt x="25432" y="164211"/>
                    <a:pt x="16097" y="153543"/>
                    <a:pt x="9620" y="139732"/>
                  </a:cubicBezTo>
                  <a:cubicBezTo>
                    <a:pt x="3238" y="125920"/>
                    <a:pt x="0" y="109728"/>
                    <a:pt x="0" y="91154"/>
                  </a:cubicBezTo>
                  <a:cubicBezTo>
                    <a:pt x="0" y="73152"/>
                    <a:pt x="3810" y="57340"/>
                    <a:pt x="11335" y="43529"/>
                  </a:cubicBezTo>
                  <a:cubicBezTo>
                    <a:pt x="18859" y="29718"/>
                    <a:pt x="29242" y="19050"/>
                    <a:pt x="42386" y="11430"/>
                  </a:cubicBezTo>
                  <a:cubicBezTo>
                    <a:pt x="55531" y="3810"/>
                    <a:pt x="70295" y="0"/>
                    <a:pt x="86678" y="0"/>
                  </a:cubicBezTo>
                  <a:cubicBezTo>
                    <a:pt x="99060" y="0"/>
                    <a:pt x="113919" y="1905"/>
                    <a:pt x="131159" y="5810"/>
                  </a:cubicBezTo>
                  <a:lnTo>
                    <a:pt x="139065" y="7239"/>
                  </a:lnTo>
                  <a:lnTo>
                    <a:pt x="136684" y="50578"/>
                  </a:lnTo>
                  <a:lnTo>
                    <a:pt x="120587" y="50578"/>
                  </a:lnTo>
                  <a:lnTo>
                    <a:pt x="114586" y="20003"/>
                  </a:lnTo>
                  <a:cubicBezTo>
                    <a:pt x="112300" y="18097"/>
                    <a:pt x="108490" y="16383"/>
                    <a:pt x="102870" y="15049"/>
                  </a:cubicBezTo>
                  <a:cubicBezTo>
                    <a:pt x="97346" y="13716"/>
                    <a:pt x="90583" y="13049"/>
                    <a:pt x="82582" y="13049"/>
                  </a:cubicBezTo>
                  <a:cubicBezTo>
                    <a:pt x="72295" y="13049"/>
                    <a:pt x="63151" y="16002"/>
                    <a:pt x="55150" y="21812"/>
                  </a:cubicBezTo>
                  <a:cubicBezTo>
                    <a:pt x="47149" y="27718"/>
                    <a:pt x="40862" y="36290"/>
                    <a:pt x="36290" y="47720"/>
                  </a:cubicBezTo>
                  <a:cubicBezTo>
                    <a:pt x="31718" y="59150"/>
                    <a:pt x="29432" y="72771"/>
                    <a:pt x="29432" y="88583"/>
                  </a:cubicBezTo>
                  <a:cubicBezTo>
                    <a:pt x="29432" y="103632"/>
                    <a:pt x="31433" y="117348"/>
                    <a:pt x="35433" y="129731"/>
                  </a:cubicBezTo>
                  <a:cubicBezTo>
                    <a:pt x="39433" y="142113"/>
                    <a:pt x="45529" y="151924"/>
                    <a:pt x="53721" y="159163"/>
                  </a:cubicBezTo>
                  <a:cubicBezTo>
                    <a:pt x="61913" y="166497"/>
                    <a:pt x="72009" y="170116"/>
                    <a:pt x="84011" y="170116"/>
                  </a:cubicBezTo>
                  <a:cubicBezTo>
                    <a:pt x="92488" y="170116"/>
                    <a:pt x="99060" y="169355"/>
                    <a:pt x="103632" y="167926"/>
                  </a:cubicBezTo>
                  <a:cubicBezTo>
                    <a:pt x="108204" y="166497"/>
                    <a:pt x="112109" y="164402"/>
                    <a:pt x="115348" y="161639"/>
                  </a:cubicBezTo>
                  <a:lnTo>
                    <a:pt x="125444" y="138017"/>
                  </a:lnTo>
                  <a:lnTo>
                    <a:pt x="140589" y="139922"/>
                  </a:lnTo>
                  <a:lnTo>
                    <a:pt x="134779" y="174117"/>
                  </a:lnTo>
                  <a:cubicBezTo>
                    <a:pt x="131445" y="174308"/>
                    <a:pt x="126397" y="175355"/>
                    <a:pt x="119825" y="177451"/>
                  </a:cubicBezTo>
                  <a:cubicBezTo>
                    <a:pt x="114014" y="179261"/>
                    <a:pt x="108490" y="180594"/>
                    <a:pt x="103061" y="181642"/>
                  </a:cubicBezTo>
                  <a:cubicBezTo>
                    <a:pt x="97631" y="182689"/>
                    <a:pt x="90964" y="183261"/>
                    <a:pt x="82963" y="183261"/>
                  </a:cubicBezTo>
                  <a:cubicBezTo>
                    <a:pt x="65342" y="183261"/>
                    <a:pt x="50292" y="179451"/>
                    <a:pt x="37909" y="17183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3" name="Freeform: Shape 1047">
              <a:extLst>
                <a:ext uri="{FF2B5EF4-FFF2-40B4-BE49-F238E27FC236}">
                  <a16:creationId xmlns:a16="http://schemas.microsoft.com/office/drawing/2014/main" id="{D97DE7DD-878F-70EA-5327-D070DBDBDA43}"/>
                </a:ext>
              </a:extLst>
            </p:cNvPr>
            <p:cNvSpPr/>
            <p:nvPr/>
          </p:nvSpPr>
          <p:spPr>
            <a:xfrm>
              <a:off x="12885420" y="6825201"/>
              <a:ext cx="124301" cy="139922"/>
            </a:xfrm>
            <a:custGeom>
              <a:avLst/>
              <a:gdLst>
                <a:gd name="connsiteX0" fmla="*/ 8858 w 124301"/>
                <a:gd name="connsiteY0" fmla="*/ 32480 h 139922"/>
                <a:gd name="connsiteX1" fmla="*/ 32290 w 124301"/>
                <a:gd name="connsiteY1" fmla="*/ 8287 h 139922"/>
                <a:gd name="connsiteX2" fmla="*/ 63437 w 124301"/>
                <a:gd name="connsiteY2" fmla="*/ 0 h 139922"/>
                <a:gd name="connsiteX3" fmla="*/ 109061 w 124301"/>
                <a:gd name="connsiteY3" fmla="*/ 19241 h 139922"/>
                <a:gd name="connsiteX4" fmla="*/ 124301 w 124301"/>
                <a:gd name="connsiteY4" fmla="*/ 69818 h 139922"/>
                <a:gd name="connsiteX5" fmla="*/ 115443 w 124301"/>
                <a:gd name="connsiteY5" fmla="*/ 107632 h 139922"/>
                <a:gd name="connsiteX6" fmla="*/ 92012 w 124301"/>
                <a:gd name="connsiteY6" fmla="*/ 131731 h 139922"/>
                <a:gd name="connsiteX7" fmla="*/ 60865 w 124301"/>
                <a:gd name="connsiteY7" fmla="*/ 139922 h 139922"/>
                <a:gd name="connsiteX8" fmla="*/ 15240 w 124301"/>
                <a:gd name="connsiteY8" fmla="*/ 120682 h 139922"/>
                <a:gd name="connsiteX9" fmla="*/ 0 w 124301"/>
                <a:gd name="connsiteY9" fmla="*/ 70199 h 139922"/>
                <a:gd name="connsiteX10" fmla="*/ 8858 w 124301"/>
                <a:gd name="connsiteY10" fmla="*/ 32480 h 139922"/>
                <a:gd name="connsiteX11" fmla="*/ 87821 w 124301"/>
                <a:gd name="connsiteY11" fmla="*/ 112395 h 139922"/>
                <a:gd name="connsiteX12" fmla="*/ 96679 w 124301"/>
                <a:gd name="connsiteY12" fmla="*/ 71723 h 139922"/>
                <a:gd name="connsiteX13" fmla="*/ 88487 w 124301"/>
                <a:gd name="connsiteY13" fmla="*/ 29337 h 139922"/>
                <a:gd name="connsiteX14" fmla="*/ 62293 w 124301"/>
                <a:gd name="connsiteY14" fmla="*/ 13716 h 139922"/>
                <a:gd name="connsiteX15" fmla="*/ 36671 w 124301"/>
                <a:gd name="connsiteY15" fmla="*/ 27432 h 139922"/>
                <a:gd name="connsiteX16" fmla="*/ 27622 w 124301"/>
                <a:gd name="connsiteY16" fmla="*/ 68104 h 139922"/>
                <a:gd name="connsiteX17" fmla="*/ 36004 w 124301"/>
                <a:gd name="connsiteY17" fmla="*/ 110490 h 139922"/>
                <a:gd name="connsiteX18" fmla="*/ 62198 w 124301"/>
                <a:gd name="connsiteY18" fmla="*/ 126111 h 139922"/>
                <a:gd name="connsiteX19" fmla="*/ 87821 w 124301"/>
                <a:gd name="connsiteY19" fmla="*/ 112395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1" h="139922">
                  <a:moveTo>
                    <a:pt x="8858" y="32480"/>
                  </a:moveTo>
                  <a:cubicBezTo>
                    <a:pt x="14764" y="21907"/>
                    <a:pt x="22574" y="13811"/>
                    <a:pt x="32290" y="8287"/>
                  </a:cubicBezTo>
                  <a:cubicBezTo>
                    <a:pt x="42005" y="2762"/>
                    <a:pt x="52388" y="0"/>
                    <a:pt x="63437" y="0"/>
                  </a:cubicBezTo>
                  <a:cubicBezTo>
                    <a:pt x="83629" y="0"/>
                    <a:pt x="98869" y="6382"/>
                    <a:pt x="109061" y="19241"/>
                  </a:cubicBezTo>
                  <a:cubicBezTo>
                    <a:pt x="119253" y="32099"/>
                    <a:pt x="124301" y="48958"/>
                    <a:pt x="124301" y="69818"/>
                  </a:cubicBezTo>
                  <a:cubicBezTo>
                    <a:pt x="124301" y="84392"/>
                    <a:pt x="121348" y="96965"/>
                    <a:pt x="115443" y="107632"/>
                  </a:cubicBezTo>
                  <a:cubicBezTo>
                    <a:pt x="109538" y="118301"/>
                    <a:pt x="101727" y="126206"/>
                    <a:pt x="92012" y="131731"/>
                  </a:cubicBezTo>
                  <a:cubicBezTo>
                    <a:pt x="82296" y="137160"/>
                    <a:pt x="71914" y="139922"/>
                    <a:pt x="60865" y="139922"/>
                  </a:cubicBezTo>
                  <a:cubicBezTo>
                    <a:pt x="40672" y="139922"/>
                    <a:pt x="25432" y="133541"/>
                    <a:pt x="15240" y="120682"/>
                  </a:cubicBezTo>
                  <a:cubicBezTo>
                    <a:pt x="5048" y="107823"/>
                    <a:pt x="0" y="90964"/>
                    <a:pt x="0" y="70199"/>
                  </a:cubicBezTo>
                  <a:cubicBezTo>
                    <a:pt x="0" y="55626"/>
                    <a:pt x="2953" y="43148"/>
                    <a:pt x="8858" y="32480"/>
                  </a:cubicBezTo>
                  <a:close/>
                  <a:moveTo>
                    <a:pt x="87821" y="112395"/>
                  </a:moveTo>
                  <a:cubicBezTo>
                    <a:pt x="93726" y="103251"/>
                    <a:pt x="96679" y="89726"/>
                    <a:pt x="96679" y="71723"/>
                  </a:cubicBezTo>
                  <a:cubicBezTo>
                    <a:pt x="96679" y="53912"/>
                    <a:pt x="93917" y="39815"/>
                    <a:pt x="88487" y="29337"/>
                  </a:cubicBezTo>
                  <a:cubicBezTo>
                    <a:pt x="83058" y="18955"/>
                    <a:pt x="74295" y="13716"/>
                    <a:pt x="62293" y="13716"/>
                  </a:cubicBezTo>
                  <a:cubicBezTo>
                    <a:pt x="51244" y="13716"/>
                    <a:pt x="42672" y="18288"/>
                    <a:pt x="36671" y="27432"/>
                  </a:cubicBezTo>
                  <a:cubicBezTo>
                    <a:pt x="30671" y="36576"/>
                    <a:pt x="27622" y="50102"/>
                    <a:pt x="27622" y="68104"/>
                  </a:cubicBezTo>
                  <a:cubicBezTo>
                    <a:pt x="27622" y="85916"/>
                    <a:pt x="30385" y="100013"/>
                    <a:pt x="36004" y="110490"/>
                  </a:cubicBezTo>
                  <a:cubicBezTo>
                    <a:pt x="41624" y="120872"/>
                    <a:pt x="50387" y="126111"/>
                    <a:pt x="62198" y="126111"/>
                  </a:cubicBezTo>
                  <a:cubicBezTo>
                    <a:pt x="73342" y="126111"/>
                    <a:pt x="81915" y="121539"/>
                    <a:pt x="87821" y="112395"/>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4" name="Freeform: Shape 1048">
              <a:extLst>
                <a:ext uri="{FF2B5EF4-FFF2-40B4-BE49-F238E27FC236}">
                  <a16:creationId xmlns:a16="http://schemas.microsoft.com/office/drawing/2014/main" id="{FFC55B27-54F1-4694-0ADA-933748F1419B}"/>
                </a:ext>
              </a:extLst>
            </p:cNvPr>
            <p:cNvSpPr/>
            <p:nvPr/>
          </p:nvSpPr>
          <p:spPr>
            <a:xfrm>
              <a:off x="13028771" y="6825678"/>
              <a:ext cx="145256" cy="136779"/>
            </a:xfrm>
            <a:custGeom>
              <a:avLst/>
              <a:gdLst>
                <a:gd name="connsiteX0" fmla="*/ 17335 w 145256"/>
                <a:gd name="connsiteY0" fmla="*/ 21717 h 136779"/>
                <a:gd name="connsiteX1" fmla="*/ 0 w 145256"/>
                <a:gd name="connsiteY1" fmla="*/ 17335 h 136779"/>
                <a:gd name="connsiteX2" fmla="*/ 0 w 145256"/>
                <a:gd name="connsiteY2" fmla="*/ 4382 h 136779"/>
                <a:gd name="connsiteX3" fmla="*/ 34385 w 145256"/>
                <a:gd name="connsiteY3" fmla="*/ 95 h 136779"/>
                <a:gd name="connsiteX4" fmla="*/ 35147 w 145256"/>
                <a:gd name="connsiteY4" fmla="*/ 95 h 136779"/>
                <a:gd name="connsiteX5" fmla="*/ 40196 w 145256"/>
                <a:gd name="connsiteY5" fmla="*/ 4382 h 136779"/>
                <a:gd name="connsiteX6" fmla="*/ 40196 w 145256"/>
                <a:gd name="connsiteY6" fmla="*/ 14478 h 136779"/>
                <a:gd name="connsiteX7" fmla="*/ 39910 w 145256"/>
                <a:gd name="connsiteY7" fmla="*/ 20288 h 136779"/>
                <a:gd name="connsiteX8" fmla="*/ 62770 w 145256"/>
                <a:gd name="connsiteY8" fmla="*/ 6286 h 136779"/>
                <a:gd name="connsiteX9" fmla="*/ 90011 w 145256"/>
                <a:gd name="connsiteY9" fmla="*/ 0 h 136779"/>
                <a:gd name="connsiteX10" fmla="*/ 113443 w 145256"/>
                <a:gd name="connsiteY10" fmla="*/ 5810 h 136779"/>
                <a:gd name="connsiteX11" fmla="*/ 125063 w 145256"/>
                <a:gd name="connsiteY11" fmla="*/ 23527 h 136779"/>
                <a:gd name="connsiteX12" fmla="*/ 128397 w 145256"/>
                <a:gd name="connsiteY12" fmla="*/ 55626 h 136779"/>
                <a:gd name="connsiteX13" fmla="*/ 128397 w 145256"/>
                <a:gd name="connsiteY13" fmla="*/ 122968 h 136779"/>
                <a:gd name="connsiteX14" fmla="*/ 145256 w 145256"/>
                <a:gd name="connsiteY14" fmla="*/ 124682 h 136779"/>
                <a:gd name="connsiteX15" fmla="*/ 145256 w 145256"/>
                <a:gd name="connsiteY15" fmla="*/ 136684 h 136779"/>
                <a:gd name="connsiteX16" fmla="*/ 88201 w 145256"/>
                <a:gd name="connsiteY16" fmla="*/ 136684 h 136779"/>
                <a:gd name="connsiteX17" fmla="*/ 88201 w 145256"/>
                <a:gd name="connsiteY17" fmla="*/ 124873 h 136779"/>
                <a:gd name="connsiteX18" fmla="*/ 103156 w 145256"/>
                <a:gd name="connsiteY18" fmla="*/ 122968 h 136779"/>
                <a:gd name="connsiteX19" fmla="*/ 103156 w 145256"/>
                <a:gd name="connsiteY19" fmla="*/ 55340 h 136779"/>
                <a:gd name="connsiteX20" fmla="*/ 101251 w 145256"/>
                <a:gd name="connsiteY20" fmla="*/ 33052 h 136779"/>
                <a:gd name="connsiteX21" fmla="*/ 94012 w 145256"/>
                <a:gd name="connsiteY21" fmla="*/ 21050 h 136779"/>
                <a:gd name="connsiteX22" fmla="*/ 78581 w 145256"/>
                <a:gd name="connsiteY22" fmla="*/ 17050 h 136779"/>
                <a:gd name="connsiteX23" fmla="*/ 60007 w 145256"/>
                <a:gd name="connsiteY23" fmla="*/ 21431 h 136779"/>
                <a:gd name="connsiteX24" fmla="*/ 42481 w 145256"/>
                <a:gd name="connsiteY24" fmla="*/ 31528 h 136779"/>
                <a:gd name="connsiteX25" fmla="*/ 42481 w 145256"/>
                <a:gd name="connsiteY25" fmla="*/ 122777 h 136779"/>
                <a:gd name="connsiteX26" fmla="*/ 58864 w 145256"/>
                <a:gd name="connsiteY26" fmla="*/ 124968 h 136779"/>
                <a:gd name="connsiteX27" fmla="*/ 58864 w 145256"/>
                <a:gd name="connsiteY27" fmla="*/ 136779 h 136779"/>
                <a:gd name="connsiteX28" fmla="*/ 2096 w 145256"/>
                <a:gd name="connsiteY28" fmla="*/ 136779 h 136779"/>
                <a:gd name="connsiteX29" fmla="*/ 2096 w 145256"/>
                <a:gd name="connsiteY29" fmla="*/ 124873 h 136779"/>
                <a:gd name="connsiteX30" fmla="*/ 17240 w 145256"/>
                <a:gd name="connsiteY30" fmla="*/ 122682 h 136779"/>
                <a:gd name="connsiteX31" fmla="*/ 17240 w 145256"/>
                <a:gd name="connsiteY31" fmla="*/ 21717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256" h="136779">
                  <a:moveTo>
                    <a:pt x="17335" y="21717"/>
                  </a:moveTo>
                  <a:lnTo>
                    <a:pt x="0" y="17335"/>
                  </a:lnTo>
                  <a:lnTo>
                    <a:pt x="0" y="4382"/>
                  </a:lnTo>
                  <a:lnTo>
                    <a:pt x="34385" y="95"/>
                  </a:lnTo>
                  <a:lnTo>
                    <a:pt x="35147" y="95"/>
                  </a:lnTo>
                  <a:lnTo>
                    <a:pt x="40196" y="4382"/>
                  </a:lnTo>
                  <a:lnTo>
                    <a:pt x="40196" y="14478"/>
                  </a:lnTo>
                  <a:lnTo>
                    <a:pt x="39910" y="20288"/>
                  </a:lnTo>
                  <a:cubicBezTo>
                    <a:pt x="45720" y="15145"/>
                    <a:pt x="53340" y="10478"/>
                    <a:pt x="62770" y="6286"/>
                  </a:cubicBezTo>
                  <a:cubicBezTo>
                    <a:pt x="72199" y="2096"/>
                    <a:pt x="81343" y="0"/>
                    <a:pt x="90011" y="0"/>
                  </a:cubicBezTo>
                  <a:cubicBezTo>
                    <a:pt x="100108" y="0"/>
                    <a:pt x="107918" y="1905"/>
                    <a:pt x="113443" y="5810"/>
                  </a:cubicBezTo>
                  <a:cubicBezTo>
                    <a:pt x="118967" y="9620"/>
                    <a:pt x="122872" y="15526"/>
                    <a:pt x="125063" y="23527"/>
                  </a:cubicBezTo>
                  <a:cubicBezTo>
                    <a:pt x="127349" y="31433"/>
                    <a:pt x="128397" y="42196"/>
                    <a:pt x="128397" y="55626"/>
                  </a:cubicBezTo>
                  <a:lnTo>
                    <a:pt x="128397" y="122968"/>
                  </a:lnTo>
                  <a:lnTo>
                    <a:pt x="145256" y="124682"/>
                  </a:lnTo>
                  <a:lnTo>
                    <a:pt x="145256" y="136684"/>
                  </a:lnTo>
                  <a:lnTo>
                    <a:pt x="88201" y="136684"/>
                  </a:lnTo>
                  <a:lnTo>
                    <a:pt x="88201" y="124873"/>
                  </a:lnTo>
                  <a:lnTo>
                    <a:pt x="103156" y="122968"/>
                  </a:lnTo>
                  <a:lnTo>
                    <a:pt x="103156" y="55340"/>
                  </a:lnTo>
                  <a:cubicBezTo>
                    <a:pt x="103156" y="45910"/>
                    <a:pt x="102489" y="38481"/>
                    <a:pt x="101251" y="33052"/>
                  </a:cubicBezTo>
                  <a:cubicBezTo>
                    <a:pt x="100013" y="27623"/>
                    <a:pt x="97536" y="23622"/>
                    <a:pt x="94012" y="21050"/>
                  </a:cubicBezTo>
                  <a:cubicBezTo>
                    <a:pt x="90488" y="18383"/>
                    <a:pt x="85344" y="17050"/>
                    <a:pt x="78581" y="17050"/>
                  </a:cubicBezTo>
                  <a:cubicBezTo>
                    <a:pt x="72771" y="17050"/>
                    <a:pt x="66675" y="18479"/>
                    <a:pt x="60007" y="21431"/>
                  </a:cubicBezTo>
                  <a:cubicBezTo>
                    <a:pt x="53435" y="24289"/>
                    <a:pt x="47530" y="27718"/>
                    <a:pt x="42481" y="31528"/>
                  </a:cubicBezTo>
                  <a:lnTo>
                    <a:pt x="42481" y="122777"/>
                  </a:lnTo>
                  <a:lnTo>
                    <a:pt x="58864" y="124968"/>
                  </a:lnTo>
                  <a:lnTo>
                    <a:pt x="58864" y="136779"/>
                  </a:lnTo>
                  <a:lnTo>
                    <a:pt x="2096" y="136779"/>
                  </a:lnTo>
                  <a:lnTo>
                    <a:pt x="2096" y="124873"/>
                  </a:lnTo>
                  <a:lnTo>
                    <a:pt x="17240" y="122682"/>
                  </a:lnTo>
                  <a:lnTo>
                    <a:pt x="17240" y="21717"/>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5" name="Freeform: Shape 1049">
              <a:extLst>
                <a:ext uri="{FF2B5EF4-FFF2-40B4-BE49-F238E27FC236}">
                  <a16:creationId xmlns:a16="http://schemas.microsoft.com/office/drawing/2014/main" id="{AD84DB02-5E51-0510-C664-A1BFF0067167}"/>
                </a:ext>
              </a:extLst>
            </p:cNvPr>
            <p:cNvSpPr/>
            <p:nvPr/>
          </p:nvSpPr>
          <p:spPr>
            <a:xfrm>
              <a:off x="13188124" y="6794150"/>
              <a:ext cx="86677" cy="170687"/>
            </a:xfrm>
            <a:custGeom>
              <a:avLst/>
              <a:gdLst>
                <a:gd name="connsiteX0" fmla="*/ 24098 w 86677"/>
                <a:gd name="connsiteY0" fmla="*/ 164401 h 170687"/>
                <a:gd name="connsiteX1" fmla="*/ 17335 w 86677"/>
                <a:gd name="connsiteY1" fmla="*/ 142970 h 170687"/>
                <a:gd name="connsiteX2" fmla="*/ 17335 w 86677"/>
                <a:gd name="connsiteY2" fmla="*/ 50578 h 170687"/>
                <a:gd name="connsiteX3" fmla="*/ 0 w 86677"/>
                <a:gd name="connsiteY3" fmla="*/ 50578 h 170687"/>
                <a:gd name="connsiteX4" fmla="*/ 0 w 86677"/>
                <a:gd name="connsiteY4" fmla="*/ 39719 h 170687"/>
                <a:gd name="connsiteX5" fmla="*/ 6763 w 86677"/>
                <a:gd name="connsiteY5" fmla="*/ 38005 h 170687"/>
                <a:gd name="connsiteX6" fmla="*/ 14192 w 86677"/>
                <a:gd name="connsiteY6" fmla="*/ 35338 h 170687"/>
                <a:gd name="connsiteX7" fmla="*/ 20193 w 86677"/>
                <a:gd name="connsiteY7" fmla="*/ 26670 h 170687"/>
                <a:gd name="connsiteX8" fmla="*/ 24765 w 86677"/>
                <a:gd name="connsiteY8" fmla="*/ 12001 h 170687"/>
                <a:gd name="connsiteX9" fmla="*/ 27908 w 86677"/>
                <a:gd name="connsiteY9" fmla="*/ 0 h 170687"/>
                <a:gd name="connsiteX10" fmla="*/ 42100 w 86677"/>
                <a:gd name="connsiteY10" fmla="*/ 0 h 170687"/>
                <a:gd name="connsiteX11" fmla="*/ 42577 w 86677"/>
                <a:gd name="connsiteY11" fmla="*/ 34671 h 170687"/>
                <a:gd name="connsiteX12" fmla="*/ 82772 w 86677"/>
                <a:gd name="connsiteY12" fmla="*/ 34671 h 170687"/>
                <a:gd name="connsiteX13" fmla="*/ 82772 w 86677"/>
                <a:gd name="connsiteY13" fmla="*/ 50578 h 170687"/>
                <a:gd name="connsiteX14" fmla="*/ 42577 w 86677"/>
                <a:gd name="connsiteY14" fmla="*/ 50578 h 170687"/>
                <a:gd name="connsiteX15" fmla="*/ 42577 w 86677"/>
                <a:gd name="connsiteY15" fmla="*/ 124492 h 170687"/>
                <a:gd name="connsiteX16" fmla="*/ 43434 w 86677"/>
                <a:gd name="connsiteY16" fmla="*/ 143732 h 170687"/>
                <a:gd name="connsiteX17" fmla="*/ 47053 w 86677"/>
                <a:gd name="connsiteY17" fmla="*/ 150971 h 170687"/>
                <a:gd name="connsiteX18" fmla="*/ 56578 w 86677"/>
                <a:gd name="connsiteY18" fmla="*/ 152686 h 170687"/>
                <a:gd name="connsiteX19" fmla="*/ 70866 w 86677"/>
                <a:gd name="connsiteY19" fmla="*/ 150971 h 170687"/>
                <a:gd name="connsiteX20" fmla="*/ 83058 w 86677"/>
                <a:gd name="connsiteY20" fmla="*/ 147352 h 170687"/>
                <a:gd name="connsiteX21" fmla="*/ 86677 w 86677"/>
                <a:gd name="connsiteY21" fmla="*/ 158210 h 170687"/>
                <a:gd name="connsiteX22" fmla="*/ 68008 w 86677"/>
                <a:gd name="connsiteY22" fmla="*/ 166592 h 170687"/>
                <a:gd name="connsiteX23" fmla="*/ 44577 w 86677"/>
                <a:gd name="connsiteY23" fmla="*/ 170688 h 170687"/>
                <a:gd name="connsiteX24" fmla="*/ 24098 w 86677"/>
                <a:gd name="connsiteY24" fmla="*/ 164401 h 17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6677" h="170687">
                  <a:moveTo>
                    <a:pt x="24098" y="164401"/>
                  </a:moveTo>
                  <a:cubicBezTo>
                    <a:pt x="19621" y="160211"/>
                    <a:pt x="17335" y="153067"/>
                    <a:pt x="17335" y="142970"/>
                  </a:cubicBezTo>
                  <a:lnTo>
                    <a:pt x="17335" y="50578"/>
                  </a:lnTo>
                  <a:lnTo>
                    <a:pt x="0" y="50578"/>
                  </a:lnTo>
                  <a:lnTo>
                    <a:pt x="0" y="39719"/>
                  </a:lnTo>
                  <a:cubicBezTo>
                    <a:pt x="762" y="39529"/>
                    <a:pt x="3048" y="38957"/>
                    <a:pt x="6763" y="38005"/>
                  </a:cubicBezTo>
                  <a:cubicBezTo>
                    <a:pt x="10477" y="37052"/>
                    <a:pt x="12954" y="36195"/>
                    <a:pt x="14192" y="35338"/>
                  </a:cubicBezTo>
                  <a:cubicBezTo>
                    <a:pt x="16764" y="33909"/>
                    <a:pt x="18764" y="30956"/>
                    <a:pt x="20193" y="26670"/>
                  </a:cubicBezTo>
                  <a:cubicBezTo>
                    <a:pt x="21431" y="23622"/>
                    <a:pt x="22955" y="18764"/>
                    <a:pt x="24765" y="12001"/>
                  </a:cubicBezTo>
                  <a:cubicBezTo>
                    <a:pt x="26575" y="5239"/>
                    <a:pt x="27527" y="1238"/>
                    <a:pt x="27908" y="0"/>
                  </a:cubicBezTo>
                  <a:lnTo>
                    <a:pt x="42100" y="0"/>
                  </a:lnTo>
                  <a:lnTo>
                    <a:pt x="42577" y="34671"/>
                  </a:lnTo>
                  <a:lnTo>
                    <a:pt x="82772" y="34671"/>
                  </a:lnTo>
                  <a:lnTo>
                    <a:pt x="82772" y="50578"/>
                  </a:lnTo>
                  <a:lnTo>
                    <a:pt x="42577" y="50578"/>
                  </a:lnTo>
                  <a:lnTo>
                    <a:pt x="42577" y="124492"/>
                  </a:lnTo>
                  <a:cubicBezTo>
                    <a:pt x="42577" y="133636"/>
                    <a:pt x="42862" y="140018"/>
                    <a:pt x="43434" y="143732"/>
                  </a:cubicBezTo>
                  <a:cubicBezTo>
                    <a:pt x="44006" y="147447"/>
                    <a:pt x="45244" y="149828"/>
                    <a:pt x="47053" y="150971"/>
                  </a:cubicBezTo>
                  <a:cubicBezTo>
                    <a:pt x="48863" y="152114"/>
                    <a:pt x="52102" y="152686"/>
                    <a:pt x="56578" y="152686"/>
                  </a:cubicBezTo>
                  <a:cubicBezTo>
                    <a:pt x="60960" y="152686"/>
                    <a:pt x="65723" y="152114"/>
                    <a:pt x="70866" y="150971"/>
                  </a:cubicBezTo>
                  <a:cubicBezTo>
                    <a:pt x="76105" y="149828"/>
                    <a:pt x="80105" y="148685"/>
                    <a:pt x="83058" y="147352"/>
                  </a:cubicBezTo>
                  <a:lnTo>
                    <a:pt x="86677" y="158210"/>
                  </a:lnTo>
                  <a:cubicBezTo>
                    <a:pt x="82867" y="161068"/>
                    <a:pt x="76581" y="163925"/>
                    <a:pt x="68008" y="166592"/>
                  </a:cubicBezTo>
                  <a:cubicBezTo>
                    <a:pt x="59436" y="169354"/>
                    <a:pt x="51625" y="170688"/>
                    <a:pt x="44577" y="170688"/>
                  </a:cubicBezTo>
                  <a:cubicBezTo>
                    <a:pt x="35338" y="170688"/>
                    <a:pt x="28575" y="168593"/>
                    <a:pt x="24098" y="16440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6" name="Freeform: Shape 1050">
              <a:extLst>
                <a:ext uri="{FF2B5EF4-FFF2-40B4-BE49-F238E27FC236}">
                  <a16:creationId xmlns:a16="http://schemas.microsoft.com/office/drawing/2014/main" id="{8E2108F9-7235-DBAE-E14F-798D862D5FCA}"/>
                </a:ext>
              </a:extLst>
            </p:cNvPr>
            <p:cNvSpPr/>
            <p:nvPr/>
          </p:nvSpPr>
          <p:spPr>
            <a:xfrm>
              <a:off x="13289851" y="6825297"/>
              <a:ext cx="93821" cy="137159"/>
            </a:xfrm>
            <a:custGeom>
              <a:avLst/>
              <a:gdLst>
                <a:gd name="connsiteX0" fmla="*/ 0 w 93821"/>
                <a:gd name="connsiteY0" fmla="*/ 125254 h 137159"/>
                <a:gd name="connsiteX1" fmla="*/ 18002 w 93821"/>
                <a:gd name="connsiteY1" fmla="*/ 123825 h 137159"/>
                <a:gd name="connsiteX2" fmla="*/ 18002 w 93821"/>
                <a:gd name="connsiteY2" fmla="*/ 22098 h 137159"/>
                <a:gd name="connsiteX3" fmla="*/ 667 w 93821"/>
                <a:gd name="connsiteY3" fmla="*/ 17716 h 137159"/>
                <a:gd name="connsiteX4" fmla="*/ 667 w 93821"/>
                <a:gd name="connsiteY4" fmla="*/ 4763 h 137159"/>
                <a:gd name="connsiteX5" fmla="*/ 33909 w 93821"/>
                <a:gd name="connsiteY5" fmla="*/ 476 h 137159"/>
                <a:gd name="connsiteX6" fmla="*/ 34385 w 93821"/>
                <a:gd name="connsiteY6" fmla="*/ 476 h 137159"/>
                <a:gd name="connsiteX7" fmla="*/ 39719 w 93821"/>
                <a:gd name="connsiteY7" fmla="*/ 4763 h 137159"/>
                <a:gd name="connsiteX8" fmla="*/ 39719 w 93821"/>
                <a:gd name="connsiteY8" fmla="*/ 9144 h 137159"/>
                <a:gd name="connsiteX9" fmla="*/ 38957 w 93821"/>
                <a:gd name="connsiteY9" fmla="*/ 27908 h 137159"/>
                <a:gd name="connsiteX10" fmla="*/ 39719 w 93821"/>
                <a:gd name="connsiteY10" fmla="*/ 27908 h 137159"/>
                <a:gd name="connsiteX11" fmla="*/ 48387 w 93821"/>
                <a:gd name="connsiteY11" fmla="*/ 17335 h 137159"/>
                <a:gd name="connsiteX12" fmla="*/ 64484 w 93821"/>
                <a:gd name="connsiteY12" fmla="*/ 5429 h 137159"/>
                <a:gd name="connsiteX13" fmla="*/ 85915 w 93821"/>
                <a:gd name="connsiteY13" fmla="*/ 0 h 137159"/>
                <a:gd name="connsiteX14" fmla="*/ 93821 w 93821"/>
                <a:gd name="connsiteY14" fmla="*/ 1238 h 137159"/>
                <a:gd name="connsiteX15" fmla="*/ 93821 w 93821"/>
                <a:gd name="connsiteY15" fmla="*/ 28194 h 137159"/>
                <a:gd name="connsiteX16" fmla="*/ 88392 w 93821"/>
                <a:gd name="connsiteY16" fmla="*/ 25908 h 137159"/>
                <a:gd name="connsiteX17" fmla="*/ 80105 w 93821"/>
                <a:gd name="connsiteY17" fmla="*/ 24860 h 137159"/>
                <a:gd name="connsiteX18" fmla="*/ 43053 w 93821"/>
                <a:gd name="connsiteY18" fmla="*/ 37147 h 137159"/>
                <a:gd name="connsiteX19" fmla="*/ 43053 w 93821"/>
                <a:gd name="connsiteY19" fmla="*/ 123730 h 137159"/>
                <a:gd name="connsiteX20" fmla="*/ 73628 w 93821"/>
                <a:gd name="connsiteY20" fmla="*/ 125635 h 137159"/>
                <a:gd name="connsiteX21" fmla="*/ 73628 w 93821"/>
                <a:gd name="connsiteY21" fmla="*/ 137160 h 137159"/>
                <a:gd name="connsiteX22" fmla="*/ 0 w 93821"/>
                <a:gd name="connsiteY22" fmla="*/ 137160 h 137159"/>
                <a:gd name="connsiteX23" fmla="*/ 0 w 93821"/>
                <a:gd name="connsiteY23" fmla="*/ 125254 h 1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59">
                  <a:moveTo>
                    <a:pt x="0" y="125254"/>
                  </a:moveTo>
                  <a:lnTo>
                    <a:pt x="18002" y="123825"/>
                  </a:lnTo>
                  <a:lnTo>
                    <a:pt x="18002" y="22098"/>
                  </a:lnTo>
                  <a:lnTo>
                    <a:pt x="667" y="17716"/>
                  </a:lnTo>
                  <a:lnTo>
                    <a:pt x="667" y="4763"/>
                  </a:lnTo>
                  <a:lnTo>
                    <a:pt x="33909" y="476"/>
                  </a:lnTo>
                  <a:lnTo>
                    <a:pt x="34385" y="476"/>
                  </a:lnTo>
                  <a:lnTo>
                    <a:pt x="39719" y="4763"/>
                  </a:lnTo>
                  <a:lnTo>
                    <a:pt x="39719" y="9144"/>
                  </a:lnTo>
                  <a:lnTo>
                    <a:pt x="38957" y="27908"/>
                  </a:lnTo>
                  <a:lnTo>
                    <a:pt x="39719" y="27908"/>
                  </a:lnTo>
                  <a:cubicBezTo>
                    <a:pt x="41338" y="25146"/>
                    <a:pt x="44196" y="21622"/>
                    <a:pt x="48387" y="17335"/>
                  </a:cubicBezTo>
                  <a:cubicBezTo>
                    <a:pt x="52578" y="13049"/>
                    <a:pt x="57912" y="9049"/>
                    <a:pt x="64484" y="5429"/>
                  </a:cubicBezTo>
                  <a:cubicBezTo>
                    <a:pt x="71056" y="1810"/>
                    <a:pt x="78200" y="0"/>
                    <a:pt x="85915" y="0"/>
                  </a:cubicBezTo>
                  <a:cubicBezTo>
                    <a:pt x="89154" y="0"/>
                    <a:pt x="91726" y="381"/>
                    <a:pt x="93821" y="1238"/>
                  </a:cubicBezTo>
                  <a:lnTo>
                    <a:pt x="93821" y="28194"/>
                  </a:lnTo>
                  <a:cubicBezTo>
                    <a:pt x="92678" y="27432"/>
                    <a:pt x="90868" y="26575"/>
                    <a:pt x="88392" y="25908"/>
                  </a:cubicBezTo>
                  <a:cubicBezTo>
                    <a:pt x="85915" y="25146"/>
                    <a:pt x="83153" y="24860"/>
                    <a:pt x="80105" y="24860"/>
                  </a:cubicBezTo>
                  <a:cubicBezTo>
                    <a:pt x="66770" y="24860"/>
                    <a:pt x="54483" y="28956"/>
                    <a:pt x="43053" y="37147"/>
                  </a:cubicBezTo>
                  <a:lnTo>
                    <a:pt x="43053" y="123730"/>
                  </a:lnTo>
                  <a:lnTo>
                    <a:pt x="73628" y="125635"/>
                  </a:lnTo>
                  <a:lnTo>
                    <a:pt x="73628" y="137160"/>
                  </a:lnTo>
                  <a:lnTo>
                    <a:pt x="0" y="137160"/>
                  </a:lnTo>
                  <a:lnTo>
                    <a:pt x="0" y="12525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7" name="Freeform: Shape 1051">
              <a:extLst>
                <a:ext uri="{FF2B5EF4-FFF2-40B4-BE49-F238E27FC236}">
                  <a16:creationId xmlns:a16="http://schemas.microsoft.com/office/drawing/2014/main" id="{127918F4-E059-5462-1372-8ECD657D6A16}"/>
                </a:ext>
              </a:extLst>
            </p:cNvPr>
            <p:cNvSpPr/>
            <p:nvPr/>
          </p:nvSpPr>
          <p:spPr>
            <a:xfrm>
              <a:off x="13399672" y="6825201"/>
              <a:ext cx="124303" cy="139922"/>
            </a:xfrm>
            <a:custGeom>
              <a:avLst/>
              <a:gdLst>
                <a:gd name="connsiteX0" fmla="*/ 8860 w 124303"/>
                <a:gd name="connsiteY0" fmla="*/ 32480 h 139922"/>
                <a:gd name="connsiteX1" fmla="*/ 32292 w 124303"/>
                <a:gd name="connsiteY1" fmla="*/ 8287 h 139922"/>
                <a:gd name="connsiteX2" fmla="*/ 63439 w 124303"/>
                <a:gd name="connsiteY2" fmla="*/ 0 h 139922"/>
                <a:gd name="connsiteX3" fmla="*/ 109063 w 124303"/>
                <a:gd name="connsiteY3" fmla="*/ 19241 h 139922"/>
                <a:gd name="connsiteX4" fmla="*/ 124303 w 124303"/>
                <a:gd name="connsiteY4" fmla="*/ 69818 h 139922"/>
                <a:gd name="connsiteX5" fmla="*/ 115445 w 124303"/>
                <a:gd name="connsiteY5" fmla="*/ 107632 h 139922"/>
                <a:gd name="connsiteX6" fmla="*/ 92014 w 124303"/>
                <a:gd name="connsiteY6" fmla="*/ 131731 h 139922"/>
                <a:gd name="connsiteX7" fmla="*/ 60867 w 124303"/>
                <a:gd name="connsiteY7" fmla="*/ 139922 h 139922"/>
                <a:gd name="connsiteX8" fmla="*/ 15242 w 124303"/>
                <a:gd name="connsiteY8" fmla="*/ 120682 h 139922"/>
                <a:gd name="connsiteX9" fmla="*/ 2 w 124303"/>
                <a:gd name="connsiteY9" fmla="*/ 70199 h 139922"/>
                <a:gd name="connsiteX10" fmla="*/ 8860 w 124303"/>
                <a:gd name="connsiteY10" fmla="*/ 32480 h 139922"/>
                <a:gd name="connsiteX11" fmla="*/ 87727 w 124303"/>
                <a:gd name="connsiteY11" fmla="*/ 112395 h 139922"/>
                <a:gd name="connsiteX12" fmla="*/ 96586 w 124303"/>
                <a:gd name="connsiteY12" fmla="*/ 71723 h 139922"/>
                <a:gd name="connsiteX13" fmla="*/ 88394 w 124303"/>
                <a:gd name="connsiteY13" fmla="*/ 29337 h 139922"/>
                <a:gd name="connsiteX14" fmla="*/ 62200 w 124303"/>
                <a:gd name="connsiteY14" fmla="*/ 13716 h 139922"/>
                <a:gd name="connsiteX15" fmla="*/ 36578 w 124303"/>
                <a:gd name="connsiteY15" fmla="*/ 27432 h 139922"/>
                <a:gd name="connsiteX16" fmla="*/ 27529 w 124303"/>
                <a:gd name="connsiteY16" fmla="*/ 68104 h 139922"/>
                <a:gd name="connsiteX17" fmla="*/ 35911 w 124303"/>
                <a:gd name="connsiteY17" fmla="*/ 110490 h 139922"/>
                <a:gd name="connsiteX18" fmla="*/ 62105 w 124303"/>
                <a:gd name="connsiteY18" fmla="*/ 126111 h 139922"/>
                <a:gd name="connsiteX19" fmla="*/ 87727 w 124303"/>
                <a:gd name="connsiteY19" fmla="*/ 112395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3" h="139922">
                  <a:moveTo>
                    <a:pt x="8860" y="32480"/>
                  </a:moveTo>
                  <a:cubicBezTo>
                    <a:pt x="14766" y="21907"/>
                    <a:pt x="22576" y="13811"/>
                    <a:pt x="32292" y="8287"/>
                  </a:cubicBezTo>
                  <a:cubicBezTo>
                    <a:pt x="42007" y="2762"/>
                    <a:pt x="52390" y="0"/>
                    <a:pt x="63439" y="0"/>
                  </a:cubicBezTo>
                  <a:cubicBezTo>
                    <a:pt x="83632" y="0"/>
                    <a:pt x="98872" y="6382"/>
                    <a:pt x="109063" y="19241"/>
                  </a:cubicBezTo>
                  <a:cubicBezTo>
                    <a:pt x="119255" y="32099"/>
                    <a:pt x="124303" y="48958"/>
                    <a:pt x="124303" y="69818"/>
                  </a:cubicBezTo>
                  <a:cubicBezTo>
                    <a:pt x="124303" y="84392"/>
                    <a:pt x="121351" y="96965"/>
                    <a:pt x="115445" y="107632"/>
                  </a:cubicBezTo>
                  <a:cubicBezTo>
                    <a:pt x="109540" y="118301"/>
                    <a:pt x="101729" y="126206"/>
                    <a:pt x="92014" y="131731"/>
                  </a:cubicBezTo>
                  <a:cubicBezTo>
                    <a:pt x="82298" y="137160"/>
                    <a:pt x="71916" y="139922"/>
                    <a:pt x="60867" y="139922"/>
                  </a:cubicBezTo>
                  <a:cubicBezTo>
                    <a:pt x="40674" y="139922"/>
                    <a:pt x="25434" y="133541"/>
                    <a:pt x="15242" y="120682"/>
                  </a:cubicBezTo>
                  <a:cubicBezTo>
                    <a:pt x="5050" y="107823"/>
                    <a:pt x="2" y="90964"/>
                    <a:pt x="2" y="70199"/>
                  </a:cubicBezTo>
                  <a:cubicBezTo>
                    <a:pt x="-93" y="55626"/>
                    <a:pt x="2955" y="43148"/>
                    <a:pt x="8860" y="32480"/>
                  </a:cubicBezTo>
                  <a:close/>
                  <a:moveTo>
                    <a:pt x="87727" y="112395"/>
                  </a:moveTo>
                  <a:cubicBezTo>
                    <a:pt x="93633" y="103251"/>
                    <a:pt x="96586" y="89726"/>
                    <a:pt x="96586" y="71723"/>
                  </a:cubicBezTo>
                  <a:cubicBezTo>
                    <a:pt x="96586" y="53912"/>
                    <a:pt x="93823" y="39815"/>
                    <a:pt x="88394" y="29337"/>
                  </a:cubicBezTo>
                  <a:cubicBezTo>
                    <a:pt x="82965" y="18955"/>
                    <a:pt x="74202" y="13716"/>
                    <a:pt x="62200" y="13716"/>
                  </a:cubicBezTo>
                  <a:cubicBezTo>
                    <a:pt x="51151" y="13716"/>
                    <a:pt x="42579" y="18288"/>
                    <a:pt x="36578" y="27432"/>
                  </a:cubicBezTo>
                  <a:cubicBezTo>
                    <a:pt x="30577" y="36576"/>
                    <a:pt x="27529" y="50102"/>
                    <a:pt x="27529" y="68104"/>
                  </a:cubicBezTo>
                  <a:cubicBezTo>
                    <a:pt x="27529" y="85916"/>
                    <a:pt x="30292" y="100013"/>
                    <a:pt x="35911" y="110490"/>
                  </a:cubicBezTo>
                  <a:cubicBezTo>
                    <a:pt x="41531" y="120872"/>
                    <a:pt x="50294" y="126111"/>
                    <a:pt x="62105" y="126111"/>
                  </a:cubicBezTo>
                  <a:cubicBezTo>
                    <a:pt x="73344" y="126111"/>
                    <a:pt x="81822" y="121539"/>
                    <a:pt x="87727" y="112395"/>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8" name="Freeform: Shape 1052">
              <a:extLst>
                <a:ext uri="{FF2B5EF4-FFF2-40B4-BE49-F238E27FC236}">
                  <a16:creationId xmlns:a16="http://schemas.microsoft.com/office/drawing/2014/main" id="{D76F1377-53AB-818F-3BC3-A569FDF950F7}"/>
                </a:ext>
              </a:extLst>
            </p:cNvPr>
            <p:cNvSpPr/>
            <p:nvPr/>
          </p:nvSpPr>
          <p:spPr>
            <a:xfrm>
              <a:off x="13543978" y="6765289"/>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19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1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19"/>
                  </a:lnTo>
                  <a:lnTo>
                    <a:pt x="44577" y="183356"/>
                  </a:lnTo>
                  <a:lnTo>
                    <a:pt x="65056" y="185261"/>
                  </a:lnTo>
                  <a:lnTo>
                    <a:pt x="65056" y="197072"/>
                  </a:lnTo>
                  <a:lnTo>
                    <a:pt x="95" y="197072"/>
                  </a:lnTo>
                  <a:lnTo>
                    <a:pt x="95" y="185261"/>
                  </a:lnTo>
                  <a:lnTo>
                    <a:pt x="19621" y="183071"/>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9" name="Freeform: Shape 1053">
              <a:extLst>
                <a:ext uri="{FF2B5EF4-FFF2-40B4-BE49-F238E27FC236}">
                  <a16:creationId xmlns:a16="http://schemas.microsoft.com/office/drawing/2014/main" id="{12A2E724-33F9-D03B-BBD9-FDC12358D07B}"/>
                </a:ext>
              </a:extLst>
            </p:cNvPr>
            <p:cNvSpPr/>
            <p:nvPr/>
          </p:nvSpPr>
          <p:spPr>
            <a:xfrm>
              <a:off x="10775537" y="7105618"/>
              <a:ext cx="118205" cy="139160"/>
            </a:xfrm>
            <a:custGeom>
              <a:avLst/>
              <a:gdLst>
                <a:gd name="connsiteX0" fmla="*/ 22765 w 118205"/>
                <a:gd name="connsiteY0" fmla="*/ 66961 h 139160"/>
                <a:gd name="connsiteX1" fmla="*/ 80010 w 118205"/>
                <a:gd name="connsiteY1" fmla="*/ 55531 h 139160"/>
                <a:gd name="connsiteX2" fmla="*/ 80010 w 118205"/>
                <a:gd name="connsiteY2" fmla="*/ 48768 h 139160"/>
                <a:gd name="connsiteX3" fmla="*/ 77629 w 118205"/>
                <a:gd name="connsiteY3" fmla="*/ 30956 h 139160"/>
                <a:gd name="connsiteX4" fmla="*/ 69342 w 118205"/>
                <a:gd name="connsiteY4" fmla="*/ 21431 h 139160"/>
                <a:gd name="connsiteX5" fmla="*/ 52578 w 118205"/>
                <a:gd name="connsiteY5" fmla="*/ 18383 h 139160"/>
                <a:gd name="connsiteX6" fmla="*/ 30575 w 118205"/>
                <a:gd name="connsiteY6" fmla="*/ 21907 h 139160"/>
                <a:gd name="connsiteX7" fmla="*/ 11240 w 118205"/>
                <a:gd name="connsiteY7" fmla="*/ 30480 h 139160"/>
                <a:gd name="connsiteX8" fmla="*/ 5239 w 118205"/>
                <a:gd name="connsiteY8" fmla="*/ 18002 h 139160"/>
                <a:gd name="connsiteX9" fmla="*/ 16764 w 118205"/>
                <a:gd name="connsiteY9" fmla="*/ 11049 h 139160"/>
                <a:gd name="connsiteX10" fmla="*/ 36290 w 118205"/>
                <a:gd name="connsiteY10" fmla="*/ 3334 h 139160"/>
                <a:gd name="connsiteX11" fmla="*/ 58388 w 118205"/>
                <a:gd name="connsiteY11" fmla="*/ 0 h 139160"/>
                <a:gd name="connsiteX12" fmla="*/ 85439 w 118205"/>
                <a:gd name="connsiteY12" fmla="*/ 4667 h 139160"/>
                <a:gd name="connsiteX13" fmla="*/ 99727 w 118205"/>
                <a:gd name="connsiteY13" fmla="*/ 19717 h 139160"/>
                <a:gd name="connsiteX14" fmla="*/ 104013 w 118205"/>
                <a:gd name="connsiteY14" fmla="*/ 47434 h 139160"/>
                <a:gd name="connsiteX15" fmla="*/ 104013 w 118205"/>
                <a:gd name="connsiteY15" fmla="*/ 124682 h 139160"/>
                <a:gd name="connsiteX16" fmla="*/ 118205 w 118205"/>
                <a:gd name="connsiteY16" fmla="*/ 124682 h 139160"/>
                <a:gd name="connsiteX17" fmla="*/ 118205 w 118205"/>
                <a:gd name="connsiteY17" fmla="*/ 135255 h 139160"/>
                <a:gd name="connsiteX18" fmla="*/ 106013 w 118205"/>
                <a:gd name="connsiteY18" fmla="*/ 137636 h 139160"/>
                <a:gd name="connsiteX19" fmla="*/ 93155 w 118205"/>
                <a:gd name="connsiteY19" fmla="*/ 138875 h 139160"/>
                <a:gd name="connsiteX20" fmla="*/ 84011 w 118205"/>
                <a:gd name="connsiteY20" fmla="*/ 136874 h 139160"/>
                <a:gd name="connsiteX21" fmla="*/ 81629 w 118205"/>
                <a:gd name="connsiteY21" fmla="*/ 127825 h 139160"/>
                <a:gd name="connsiteX22" fmla="*/ 81629 w 118205"/>
                <a:gd name="connsiteY22" fmla="*/ 119920 h 139160"/>
                <a:gd name="connsiteX23" fmla="*/ 63913 w 118205"/>
                <a:gd name="connsiteY23" fmla="*/ 133159 h 139160"/>
                <a:gd name="connsiteX24" fmla="*/ 40196 w 118205"/>
                <a:gd name="connsiteY24" fmla="*/ 139160 h 139160"/>
                <a:gd name="connsiteX25" fmla="*/ 11430 w 118205"/>
                <a:gd name="connsiteY25" fmla="*/ 129159 h 139160"/>
                <a:gd name="connsiteX26" fmla="*/ 0 w 118205"/>
                <a:gd name="connsiteY26" fmla="*/ 100394 h 139160"/>
                <a:gd name="connsiteX27" fmla="*/ 22765 w 118205"/>
                <a:gd name="connsiteY27" fmla="*/ 66961 h 139160"/>
                <a:gd name="connsiteX28" fmla="*/ 65056 w 118205"/>
                <a:gd name="connsiteY28" fmla="*/ 118777 h 139160"/>
                <a:gd name="connsiteX29" fmla="*/ 80010 w 118205"/>
                <a:gd name="connsiteY29" fmla="*/ 109633 h 139160"/>
                <a:gd name="connsiteX30" fmla="*/ 80010 w 118205"/>
                <a:gd name="connsiteY30" fmla="*/ 68199 h 139160"/>
                <a:gd name="connsiteX31" fmla="*/ 40386 w 118205"/>
                <a:gd name="connsiteY31" fmla="*/ 76295 h 139160"/>
                <a:gd name="connsiteX32" fmla="*/ 27051 w 118205"/>
                <a:gd name="connsiteY32" fmla="*/ 97346 h 139160"/>
                <a:gd name="connsiteX33" fmla="*/ 33433 w 118205"/>
                <a:gd name="connsiteY33" fmla="*/ 116491 h 139160"/>
                <a:gd name="connsiteX34" fmla="*/ 50673 w 118205"/>
                <a:gd name="connsiteY34" fmla="*/ 122587 h 139160"/>
                <a:gd name="connsiteX35" fmla="*/ 65056 w 118205"/>
                <a:gd name="connsiteY35" fmla="*/ 118777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160">
                  <a:moveTo>
                    <a:pt x="22765" y="66961"/>
                  </a:moveTo>
                  <a:cubicBezTo>
                    <a:pt x="37814" y="59817"/>
                    <a:pt x="56960" y="56007"/>
                    <a:pt x="80010" y="55531"/>
                  </a:cubicBezTo>
                  <a:lnTo>
                    <a:pt x="80010" y="48768"/>
                  </a:lnTo>
                  <a:cubicBezTo>
                    <a:pt x="80010" y="41243"/>
                    <a:pt x="79248" y="35242"/>
                    <a:pt x="77629" y="30956"/>
                  </a:cubicBezTo>
                  <a:cubicBezTo>
                    <a:pt x="76010" y="26575"/>
                    <a:pt x="73247" y="23431"/>
                    <a:pt x="69342" y="21431"/>
                  </a:cubicBezTo>
                  <a:cubicBezTo>
                    <a:pt x="65437" y="19431"/>
                    <a:pt x="59817" y="18383"/>
                    <a:pt x="52578" y="18383"/>
                  </a:cubicBezTo>
                  <a:cubicBezTo>
                    <a:pt x="44387" y="18383"/>
                    <a:pt x="37052" y="19526"/>
                    <a:pt x="30575" y="21907"/>
                  </a:cubicBezTo>
                  <a:cubicBezTo>
                    <a:pt x="24098" y="24289"/>
                    <a:pt x="17621" y="27051"/>
                    <a:pt x="11240" y="30480"/>
                  </a:cubicBezTo>
                  <a:lnTo>
                    <a:pt x="5239" y="18002"/>
                  </a:lnTo>
                  <a:cubicBezTo>
                    <a:pt x="7334" y="16192"/>
                    <a:pt x="11144" y="13906"/>
                    <a:pt x="16764" y="11049"/>
                  </a:cubicBezTo>
                  <a:cubicBezTo>
                    <a:pt x="22384" y="8192"/>
                    <a:pt x="28861" y="5620"/>
                    <a:pt x="36290" y="3334"/>
                  </a:cubicBezTo>
                  <a:cubicBezTo>
                    <a:pt x="43625" y="1048"/>
                    <a:pt x="51054" y="0"/>
                    <a:pt x="58388" y="0"/>
                  </a:cubicBezTo>
                  <a:cubicBezTo>
                    <a:pt x="69818" y="0"/>
                    <a:pt x="78772" y="1619"/>
                    <a:pt x="85439" y="4667"/>
                  </a:cubicBezTo>
                  <a:cubicBezTo>
                    <a:pt x="92107" y="7810"/>
                    <a:pt x="96869" y="12763"/>
                    <a:pt x="99727" y="19717"/>
                  </a:cubicBezTo>
                  <a:cubicBezTo>
                    <a:pt x="102584" y="26575"/>
                    <a:pt x="104013" y="35814"/>
                    <a:pt x="104013" y="47434"/>
                  </a:cubicBezTo>
                  <a:lnTo>
                    <a:pt x="104013" y="124682"/>
                  </a:lnTo>
                  <a:lnTo>
                    <a:pt x="118205" y="124682"/>
                  </a:lnTo>
                  <a:lnTo>
                    <a:pt x="118205" y="135255"/>
                  </a:lnTo>
                  <a:cubicBezTo>
                    <a:pt x="114967" y="136017"/>
                    <a:pt x="110966" y="136874"/>
                    <a:pt x="106013" y="137636"/>
                  </a:cubicBezTo>
                  <a:cubicBezTo>
                    <a:pt x="101060" y="138398"/>
                    <a:pt x="96869" y="138875"/>
                    <a:pt x="93155" y="138875"/>
                  </a:cubicBezTo>
                  <a:cubicBezTo>
                    <a:pt x="88678" y="138875"/>
                    <a:pt x="85630" y="138208"/>
                    <a:pt x="84011" y="136874"/>
                  </a:cubicBezTo>
                  <a:cubicBezTo>
                    <a:pt x="82391" y="135541"/>
                    <a:pt x="81629" y="132493"/>
                    <a:pt x="81629" y="127825"/>
                  </a:cubicBezTo>
                  <a:lnTo>
                    <a:pt x="81629" y="119920"/>
                  </a:lnTo>
                  <a:cubicBezTo>
                    <a:pt x="76772" y="124682"/>
                    <a:pt x="70961" y="129159"/>
                    <a:pt x="63913" y="133159"/>
                  </a:cubicBezTo>
                  <a:cubicBezTo>
                    <a:pt x="56864" y="137160"/>
                    <a:pt x="49054" y="139160"/>
                    <a:pt x="40196" y="139160"/>
                  </a:cubicBezTo>
                  <a:cubicBezTo>
                    <a:pt x="28670" y="139160"/>
                    <a:pt x="19050" y="135826"/>
                    <a:pt x="11430" y="129159"/>
                  </a:cubicBezTo>
                  <a:cubicBezTo>
                    <a:pt x="3810" y="122492"/>
                    <a:pt x="0" y="112871"/>
                    <a:pt x="0" y="100394"/>
                  </a:cubicBezTo>
                  <a:cubicBezTo>
                    <a:pt x="95" y="85153"/>
                    <a:pt x="7620" y="74104"/>
                    <a:pt x="22765" y="66961"/>
                  </a:cubicBezTo>
                  <a:close/>
                  <a:moveTo>
                    <a:pt x="65056" y="118777"/>
                  </a:moveTo>
                  <a:cubicBezTo>
                    <a:pt x="70485" y="116205"/>
                    <a:pt x="75438" y="113157"/>
                    <a:pt x="80010" y="109633"/>
                  </a:cubicBezTo>
                  <a:lnTo>
                    <a:pt x="80010" y="68199"/>
                  </a:lnTo>
                  <a:cubicBezTo>
                    <a:pt x="62579" y="68199"/>
                    <a:pt x="49340" y="70866"/>
                    <a:pt x="40386" y="76295"/>
                  </a:cubicBezTo>
                  <a:cubicBezTo>
                    <a:pt x="31433" y="81725"/>
                    <a:pt x="27051" y="88678"/>
                    <a:pt x="27051" y="97346"/>
                  </a:cubicBezTo>
                  <a:cubicBezTo>
                    <a:pt x="27051" y="106013"/>
                    <a:pt x="29147" y="112395"/>
                    <a:pt x="33433" y="116491"/>
                  </a:cubicBezTo>
                  <a:cubicBezTo>
                    <a:pt x="37719" y="120586"/>
                    <a:pt x="43434" y="122587"/>
                    <a:pt x="50673" y="122587"/>
                  </a:cubicBezTo>
                  <a:cubicBezTo>
                    <a:pt x="54864" y="122682"/>
                    <a:pt x="59627" y="121348"/>
                    <a:pt x="65056" y="118777"/>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0" name="Freeform: Shape 1054">
              <a:extLst>
                <a:ext uri="{FF2B5EF4-FFF2-40B4-BE49-F238E27FC236}">
                  <a16:creationId xmlns:a16="http://schemas.microsoft.com/office/drawing/2014/main" id="{802D7A4B-0504-053B-814A-62D242A7AE79}"/>
                </a:ext>
              </a:extLst>
            </p:cNvPr>
            <p:cNvSpPr/>
            <p:nvPr/>
          </p:nvSpPr>
          <p:spPr>
            <a:xfrm>
              <a:off x="10908696" y="7044848"/>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0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0"/>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1" name="Freeform: Shape 1055">
              <a:extLst>
                <a:ext uri="{FF2B5EF4-FFF2-40B4-BE49-F238E27FC236}">
                  <a16:creationId xmlns:a16="http://schemas.microsoft.com/office/drawing/2014/main" id="{02F0AB20-AB73-30A1-3968-04E1CFD22A1D}"/>
                </a:ext>
              </a:extLst>
            </p:cNvPr>
            <p:cNvSpPr/>
            <p:nvPr/>
          </p:nvSpPr>
          <p:spPr>
            <a:xfrm>
              <a:off x="11048047" y="7061326"/>
              <a:ext cx="144970" cy="182213"/>
            </a:xfrm>
            <a:custGeom>
              <a:avLst/>
              <a:gdLst>
                <a:gd name="connsiteX0" fmla="*/ 20003 w 144970"/>
                <a:gd name="connsiteY0" fmla="*/ 16764 h 182213"/>
                <a:gd name="connsiteX1" fmla="*/ 286 w 144970"/>
                <a:gd name="connsiteY1" fmla="*/ 13906 h 182213"/>
                <a:gd name="connsiteX2" fmla="*/ 286 w 144970"/>
                <a:gd name="connsiteY2" fmla="*/ 1905 h 182213"/>
                <a:gd name="connsiteX3" fmla="*/ 32766 w 144970"/>
                <a:gd name="connsiteY3" fmla="*/ 1905 h 182213"/>
                <a:gd name="connsiteX4" fmla="*/ 53435 w 144970"/>
                <a:gd name="connsiteY4" fmla="*/ 952 h 182213"/>
                <a:gd name="connsiteX5" fmla="*/ 70485 w 144970"/>
                <a:gd name="connsiteY5" fmla="*/ 0 h 182213"/>
                <a:gd name="connsiteX6" fmla="*/ 118015 w 144970"/>
                <a:gd name="connsiteY6" fmla="*/ 10382 h 182213"/>
                <a:gd name="connsiteX7" fmla="*/ 132302 w 144970"/>
                <a:gd name="connsiteY7" fmla="*/ 40672 h 182213"/>
                <a:gd name="connsiteX8" fmla="*/ 122396 w 144970"/>
                <a:gd name="connsiteY8" fmla="*/ 70009 h 182213"/>
                <a:gd name="connsiteX9" fmla="*/ 95440 w 144970"/>
                <a:gd name="connsiteY9" fmla="*/ 85439 h 182213"/>
                <a:gd name="connsiteX10" fmla="*/ 131731 w 144970"/>
                <a:gd name="connsiteY10" fmla="*/ 96298 h 182213"/>
                <a:gd name="connsiteX11" fmla="*/ 144971 w 144970"/>
                <a:gd name="connsiteY11" fmla="*/ 127063 h 182213"/>
                <a:gd name="connsiteX12" fmla="*/ 127730 w 144970"/>
                <a:gd name="connsiteY12" fmla="*/ 166783 h 182213"/>
                <a:gd name="connsiteX13" fmla="*/ 70866 w 144970"/>
                <a:gd name="connsiteY13" fmla="*/ 182213 h 182213"/>
                <a:gd name="connsiteX14" fmla="*/ 54292 w 144970"/>
                <a:gd name="connsiteY14" fmla="*/ 181451 h 182213"/>
                <a:gd name="connsiteX15" fmla="*/ 31909 w 144970"/>
                <a:gd name="connsiteY15" fmla="*/ 180689 h 182213"/>
                <a:gd name="connsiteX16" fmla="*/ 0 w 144970"/>
                <a:gd name="connsiteY16" fmla="*/ 180689 h 182213"/>
                <a:gd name="connsiteX17" fmla="*/ 0 w 144970"/>
                <a:gd name="connsiteY17" fmla="*/ 168878 h 182213"/>
                <a:gd name="connsiteX18" fmla="*/ 20003 w 144970"/>
                <a:gd name="connsiteY18" fmla="*/ 166497 h 182213"/>
                <a:gd name="connsiteX19" fmla="*/ 20003 w 144970"/>
                <a:gd name="connsiteY19" fmla="*/ 16764 h 182213"/>
                <a:gd name="connsiteX20" fmla="*/ 59150 w 144970"/>
                <a:gd name="connsiteY20" fmla="*/ 81058 h 182213"/>
                <a:gd name="connsiteX21" fmla="*/ 72390 w 144970"/>
                <a:gd name="connsiteY21" fmla="*/ 81058 h 182213"/>
                <a:gd name="connsiteX22" fmla="*/ 97917 w 144970"/>
                <a:gd name="connsiteY22" fmla="*/ 71723 h 182213"/>
                <a:gd name="connsiteX23" fmla="*/ 106585 w 144970"/>
                <a:gd name="connsiteY23" fmla="*/ 45053 h 182213"/>
                <a:gd name="connsiteX24" fmla="*/ 97917 w 144970"/>
                <a:gd name="connsiteY24" fmla="*/ 20383 h 182213"/>
                <a:gd name="connsiteX25" fmla="*/ 68294 w 144970"/>
                <a:gd name="connsiteY25" fmla="*/ 12573 h 182213"/>
                <a:gd name="connsiteX26" fmla="*/ 50483 w 144970"/>
                <a:gd name="connsiteY26" fmla="*/ 13525 h 182213"/>
                <a:gd name="connsiteX27" fmla="*/ 45434 w 144970"/>
                <a:gd name="connsiteY27" fmla="*/ 14002 h 182213"/>
                <a:gd name="connsiteX28" fmla="*/ 45434 w 144970"/>
                <a:gd name="connsiteY28" fmla="*/ 80867 h 182213"/>
                <a:gd name="connsiteX29" fmla="*/ 59150 w 144970"/>
                <a:gd name="connsiteY29" fmla="*/ 81058 h 182213"/>
                <a:gd name="connsiteX30" fmla="*/ 70485 w 144970"/>
                <a:gd name="connsiteY30" fmla="*/ 169069 h 182213"/>
                <a:gd name="connsiteX31" fmla="*/ 105728 w 144970"/>
                <a:gd name="connsiteY31" fmla="*/ 159067 h 182213"/>
                <a:gd name="connsiteX32" fmla="*/ 116681 w 144970"/>
                <a:gd name="connsiteY32" fmla="*/ 130302 h 182213"/>
                <a:gd name="connsiteX33" fmla="*/ 107156 w 144970"/>
                <a:gd name="connsiteY33" fmla="*/ 103346 h 182213"/>
                <a:gd name="connsiteX34" fmla="*/ 76486 w 144970"/>
                <a:gd name="connsiteY34" fmla="*/ 94964 h 182213"/>
                <a:gd name="connsiteX35" fmla="*/ 45434 w 144970"/>
                <a:gd name="connsiteY35" fmla="*/ 95440 h 182213"/>
                <a:gd name="connsiteX36" fmla="*/ 45434 w 144970"/>
                <a:gd name="connsiteY36" fmla="*/ 167164 h 182213"/>
                <a:gd name="connsiteX37" fmla="*/ 70485 w 144970"/>
                <a:gd name="connsiteY37" fmla="*/ 169069 h 182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4970" h="182213">
                  <a:moveTo>
                    <a:pt x="20003" y="16764"/>
                  </a:moveTo>
                  <a:lnTo>
                    <a:pt x="286" y="13906"/>
                  </a:lnTo>
                  <a:lnTo>
                    <a:pt x="286" y="1905"/>
                  </a:lnTo>
                  <a:lnTo>
                    <a:pt x="32766" y="1905"/>
                  </a:lnTo>
                  <a:cubicBezTo>
                    <a:pt x="38195" y="1905"/>
                    <a:pt x="45148" y="1619"/>
                    <a:pt x="53435" y="952"/>
                  </a:cubicBezTo>
                  <a:cubicBezTo>
                    <a:pt x="61151" y="286"/>
                    <a:pt x="66865" y="0"/>
                    <a:pt x="70485" y="0"/>
                  </a:cubicBezTo>
                  <a:cubicBezTo>
                    <a:pt x="92583" y="0"/>
                    <a:pt x="108490" y="3429"/>
                    <a:pt x="118015" y="10382"/>
                  </a:cubicBezTo>
                  <a:cubicBezTo>
                    <a:pt x="127540" y="17240"/>
                    <a:pt x="132302" y="27432"/>
                    <a:pt x="132302" y="40672"/>
                  </a:cubicBezTo>
                  <a:cubicBezTo>
                    <a:pt x="132302" y="52102"/>
                    <a:pt x="128968" y="61817"/>
                    <a:pt x="122396" y="70009"/>
                  </a:cubicBezTo>
                  <a:cubicBezTo>
                    <a:pt x="115824" y="78200"/>
                    <a:pt x="106870" y="83344"/>
                    <a:pt x="95440" y="85439"/>
                  </a:cubicBezTo>
                  <a:cubicBezTo>
                    <a:pt x="110871" y="85154"/>
                    <a:pt x="122968" y="88773"/>
                    <a:pt x="131731" y="96298"/>
                  </a:cubicBezTo>
                  <a:cubicBezTo>
                    <a:pt x="140589" y="103823"/>
                    <a:pt x="144971" y="114110"/>
                    <a:pt x="144971" y="127063"/>
                  </a:cubicBezTo>
                  <a:cubicBezTo>
                    <a:pt x="144971" y="143256"/>
                    <a:pt x="139256" y="156496"/>
                    <a:pt x="127730" y="166783"/>
                  </a:cubicBezTo>
                  <a:cubicBezTo>
                    <a:pt x="116300" y="177070"/>
                    <a:pt x="97250" y="182213"/>
                    <a:pt x="70866" y="182213"/>
                  </a:cubicBezTo>
                  <a:cubicBezTo>
                    <a:pt x="65056" y="182213"/>
                    <a:pt x="59531" y="181927"/>
                    <a:pt x="54292" y="181451"/>
                  </a:cubicBezTo>
                  <a:cubicBezTo>
                    <a:pt x="41815" y="180975"/>
                    <a:pt x="34290" y="180689"/>
                    <a:pt x="31909" y="180689"/>
                  </a:cubicBezTo>
                  <a:lnTo>
                    <a:pt x="0" y="180689"/>
                  </a:lnTo>
                  <a:lnTo>
                    <a:pt x="0" y="168878"/>
                  </a:lnTo>
                  <a:lnTo>
                    <a:pt x="20003" y="166497"/>
                  </a:lnTo>
                  <a:lnTo>
                    <a:pt x="20003" y="16764"/>
                  </a:lnTo>
                  <a:close/>
                  <a:moveTo>
                    <a:pt x="59150" y="81058"/>
                  </a:moveTo>
                  <a:lnTo>
                    <a:pt x="72390" y="81058"/>
                  </a:lnTo>
                  <a:cubicBezTo>
                    <a:pt x="83630" y="81058"/>
                    <a:pt x="92107" y="77915"/>
                    <a:pt x="97917" y="71723"/>
                  </a:cubicBezTo>
                  <a:cubicBezTo>
                    <a:pt x="103727" y="65437"/>
                    <a:pt x="106585" y="56579"/>
                    <a:pt x="106585" y="45053"/>
                  </a:cubicBezTo>
                  <a:cubicBezTo>
                    <a:pt x="106585" y="33814"/>
                    <a:pt x="103727" y="25622"/>
                    <a:pt x="97917" y="20383"/>
                  </a:cubicBezTo>
                  <a:cubicBezTo>
                    <a:pt x="92107" y="15145"/>
                    <a:pt x="82296" y="12573"/>
                    <a:pt x="68294" y="12573"/>
                  </a:cubicBezTo>
                  <a:cubicBezTo>
                    <a:pt x="62484" y="12573"/>
                    <a:pt x="56579" y="12859"/>
                    <a:pt x="50483" y="13525"/>
                  </a:cubicBezTo>
                  <a:lnTo>
                    <a:pt x="45434" y="14002"/>
                  </a:lnTo>
                  <a:lnTo>
                    <a:pt x="45434" y="80867"/>
                  </a:lnTo>
                  <a:cubicBezTo>
                    <a:pt x="47720" y="80963"/>
                    <a:pt x="52292" y="81058"/>
                    <a:pt x="59150" y="81058"/>
                  </a:cubicBezTo>
                  <a:close/>
                  <a:moveTo>
                    <a:pt x="70485" y="169069"/>
                  </a:moveTo>
                  <a:cubicBezTo>
                    <a:pt x="86678" y="169069"/>
                    <a:pt x="98393" y="165735"/>
                    <a:pt x="105728" y="159067"/>
                  </a:cubicBezTo>
                  <a:cubicBezTo>
                    <a:pt x="113062" y="152400"/>
                    <a:pt x="116681" y="142780"/>
                    <a:pt x="116681" y="130302"/>
                  </a:cubicBezTo>
                  <a:cubicBezTo>
                    <a:pt x="116681" y="117919"/>
                    <a:pt x="113538" y="108966"/>
                    <a:pt x="107156" y="103346"/>
                  </a:cubicBezTo>
                  <a:cubicBezTo>
                    <a:pt x="100775" y="97727"/>
                    <a:pt x="90583" y="94964"/>
                    <a:pt x="76486" y="94964"/>
                  </a:cubicBezTo>
                  <a:cubicBezTo>
                    <a:pt x="60103" y="94964"/>
                    <a:pt x="49816" y="95155"/>
                    <a:pt x="45434" y="95440"/>
                  </a:cubicBezTo>
                  <a:lnTo>
                    <a:pt x="45434" y="167164"/>
                  </a:lnTo>
                  <a:cubicBezTo>
                    <a:pt x="49149" y="168497"/>
                    <a:pt x="57531" y="169069"/>
                    <a:pt x="70485" y="169069"/>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2" name="Freeform: Shape 1056">
              <a:extLst>
                <a:ext uri="{FF2B5EF4-FFF2-40B4-BE49-F238E27FC236}">
                  <a16:creationId xmlns:a16="http://schemas.microsoft.com/office/drawing/2014/main" id="{326CF540-9839-2C77-A03B-290236A406F3}"/>
                </a:ext>
              </a:extLst>
            </p:cNvPr>
            <p:cNvSpPr/>
            <p:nvPr/>
          </p:nvSpPr>
          <p:spPr>
            <a:xfrm>
              <a:off x="11212732" y="7104856"/>
              <a:ext cx="124303" cy="139922"/>
            </a:xfrm>
            <a:custGeom>
              <a:avLst/>
              <a:gdLst>
                <a:gd name="connsiteX0" fmla="*/ 8765 w 124303"/>
                <a:gd name="connsiteY0" fmla="*/ 32480 h 139922"/>
                <a:gd name="connsiteX1" fmla="*/ 32197 w 124303"/>
                <a:gd name="connsiteY1" fmla="*/ 8287 h 139922"/>
                <a:gd name="connsiteX2" fmla="*/ 63439 w 124303"/>
                <a:gd name="connsiteY2" fmla="*/ 0 h 139922"/>
                <a:gd name="connsiteX3" fmla="*/ 109063 w 124303"/>
                <a:gd name="connsiteY3" fmla="*/ 19240 h 139922"/>
                <a:gd name="connsiteX4" fmla="*/ 124304 w 124303"/>
                <a:gd name="connsiteY4" fmla="*/ 69818 h 139922"/>
                <a:gd name="connsiteX5" fmla="*/ 115445 w 124303"/>
                <a:gd name="connsiteY5" fmla="*/ 107633 h 139922"/>
                <a:gd name="connsiteX6" fmla="*/ 92014 w 124303"/>
                <a:gd name="connsiteY6" fmla="*/ 131731 h 139922"/>
                <a:gd name="connsiteX7" fmla="*/ 60867 w 124303"/>
                <a:gd name="connsiteY7" fmla="*/ 139922 h 139922"/>
                <a:gd name="connsiteX8" fmla="*/ 15242 w 124303"/>
                <a:gd name="connsiteY8" fmla="*/ 120682 h 139922"/>
                <a:gd name="connsiteX9" fmla="*/ 2 w 124303"/>
                <a:gd name="connsiteY9" fmla="*/ 70199 h 139922"/>
                <a:gd name="connsiteX10" fmla="*/ 8765 w 124303"/>
                <a:gd name="connsiteY10" fmla="*/ 32480 h 139922"/>
                <a:gd name="connsiteX11" fmla="*/ 87728 w 124303"/>
                <a:gd name="connsiteY11" fmla="*/ 112300 h 139922"/>
                <a:gd name="connsiteX12" fmla="*/ 96586 w 124303"/>
                <a:gd name="connsiteY12" fmla="*/ 71628 h 139922"/>
                <a:gd name="connsiteX13" fmla="*/ 88394 w 124303"/>
                <a:gd name="connsiteY13" fmla="*/ 29242 h 139922"/>
                <a:gd name="connsiteX14" fmla="*/ 62201 w 124303"/>
                <a:gd name="connsiteY14" fmla="*/ 13621 h 139922"/>
                <a:gd name="connsiteX15" fmla="*/ 36578 w 124303"/>
                <a:gd name="connsiteY15" fmla="*/ 27337 h 139922"/>
                <a:gd name="connsiteX16" fmla="*/ 27530 w 124303"/>
                <a:gd name="connsiteY16" fmla="*/ 68008 h 139922"/>
                <a:gd name="connsiteX17" fmla="*/ 35911 w 124303"/>
                <a:gd name="connsiteY17" fmla="*/ 110395 h 139922"/>
                <a:gd name="connsiteX18" fmla="*/ 62105 w 124303"/>
                <a:gd name="connsiteY18" fmla="*/ 126016 h 139922"/>
                <a:gd name="connsiteX19" fmla="*/ 87728 w 124303"/>
                <a:gd name="connsiteY19" fmla="*/ 112300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3" h="139922">
                  <a:moveTo>
                    <a:pt x="8765" y="32480"/>
                  </a:moveTo>
                  <a:cubicBezTo>
                    <a:pt x="14671" y="21908"/>
                    <a:pt x="22481" y="13811"/>
                    <a:pt x="32197" y="8287"/>
                  </a:cubicBezTo>
                  <a:cubicBezTo>
                    <a:pt x="42007" y="2762"/>
                    <a:pt x="52390" y="0"/>
                    <a:pt x="63439" y="0"/>
                  </a:cubicBezTo>
                  <a:cubicBezTo>
                    <a:pt x="83632" y="0"/>
                    <a:pt x="98872" y="6382"/>
                    <a:pt x="109063" y="19240"/>
                  </a:cubicBezTo>
                  <a:cubicBezTo>
                    <a:pt x="119255" y="32099"/>
                    <a:pt x="124304" y="48958"/>
                    <a:pt x="124304" y="69818"/>
                  </a:cubicBezTo>
                  <a:cubicBezTo>
                    <a:pt x="124304" y="84392"/>
                    <a:pt x="121351" y="96965"/>
                    <a:pt x="115445" y="107633"/>
                  </a:cubicBezTo>
                  <a:cubicBezTo>
                    <a:pt x="109540" y="118300"/>
                    <a:pt x="101729" y="126206"/>
                    <a:pt x="92014" y="131731"/>
                  </a:cubicBezTo>
                  <a:cubicBezTo>
                    <a:pt x="82298" y="137160"/>
                    <a:pt x="71916" y="139922"/>
                    <a:pt x="60867" y="139922"/>
                  </a:cubicBezTo>
                  <a:cubicBezTo>
                    <a:pt x="40674" y="139922"/>
                    <a:pt x="25434" y="133540"/>
                    <a:pt x="15242" y="120682"/>
                  </a:cubicBezTo>
                  <a:cubicBezTo>
                    <a:pt x="5051" y="107823"/>
                    <a:pt x="2" y="90964"/>
                    <a:pt x="2" y="70199"/>
                  </a:cubicBezTo>
                  <a:cubicBezTo>
                    <a:pt x="-93" y="55531"/>
                    <a:pt x="2860" y="43053"/>
                    <a:pt x="8765" y="32480"/>
                  </a:cubicBezTo>
                  <a:close/>
                  <a:moveTo>
                    <a:pt x="87728" y="112300"/>
                  </a:moveTo>
                  <a:cubicBezTo>
                    <a:pt x="93633" y="103156"/>
                    <a:pt x="96586" y="89630"/>
                    <a:pt x="96586" y="71628"/>
                  </a:cubicBezTo>
                  <a:cubicBezTo>
                    <a:pt x="96586" y="53816"/>
                    <a:pt x="93824" y="39719"/>
                    <a:pt x="88394" y="29242"/>
                  </a:cubicBezTo>
                  <a:cubicBezTo>
                    <a:pt x="82965" y="18860"/>
                    <a:pt x="74202" y="13621"/>
                    <a:pt x="62201" y="13621"/>
                  </a:cubicBezTo>
                  <a:cubicBezTo>
                    <a:pt x="51152" y="13621"/>
                    <a:pt x="42579" y="18193"/>
                    <a:pt x="36578" y="27337"/>
                  </a:cubicBezTo>
                  <a:cubicBezTo>
                    <a:pt x="30578" y="36481"/>
                    <a:pt x="27530" y="50006"/>
                    <a:pt x="27530" y="68008"/>
                  </a:cubicBezTo>
                  <a:cubicBezTo>
                    <a:pt x="27530" y="85820"/>
                    <a:pt x="30292" y="99917"/>
                    <a:pt x="35911" y="110395"/>
                  </a:cubicBezTo>
                  <a:cubicBezTo>
                    <a:pt x="41531" y="120777"/>
                    <a:pt x="50294" y="126016"/>
                    <a:pt x="62105" y="126016"/>
                  </a:cubicBezTo>
                  <a:cubicBezTo>
                    <a:pt x="73250" y="126016"/>
                    <a:pt x="81822" y="121444"/>
                    <a:pt x="87728" y="112300"/>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3" name="Freeform: Shape 1057">
              <a:extLst>
                <a:ext uri="{FF2B5EF4-FFF2-40B4-BE49-F238E27FC236}">
                  <a16:creationId xmlns:a16="http://schemas.microsoft.com/office/drawing/2014/main" id="{92CDBD50-BFE3-8A42-AD98-E950B4A00FDB}"/>
                </a:ext>
              </a:extLst>
            </p:cNvPr>
            <p:cNvSpPr/>
            <p:nvPr/>
          </p:nvSpPr>
          <p:spPr>
            <a:xfrm>
              <a:off x="11356943" y="7044848"/>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0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0"/>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4" name="Freeform: Shape 1058">
              <a:extLst>
                <a:ext uri="{FF2B5EF4-FFF2-40B4-BE49-F238E27FC236}">
                  <a16:creationId xmlns:a16="http://schemas.microsoft.com/office/drawing/2014/main" id="{CD7E0EE3-CFE5-B213-9EAA-4755A473C274}"/>
                </a:ext>
              </a:extLst>
            </p:cNvPr>
            <p:cNvSpPr/>
            <p:nvPr/>
          </p:nvSpPr>
          <p:spPr>
            <a:xfrm>
              <a:off x="11438286" y="7051135"/>
              <a:ext cx="63817" cy="190785"/>
            </a:xfrm>
            <a:custGeom>
              <a:avLst/>
              <a:gdLst>
                <a:gd name="connsiteX0" fmla="*/ 19526 w 63817"/>
                <a:gd name="connsiteY0" fmla="*/ 75819 h 190785"/>
                <a:gd name="connsiteX1" fmla="*/ 1238 w 63817"/>
                <a:gd name="connsiteY1" fmla="*/ 71533 h 190785"/>
                <a:gd name="connsiteX2" fmla="*/ 1238 w 63817"/>
                <a:gd name="connsiteY2" fmla="*/ 58769 h 190785"/>
                <a:gd name="connsiteX3" fmla="*/ 38576 w 63817"/>
                <a:gd name="connsiteY3" fmla="*/ 54197 h 190785"/>
                <a:gd name="connsiteX4" fmla="*/ 39052 w 63817"/>
                <a:gd name="connsiteY4" fmla="*/ 54197 h 190785"/>
                <a:gd name="connsiteX5" fmla="*/ 44577 w 63817"/>
                <a:gd name="connsiteY5" fmla="*/ 58483 h 190785"/>
                <a:gd name="connsiteX6" fmla="*/ 44577 w 63817"/>
                <a:gd name="connsiteY6" fmla="*/ 177070 h 190785"/>
                <a:gd name="connsiteX7" fmla="*/ 63817 w 63817"/>
                <a:gd name="connsiteY7" fmla="*/ 178975 h 190785"/>
                <a:gd name="connsiteX8" fmla="*/ 63817 w 63817"/>
                <a:gd name="connsiteY8" fmla="*/ 190786 h 190785"/>
                <a:gd name="connsiteX9" fmla="*/ 0 w 63817"/>
                <a:gd name="connsiteY9" fmla="*/ 190786 h 190785"/>
                <a:gd name="connsiteX10" fmla="*/ 0 w 63817"/>
                <a:gd name="connsiteY10" fmla="*/ 178975 h 190785"/>
                <a:gd name="connsiteX11" fmla="*/ 19526 w 63817"/>
                <a:gd name="connsiteY11" fmla="*/ 176784 h 190785"/>
                <a:gd name="connsiteX12" fmla="*/ 19526 w 63817"/>
                <a:gd name="connsiteY12" fmla="*/ 75819 h 190785"/>
                <a:gd name="connsiteX13" fmla="*/ 17621 w 63817"/>
                <a:gd name="connsiteY13" fmla="*/ 28861 h 190785"/>
                <a:gd name="connsiteX14" fmla="*/ 13811 w 63817"/>
                <a:gd name="connsiteY14" fmla="*/ 17812 h 190785"/>
                <a:gd name="connsiteX15" fmla="*/ 18478 w 63817"/>
                <a:gd name="connsiteY15" fmla="*/ 5048 h 190785"/>
                <a:gd name="connsiteX16" fmla="*/ 31337 w 63817"/>
                <a:gd name="connsiteY16" fmla="*/ 0 h 190785"/>
                <a:gd name="connsiteX17" fmla="*/ 43339 w 63817"/>
                <a:gd name="connsiteY17" fmla="*/ 4381 h 190785"/>
                <a:gd name="connsiteX18" fmla="*/ 47149 w 63817"/>
                <a:gd name="connsiteY18" fmla="*/ 15430 h 190785"/>
                <a:gd name="connsiteX19" fmla="*/ 42481 w 63817"/>
                <a:gd name="connsiteY19" fmla="*/ 28384 h 190785"/>
                <a:gd name="connsiteX20" fmla="*/ 29337 w 63817"/>
                <a:gd name="connsiteY20" fmla="*/ 33147 h 190785"/>
                <a:gd name="connsiteX21" fmla="*/ 29146 w 63817"/>
                <a:gd name="connsiteY21" fmla="*/ 33147 h 190785"/>
                <a:gd name="connsiteX22" fmla="*/ 17621 w 63817"/>
                <a:gd name="connsiteY22" fmla="*/ 28861 h 19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785">
                  <a:moveTo>
                    <a:pt x="19526" y="75819"/>
                  </a:moveTo>
                  <a:lnTo>
                    <a:pt x="1238" y="71533"/>
                  </a:lnTo>
                  <a:lnTo>
                    <a:pt x="1238" y="58769"/>
                  </a:lnTo>
                  <a:lnTo>
                    <a:pt x="38576" y="54197"/>
                  </a:lnTo>
                  <a:lnTo>
                    <a:pt x="39052" y="54197"/>
                  </a:lnTo>
                  <a:lnTo>
                    <a:pt x="44577" y="58483"/>
                  </a:lnTo>
                  <a:lnTo>
                    <a:pt x="44577" y="177070"/>
                  </a:lnTo>
                  <a:lnTo>
                    <a:pt x="63817" y="178975"/>
                  </a:lnTo>
                  <a:lnTo>
                    <a:pt x="63817" y="190786"/>
                  </a:lnTo>
                  <a:lnTo>
                    <a:pt x="0" y="190786"/>
                  </a:lnTo>
                  <a:lnTo>
                    <a:pt x="0" y="178975"/>
                  </a:lnTo>
                  <a:lnTo>
                    <a:pt x="19526" y="176784"/>
                  </a:lnTo>
                  <a:lnTo>
                    <a:pt x="19526" y="75819"/>
                  </a:lnTo>
                  <a:close/>
                  <a:moveTo>
                    <a:pt x="17621" y="28861"/>
                  </a:moveTo>
                  <a:cubicBezTo>
                    <a:pt x="15049" y="26003"/>
                    <a:pt x="13811" y="22289"/>
                    <a:pt x="13811" y="17812"/>
                  </a:cubicBezTo>
                  <a:cubicBezTo>
                    <a:pt x="13811" y="12668"/>
                    <a:pt x="15335" y="8477"/>
                    <a:pt x="18478" y="5048"/>
                  </a:cubicBezTo>
                  <a:cubicBezTo>
                    <a:pt x="21622" y="1715"/>
                    <a:pt x="25908" y="0"/>
                    <a:pt x="31337" y="0"/>
                  </a:cubicBezTo>
                  <a:cubicBezTo>
                    <a:pt x="36767" y="0"/>
                    <a:pt x="40767" y="1429"/>
                    <a:pt x="43339" y="4381"/>
                  </a:cubicBezTo>
                  <a:cubicBezTo>
                    <a:pt x="45910" y="7239"/>
                    <a:pt x="47149" y="10954"/>
                    <a:pt x="47149" y="15430"/>
                  </a:cubicBezTo>
                  <a:cubicBezTo>
                    <a:pt x="47149" y="20860"/>
                    <a:pt x="45625" y="25241"/>
                    <a:pt x="42481" y="28384"/>
                  </a:cubicBezTo>
                  <a:cubicBezTo>
                    <a:pt x="39338" y="31623"/>
                    <a:pt x="34957" y="33147"/>
                    <a:pt x="29337" y="33147"/>
                  </a:cubicBezTo>
                  <a:lnTo>
                    <a:pt x="29146" y="33147"/>
                  </a:lnTo>
                  <a:cubicBezTo>
                    <a:pt x="24003" y="33242"/>
                    <a:pt x="20193" y="31814"/>
                    <a:pt x="17621"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5" name="Freeform: Shape 1059">
              <a:extLst>
                <a:ext uri="{FF2B5EF4-FFF2-40B4-BE49-F238E27FC236}">
                  <a16:creationId xmlns:a16="http://schemas.microsoft.com/office/drawing/2014/main" id="{0E377B60-BCC8-E545-9454-0AAB4279C1DD}"/>
                </a:ext>
              </a:extLst>
            </p:cNvPr>
            <p:cNvSpPr/>
            <p:nvPr/>
          </p:nvSpPr>
          <p:spPr>
            <a:xfrm>
              <a:off x="11517249" y="7044848"/>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0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0"/>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6" name="Freeform: Shape 1060">
              <a:extLst>
                <a:ext uri="{FF2B5EF4-FFF2-40B4-BE49-F238E27FC236}">
                  <a16:creationId xmlns:a16="http://schemas.microsoft.com/office/drawing/2014/main" id="{5EDC4011-7087-732D-E8B5-36497178208B}"/>
                </a:ext>
              </a:extLst>
            </p:cNvPr>
            <p:cNvSpPr/>
            <p:nvPr/>
          </p:nvSpPr>
          <p:spPr>
            <a:xfrm>
              <a:off x="11599352" y="7104856"/>
              <a:ext cx="124303" cy="139922"/>
            </a:xfrm>
            <a:custGeom>
              <a:avLst/>
              <a:gdLst>
                <a:gd name="connsiteX0" fmla="*/ 8860 w 124303"/>
                <a:gd name="connsiteY0" fmla="*/ 32480 h 139922"/>
                <a:gd name="connsiteX1" fmla="*/ 32292 w 124303"/>
                <a:gd name="connsiteY1" fmla="*/ 8287 h 139922"/>
                <a:gd name="connsiteX2" fmla="*/ 63439 w 124303"/>
                <a:gd name="connsiteY2" fmla="*/ 0 h 139922"/>
                <a:gd name="connsiteX3" fmla="*/ 109063 w 124303"/>
                <a:gd name="connsiteY3" fmla="*/ 19240 h 139922"/>
                <a:gd name="connsiteX4" fmla="*/ 124303 w 124303"/>
                <a:gd name="connsiteY4" fmla="*/ 69818 h 139922"/>
                <a:gd name="connsiteX5" fmla="*/ 115445 w 124303"/>
                <a:gd name="connsiteY5" fmla="*/ 107633 h 139922"/>
                <a:gd name="connsiteX6" fmla="*/ 92014 w 124303"/>
                <a:gd name="connsiteY6" fmla="*/ 131731 h 139922"/>
                <a:gd name="connsiteX7" fmla="*/ 60867 w 124303"/>
                <a:gd name="connsiteY7" fmla="*/ 139922 h 139922"/>
                <a:gd name="connsiteX8" fmla="*/ 15242 w 124303"/>
                <a:gd name="connsiteY8" fmla="*/ 120682 h 139922"/>
                <a:gd name="connsiteX9" fmla="*/ 2 w 124303"/>
                <a:gd name="connsiteY9" fmla="*/ 70199 h 139922"/>
                <a:gd name="connsiteX10" fmla="*/ 8860 w 124303"/>
                <a:gd name="connsiteY10" fmla="*/ 32480 h 139922"/>
                <a:gd name="connsiteX11" fmla="*/ 87823 w 124303"/>
                <a:gd name="connsiteY11" fmla="*/ 112300 h 139922"/>
                <a:gd name="connsiteX12" fmla="*/ 96681 w 124303"/>
                <a:gd name="connsiteY12" fmla="*/ 71628 h 139922"/>
                <a:gd name="connsiteX13" fmla="*/ 88489 w 124303"/>
                <a:gd name="connsiteY13" fmla="*/ 29242 h 139922"/>
                <a:gd name="connsiteX14" fmla="*/ 62296 w 124303"/>
                <a:gd name="connsiteY14" fmla="*/ 13621 h 139922"/>
                <a:gd name="connsiteX15" fmla="*/ 36673 w 124303"/>
                <a:gd name="connsiteY15" fmla="*/ 27337 h 139922"/>
                <a:gd name="connsiteX16" fmla="*/ 27625 w 124303"/>
                <a:gd name="connsiteY16" fmla="*/ 68008 h 139922"/>
                <a:gd name="connsiteX17" fmla="*/ 36007 w 124303"/>
                <a:gd name="connsiteY17" fmla="*/ 110395 h 139922"/>
                <a:gd name="connsiteX18" fmla="*/ 62200 w 124303"/>
                <a:gd name="connsiteY18" fmla="*/ 126016 h 139922"/>
                <a:gd name="connsiteX19" fmla="*/ 87823 w 124303"/>
                <a:gd name="connsiteY19" fmla="*/ 112300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3" h="139922">
                  <a:moveTo>
                    <a:pt x="8860" y="32480"/>
                  </a:moveTo>
                  <a:cubicBezTo>
                    <a:pt x="14766" y="21908"/>
                    <a:pt x="22576" y="13811"/>
                    <a:pt x="32292" y="8287"/>
                  </a:cubicBezTo>
                  <a:cubicBezTo>
                    <a:pt x="42007" y="2762"/>
                    <a:pt x="52390" y="0"/>
                    <a:pt x="63439" y="0"/>
                  </a:cubicBezTo>
                  <a:cubicBezTo>
                    <a:pt x="83632" y="0"/>
                    <a:pt x="98872" y="6382"/>
                    <a:pt x="109063" y="19240"/>
                  </a:cubicBezTo>
                  <a:cubicBezTo>
                    <a:pt x="119255" y="32099"/>
                    <a:pt x="124303" y="48958"/>
                    <a:pt x="124303" y="69818"/>
                  </a:cubicBezTo>
                  <a:cubicBezTo>
                    <a:pt x="124303" y="84392"/>
                    <a:pt x="121351" y="96965"/>
                    <a:pt x="115445" y="107633"/>
                  </a:cubicBezTo>
                  <a:cubicBezTo>
                    <a:pt x="109540" y="118300"/>
                    <a:pt x="101729" y="126206"/>
                    <a:pt x="92014" y="131731"/>
                  </a:cubicBezTo>
                  <a:cubicBezTo>
                    <a:pt x="82298" y="137160"/>
                    <a:pt x="71916" y="139922"/>
                    <a:pt x="60867" y="139922"/>
                  </a:cubicBezTo>
                  <a:cubicBezTo>
                    <a:pt x="40674" y="139922"/>
                    <a:pt x="25434" y="133540"/>
                    <a:pt x="15242" y="120682"/>
                  </a:cubicBezTo>
                  <a:cubicBezTo>
                    <a:pt x="5050" y="107823"/>
                    <a:pt x="2" y="90964"/>
                    <a:pt x="2" y="70199"/>
                  </a:cubicBezTo>
                  <a:cubicBezTo>
                    <a:pt x="-93" y="55531"/>
                    <a:pt x="2955" y="43053"/>
                    <a:pt x="8860" y="32480"/>
                  </a:cubicBezTo>
                  <a:close/>
                  <a:moveTo>
                    <a:pt x="87823" y="112300"/>
                  </a:moveTo>
                  <a:cubicBezTo>
                    <a:pt x="93728" y="103156"/>
                    <a:pt x="96681" y="89630"/>
                    <a:pt x="96681" y="71628"/>
                  </a:cubicBezTo>
                  <a:cubicBezTo>
                    <a:pt x="96681" y="53816"/>
                    <a:pt x="93919" y="39719"/>
                    <a:pt x="88489" y="29242"/>
                  </a:cubicBezTo>
                  <a:cubicBezTo>
                    <a:pt x="83060" y="18860"/>
                    <a:pt x="74297" y="13621"/>
                    <a:pt x="62296" y="13621"/>
                  </a:cubicBezTo>
                  <a:cubicBezTo>
                    <a:pt x="51247" y="13621"/>
                    <a:pt x="42674" y="18193"/>
                    <a:pt x="36673" y="27337"/>
                  </a:cubicBezTo>
                  <a:cubicBezTo>
                    <a:pt x="30673" y="36481"/>
                    <a:pt x="27625" y="50006"/>
                    <a:pt x="27625" y="68008"/>
                  </a:cubicBezTo>
                  <a:cubicBezTo>
                    <a:pt x="27625" y="85820"/>
                    <a:pt x="30387" y="99917"/>
                    <a:pt x="36007" y="110395"/>
                  </a:cubicBezTo>
                  <a:cubicBezTo>
                    <a:pt x="41626" y="120777"/>
                    <a:pt x="50389" y="126016"/>
                    <a:pt x="62200" y="126016"/>
                  </a:cubicBezTo>
                  <a:cubicBezTo>
                    <a:pt x="73345" y="126016"/>
                    <a:pt x="81822" y="121444"/>
                    <a:pt x="87823" y="112300"/>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7" name="Freeform: Shape 1061">
              <a:extLst>
                <a:ext uri="{FF2B5EF4-FFF2-40B4-BE49-F238E27FC236}">
                  <a16:creationId xmlns:a16="http://schemas.microsoft.com/office/drawing/2014/main" id="{FDCD120C-7157-33BA-F794-FFB473471F56}"/>
                </a:ext>
              </a:extLst>
            </p:cNvPr>
            <p:cNvSpPr/>
            <p:nvPr/>
          </p:nvSpPr>
          <p:spPr>
            <a:xfrm>
              <a:off x="11746039" y="7104856"/>
              <a:ext cx="93821" cy="137160"/>
            </a:xfrm>
            <a:custGeom>
              <a:avLst/>
              <a:gdLst>
                <a:gd name="connsiteX0" fmla="*/ 0 w 93821"/>
                <a:gd name="connsiteY0" fmla="*/ 125349 h 137160"/>
                <a:gd name="connsiteX1" fmla="*/ 18002 w 93821"/>
                <a:gd name="connsiteY1" fmla="*/ 123920 h 137160"/>
                <a:gd name="connsiteX2" fmla="*/ 18002 w 93821"/>
                <a:gd name="connsiteY2" fmla="*/ 22098 h 137160"/>
                <a:gd name="connsiteX3" fmla="*/ 667 w 93821"/>
                <a:gd name="connsiteY3" fmla="*/ 17717 h 137160"/>
                <a:gd name="connsiteX4" fmla="*/ 667 w 93821"/>
                <a:gd name="connsiteY4" fmla="*/ 4763 h 137160"/>
                <a:gd name="connsiteX5" fmla="*/ 33909 w 93821"/>
                <a:gd name="connsiteY5" fmla="*/ 476 h 137160"/>
                <a:gd name="connsiteX6" fmla="*/ 34385 w 93821"/>
                <a:gd name="connsiteY6" fmla="*/ 476 h 137160"/>
                <a:gd name="connsiteX7" fmla="*/ 39719 w 93821"/>
                <a:gd name="connsiteY7" fmla="*/ 4763 h 137160"/>
                <a:gd name="connsiteX8" fmla="*/ 39719 w 93821"/>
                <a:gd name="connsiteY8" fmla="*/ 9144 h 137160"/>
                <a:gd name="connsiteX9" fmla="*/ 38957 w 93821"/>
                <a:gd name="connsiteY9" fmla="*/ 27908 h 137160"/>
                <a:gd name="connsiteX10" fmla="*/ 39719 w 93821"/>
                <a:gd name="connsiteY10" fmla="*/ 27908 h 137160"/>
                <a:gd name="connsiteX11" fmla="*/ 48387 w 93821"/>
                <a:gd name="connsiteY11" fmla="*/ 17335 h 137160"/>
                <a:gd name="connsiteX12" fmla="*/ 64484 w 93821"/>
                <a:gd name="connsiteY12" fmla="*/ 5429 h 137160"/>
                <a:gd name="connsiteX13" fmla="*/ 85915 w 93821"/>
                <a:gd name="connsiteY13" fmla="*/ 0 h 137160"/>
                <a:gd name="connsiteX14" fmla="*/ 93821 w 93821"/>
                <a:gd name="connsiteY14" fmla="*/ 1238 h 137160"/>
                <a:gd name="connsiteX15" fmla="*/ 93821 w 93821"/>
                <a:gd name="connsiteY15" fmla="*/ 28194 h 137160"/>
                <a:gd name="connsiteX16" fmla="*/ 88392 w 93821"/>
                <a:gd name="connsiteY16" fmla="*/ 25908 h 137160"/>
                <a:gd name="connsiteX17" fmla="*/ 80105 w 93821"/>
                <a:gd name="connsiteY17" fmla="*/ 24860 h 137160"/>
                <a:gd name="connsiteX18" fmla="*/ 43053 w 93821"/>
                <a:gd name="connsiteY18" fmla="*/ 37148 h 137160"/>
                <a:gd name="connsiteX19" fmla="*/ 43053 w 93821"/>
                <a:gd name="connsiteY19" fmla="*/ 123730 h 137160"/>
                <a:gd name="connsiteX20" fmla="*/ 73628 w 93821"/>
                <a:gd name="connsiteY20" fmla="*/ 125635 h 137160"/>
                <a:gd name="connsiteX21" fmla="*/ 73628 w 93821"/>
                <a:gd name="connsiteY21" fmla="*/ 137160 h 137160"/>
                <a:gd name="connsiteX22" fmla="*/ 0 w 93821"/>
                <a:gd name="connsiteY22" fmla="*/ 137160 h 137160"/>
                <a:gd name="connsiteX23" fmla="*/ 0 w 93821"/>
                <a:gd name="connsiteY23" fmla="*/ 125349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60">
                  <a:moveTo>
                    <a:pt x="0" y="125349"/>
                  </a:moveTo>
                  <a:lnTo>
                    <a:pt x="18002" y="123920"/>
                  </a:lnTo>
                  <a:lnTo>
                    <a:pt x="18002" y="22098"/>
                  </a:lnTo>
                  <a:lnTo>
                    <a:pt x="667" y="17717"/>
                  </a:lnTo>
                  <a:lnTo>
                    <a:pt x="667" y="4763"/>
                  </a:lnTo>
                  <a:lnTo>
                    <a:pt x="33909" y="476"/>
                  </a:lnTo>
                  <a:lnTo>
                    <a:pt x="34385" y="476"/>
                  </a:lnTo>
                  <a:lnTo>
                    <a:pt x="39719" y="4763"/>
                  </a:lnTo>
                  <a:lnTo>
                    <a:pt x="39719" y="9144"/>
                  </a:lnTo>
                  <a:lnTo>
                    <a:pt x="38957" y="27908"/>
                  </a:lnTo>
                  <a:lnTo>
                    <a:pt x="39719" y="27908"/>
                  </a:lnTo>
                  <a:cubicBezTo>
                    <a:pt x="41338" y="25146"/>
                    <a:pt x="44196" y="21622"/>
                    <a:pt x="48387" y="17335"/>
                  </a:cubicBezTo>
                  <a:cubicBezTo>
                    <a:pt x="52578" y="13049"/>
                    <a:pt x="57912" y="9049"/>
                    <a:pt x="64484" y="5429"/>
                  </a:cubicBezTo>
                  <a:cubicBezTo>
                    <a:pt x="71056" y="1810"/>
                    <a:pt x="78200" y="0"/>
                    <a:pt x="85915" y="0"/>
                  </a:cubicBezTo>
                  <a:cubicBezTo>
                    <a:pt x="89154" y="0"/>
                    <a:pt x="91726" y="381"/>
                    <a:pt x="93821" y="1238"/>
                  </a:cubicBezTo>
                  <a:lnTo>
                    <a:pt x="93821" y="28194"/>
                  </a:lnTo>
                  <a:cubicBezTo>
                    <a:pt x="92678" y="27432"/>
                    <a:pt x="90869" y="26575"/>
                    <a:pt x="88392" y="25908"/>
                  </a:cubicBezTo>
                  <a:cubicBezTo>
                    <a:pt x="85915" y="25146"/>
                    <a:pt x="83153" y="24860"/>
                    <a:pt x="80105" y="24860"/>
                  </a:cubicBezTo>
                  <a:cubicBezTo>
                    <a:pt x="66770" y="24860"/>
                    <a:pt x="54483" y="28956"/>
                    <a:pt x="43053" y="37148"/>
                  </a:cubicBezTo>
                  <a:lnTo>
                    <a:pt x="43053" y="123730"/>
                  </a:lnTo>
                  <a:lnTo>
                    <a:pt x="73628" y="125635"/>
                  </a:lnTo>
                  <a:lnTo>
                    <a:pt x="73628" y="137160"/>
                  </a:lnTo>
                  <a:lnTo>
                    <a:pt x="0" y="137160"/>
                  </a:lnTo>
                  <a:lnTo>
                    <a:pt x="0" y="125349"/>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8" name="Freeform: Shape 1062">
              <a:extLst>
                <a:ext uri="{FF2B5EF4-FFF2-40B4-BE49-F238E27FC236}">
                  <a16:creationId xmlns:a16="http://schemas.microsoft.com/office/drawing/2014/main" id="{42FF2D3B-9200-73C2-2A6A-DEB6C16FC585}"/>
                </a:ext>
              </a:extLst>
            </p:cNvPr>
            <p:cNvSpPr/>
            <p:nvPr/>
          </p:nvSpPr>
          <p:spPr>
            <a:xfrm>
              <a:off x="11906059" y="7063231"/>
              <a:ext cx="156876" cy="178784"/>
            </a:xfrm>
            <a:custGeom>
              <a:avLst/>
              <a:gdLst>
                <a:gd name="connsiteX0" fmla="*/ 65722 w 156876"/>
                <a:gd name="connsiteY0" fmla="*/ 12764 h 178784"/>
                <a:gd name="connsiteX1" fmla="*/ 24289 w 156876"/>
                <a:gd name="connsiteY1" fmla="*/ 14192 h 178784"/>
                <a:gd name="connsiteX2" fmla="*/ 15907 w 156876"/>
                <a:gd name="connsiteY2" fmla="*/ 64484 h 178784"/>
                <a:gd name="connsiteX3" fmla="*/ 0 w 156876"/>
                <a:gd name="connsiteY3" fmla="*/ 64484 h 178784"/>
                <a:gd name="connsiteX4" fmla="*/ 4096 w 156876"/>
                <a:gd name="connsiteY4" fmla="*/ 0 h 178784"/>
                <a:gd name="connsiteX5" fmla="*/ 154019 w 156876"/>
                <a:gd name="connsiteY5" fmla="*/ 0 h 178784"/>
                <a:gd name="connsiteX6" fmla="*/ 156877 w 156876"/>
                <a:gd name="connsiteY6" fmla="*/ 64484 h 178784"/>
                <a:gd name="connsiteX7" fmla="*/ 141732 w 156876"/>
                <a:gd name="connsiteY7" fmla="*/ 64484 h 178784"/>
                <a:gd name="connsiteX8" fmla="*/ 133826 w 156876"/>
                <a:gd name="connsiteY8" fmla="*/ 14192 h 178784"/>
                <a:gd name="connsiteX9" fmla="*/ 92202 w 156876"/>
                <a:gd name="connsiteY9" fmla="*/ 12764 h 178784"/>
                <a:gd name="connsiteX10" fmla="*/ 92202 w 156876"/>
                <a:gd name="connsiteY10" fmla="*/ 164592 h 178784"/>
                <a:gd name="connsiteX11" fmla="*/ 126397 w 156876"/>
                <a:gd name="connsiteY11" fmla="*/ 166973 h 178784"/>
                <a:gd name="connsiteX12" fmla="*/ 126397 w 156876"/>
                <a:gd name="connsiteY12" fmla="*/ 178784 h 178784"/>
                <a:gd name="connsiteX13" fmla="*/ 34480 w 156876"/>
                <a:gd name="connsiteY13" fmla="*/ 178784 h 178784"/>
                <a:gd name="connsiteX14" fmla="*/ 34480 w 156876"/>
                <a:gd name="connsiteY14" fmla="*/ 166973 h 178784"/>
                <a:gd name="connsiteX15" fmla="*/ 65722 w 156876"/>
                <a:gd name="connsiteY15" fmla="*/ 164592 h 178784"/>
                <a:gd name="connsiteX16" fmla="*/ 65722 w 156876"/>
                <a:gd name="connsiteY16" fmla="*/ 12764 h 178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76" h="178784">
                  <a:moveTo>
                    <a:pt x="65722" y="12764"/>
                  </a:moveTo>
                  <a:lnTo>
                    <a:pt x="24289" y="14192"/>
                  </a:lnTo>
                  <a:lnTo>
                    <a:pt x="15907" y="64484"/>
                  </a:lnTo>
                  <a:lnTo>
                    <a:pt x="0" y="64484"/>
                  </a:lnTo>
                  <a:lnTo>
                    <a:pt x="4096" y="0"/>
                  </a:lnTo>
                  <a:lnTo>
                    <a:pt x="154019" y="0"/>
                  </a:lnTo>
                  <a:lnTo>
                    <a:pt x="156877" y="64484"/>
                  </a:lnTo>
                  <a:lnTo>
                    <a:pt x="141732" y="64484"/>
                  </a:lnTo>
                  <a:lnTo>
                    <a:pt x="133826" y="14192"/>
                  </a:lnTo>
                  <a:lnTo>
                    <a:pt x="92202" y="12764"/>
                  </a:lnTo>
                  <a:lnTo>
                    <a:pt x="92202" y="164592"/>
                  </a:lnTo>
                  <a:lnTo>
                    <a:pt x="126397" y="166973"/>
                  </a:lnTo>
                  <a:lnTo>
                    <a:pt x="126397" y="178784"/>
                  </a:lnTo>
                  <a:lnTo>
                    <a:pt x="34480" y="178784"/>
                  </a:lnTo>
                  <a:lnTo>
                    <a:pt x="34480" y="166973"/>
                  </a:lnTo>
                  <a:lnTo>
                    <a:pt x="65722" y="164592"/>
                  </a:lnTo>
                  <a:lnTo>
                    <a:pt x="65722" y="1276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9" name="Freeform: Shape 1063">
              <a:extLst>
                <a:ext uri="{FF2B5EF4-FFF2-40B4-BE49-F238E27FC236}">
                  <a16:creationId xmlns:a16="http://schemas.microsoft.com/office/drawing/2014/main" id="{B1241252-8ACD-8BD3-63C3-D63E7B415084}"/>
                </a:ext>
              </a:extLst>
            </p:cNvPr>
            <p:cNvSpPr/>
            <p:nvPr/>
          </p:nvSpPr>
          <p:spPr>
            <a:xfrm>
              <a:off x="12079795" y="7104856"/>
              <a:ext cx="93821" cy="137160"/>
            </a:xfrm>
            <a:custGeom>
              <a:avLst/>
              <a:gdLst>
                <a:gd name="connsiteX0" fmla="*/ 0 w 93821"/>
                <a:gd name="connsiteY0" fmla="*/ 125349 h 137160"/>
                <a:gd name="connsiteX1" fmla="*/ 18002 w 93821"/>
                <a:gd name="connsiteY1" fmla="*/ 123920 h 137160"/>
                <a:gd name="connsiteX2" fmla="*/ 18002 w 93821"/>
                <a:gd name="connsiteY2" fmla="*/ 22098 h 137160"/>
                <a:gd name="connsiteX3" fmla="*/ 667 w 93821"/>
                <a:gd name="connsiteY3" fmla="*/ 17717 h 137160"/>
                <a:gd name="connsiteX4" fmla="*/ 667 w 93821"/>
                <a:gd name="connsiteY4" fmla="*/ 4763 h 137160"/>
                <a:gd name="connsiteX5" fmla="*/ 33909 w 93821"/>
                <a:gd name="connsiteY5" fmla="*/ 476 h 137160"/>
                <a:gd name="connsiteX6" fmla="*/ 34385 w 93821"/>
                <a:gd name="connsiteY6" fmla="*/ 476 h 137160"/>
                <a:gd name="connsiteX7" fmla="*/ 39719 w 93821"/>
                <a:gd name="connsiteY7" fmla="*/ 4763 h 137160"/>
                <a:gd name="connsiteX8" fmla="*/ 39719 w 93821"/>
                <a:gd name="connsiteY8" fmla="*/ 9144 h 137160"/>
                <a:gd name="connsiteX9" fmla="*/ 38957 w 93821"/>
                <a:gd name="connsiteY9" fmla="*/ 27908 h 137160"/>
                <a:gd name="connsiteX10" fmla="*/ 39719 w 93821"/>
                <a:gd name="connsiteY10" fmla="*/ 27908 h 137160"/>
                <a:gd name="connsiteX11" fmla="*/ 48387 w 93821"/>
                <a:gd name="connsiteY11" fmla="*/ 17335 h 137160"/>
                <a:gd name="connsiteX12" fmla="*/ 64484 w 93821"/>
                <a:gd name="connsiteY12" fmla="*/ 5429 h 137160"/>
                <a:gd name="connsiteX13" fmla="*/ 85916 w 93821"/>
                <a:gd name="connsiteY13" fmla="*/ 0 h 137160"/>
                <a:gd name="connsiteX14" fmla="*/ 93821 w 93821"/>
                <a:gd name="connsiteY14" fmla="*/ 1238 h 137160"/>
                <a:gd name="connsiteX15" fmla="*/ 93821 w 93821"/>
                <a:gd name="connsiteY15" fmla="*/ 28194 h 137160"/>
                <a:gd name="connsiteX16" fmla="*/ 88392 w 93821"/>
                <a:gd name="connsiteY16" fmla="*/ 25908 h 137160"/>
                <a:gd name="connsiteX17" fmla="*/ 80105 w 93821"/>
                <a:gd name="connsiteY17" fmla="*/ 24860 h 137160"/>
                <a:gd name="connsiteX18" fmla="*/ 43053 w 93821"/>
                <a:gd name="connsiteY18" fmla="*/ 37148 h 137160"/>
                <a:gd name="connsiteX19" fmla="*/ 43053 w 93821"/>
                <a:gd name="connsiteY19" fmla="*/ 123730 h 137160"/>
                <a:gd name="connsiteX20" fmla="*/ 73628 w 93821"/>
                <a:gd name="connsiteY20" fmla="*/ 125635 h 137160"/>
                <a:gd name="connsiteX21" fmla="*/ 73628 w 93821"/>
                <a:gd name="connsiteY21" fmla="*/ 137160 h 137160"/>
                <a:gd name="connsiteX22" fmla="*/ 0 w 93821"/>
                <a:gd name="connsiteY22" fmla="*/ 137160 h 137160"/>
                <a:gd name="connsiteX23" fmla="*/ 0 w 93821"/>
                <a:gd name="connsiteY23" fmla="*/ 125349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60">
                  <a:moveTo>
                    <a:pt x="0" y="125349"/>
                  </a:moveTo>
                  <a:lnTo>
                    <a:pt x="18002" y="123920"/>
                  </a:lnTo>
                  <a:lnTo>
                    <a:pt x="18002" y="22098"/>
                  </a:lnTo>
                  <a:lnTo>
                    <a:pt x="667" y="17717"/>
                  </a:lnTo>
                  <a:lnTo>
                    <a:pt x="667" y="4763"/>
                  </a:lnTo>
                  <a:lnTo>
                    <a:pt x="33909" y="476"/>
                  </a:lnTo>
                  <a:lnTo>
                    <a:pt x="34385" y="476"/>
                  </a:lnTo>
                  <a:lnTo>
                    <a:pt x="39719" y="4763"/>
                  </a:lnTo>
                  <a:lnTo>
                    <a:pt x="39719" y="9144"/>
                  </a:lnTo>
                  <a:lnTo>
                    <a:pt x="38957" y="27908"/>
                  </a:lnTo>
                  <a:lnTo>
                    <a:pt x="39719" y="27908"/>
                  </a:lnTo>
                  <a:cubicBezTo>
                    <a:pt x="41338" y="25146"/>
                    <a:pt x="44196" y="21622"/>
                    <a:pt x="48387" y="17335"/>
                  </a:cubicBezTo>
                  <a:cubicBezTo>
                    <a:pt x="52578" y="13049"/>
                    <a:pt x="57912" y="9049"/>
                    <a:pt x="64484" y="5429"/>
                  </a:cubicBezTo>
                  <a:cubicBezTo>
                    <a:pt x="71056" y="1810"/>
                    <a:pt x="78200" y="0"/>
                    <a:pt x="85916" y="0"/>
                  </a:cubicBezTo>
                  <a:cubicBezTo>
                    <a:pt x="89154" y="0"/>
                    <a:pt x="91726" y="381"/>
                    <a:pt x="93821" y="1238"/>
                  </a:cubicBezTo>
                  <a:lnTo>
                    <a:pt x="93821" y="28194"/>
                  </a:lnTo>
                  <a:cubicBezTo>
                    <a:pt x="92678" y="27432"/>
                    <a:pt x="90868" y="26575"/>
                    <a:pt x="88392" y="25908"/>
                  </a:cubicBezTo>
                  <a:cubicBezTo>
                    <a:pt x="85916" y="25146"/>
                    <a:pt x="83153" y="24860"/>
                    <a:pt x="80105" y="24860"/>
                  </a:cubicBezTo>
                  <a:cubicBezTo>
                    <a:pt x="66770" y="24860"/>
                    <a:pt x="54483" y="28956"/>
                    <a:pt x="43053" y="37148"/>
                  </a:cubicBezTo>
                  <a:lnTo>
                    <a:pt x="43053" y="123730"/>
                  </a:lnTo>
                  <a:lnTo>
                    <a:pt x="73628" y="125635"/>
                  </a:lnTo>
                  <a:lnTo>
                    <a:pt x="73628" y="137160"/>
                  </a:lnTo>
                  <a:lnTo>
                    <a:pt x="0" y="137160"/>
                  </a:lnTo>
                  <a:lnTo>
                    <a:pt x="0" y="125349"/>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0" name="Freeform: Shape 1064">
              <a:extLst>
                <a:ext uri="{FF2B5EF4-FFF2-40B4-BE49-F238E27FC236}">
                  <a16:creationId xmlns:a16="http://schemas.microsoft.com/office/drawing/2014/main" id="{F456C57A-CC28-4455-14F2-386289907C6F}"/>
                </a:ext>
              </a:extLst>
            </p:cNvPr>
            <p:cNvSpPr/>
            <p:nvPr/>
          </p:nvSpPr>
          <p:spPr>
            <a:xfrm>
              <a:off x="12189428" y="7105618"/>
              <a:ext cx="118205" cy="139160"/>
            </a:xfrm>
            <a:custGeom>
              <a:avLst/>
              <a:gdLst>
                <a:gd name="connsiteX0" fmla="*/ 22765 w 118205"/>
                <a:gd name="connsiteY0" fmla="*/ 66961 h 139160"/>
                <a:gd name="connsiteX1" fmla="*/ 80010 w 118205"/>
                <a:gd name="connsiteY1" fmla="*/ 55531 h 139160"/>
                <a:gd name="connsiteX2" fmla="*/ 80010 w 118205"/>
                <a:gd name="connsiteY2" fmla="*/ 48768 h 139160"/>
                <a:gd name="connsiteX3" fmla="*/ 77629 w 118205"/>
                <a:gd name="connsiteY3" fmla="*/ 30956 h 139160"/>
                <a:gd name="connsiteX4" fmla="*/ 69342 w 118205"/>
                <a:gd name="connsiteY4" fmla="*/ 21431 h 139160"/>
                <a:gd name="connsiteX5" fmla="*/ 52578 w 118205"/>
                <a:gd name="connsiteY5" fmla="*/ 18383 h 139160"/>
                <a:gd name="connsiteX6" fmla="*/ 30575 w 118205"/>
                <a:gd name="connsiteY6" fmla="*/ 21907 h 139160"/>
                <a:gd name="connsiteX7" fmla="*/ 11240 w 118205"/>
                <a:gd name="connsiteY7" fmla="*/ 30480 h 139160"/>
                <a:gd name="connsiteX8" fmla="*/ 5239 w 118205"/>
                <a:gd name="connsiteY8" fmla="*/ 18002 h 139160"/>
                <a:gd name="connsiteX9" fmla="*/ 16764 w 118205"/>
                <a:gd name="connsiteY9" fmla="*/ 11049 h 139160"/>
                <a:gd name="connsiteX10" fmla="*/ 36290 w 118205"/>
                <a:gd name="connsiteY10" fmla="*/ 3334 h 139160"/>
                <a:gd name="connsiteX11" fmla="*/ 58388 w 118205"/>
                <a:gd name="connsiteY11" fmla="*/ 0 h 139160"/>
                <a:gd name="connsiteX12" fmla="*/ 85439 w 118205"/>
                <a:gd name="connsiteY12" fmla="*/ 4667 h 139160"/>
                <a:gd name="connsiteX13" fmla="*/ 99727 w 118205"/>
                <a:gd name="connsiteY13" fmla="*/ 19717 h 139160"/>
                <a:gd name="connsiteX14" fmla="*/ 104013 w 118205"/>
                <a:gd name="connsiteY14" fmla="*/ 47434 h 139160"/>
                <a:gd name="connsiteX15" fmla="*/ 104013 w 118205"/>
                <a:gd name="connsiteY15" fmla="*/ 124682 h 139160"/>
                <a:gd name="connsiteX16" fmla="*/ 118205 w 118205"/>
                <a:gd name="connsiteY16" fmla="*/ 124682 h 139160"/>
                <a:gd name="connsiteX17" fmla="*/ 118205 w 118205"/>
                <a:gd name="connsiteY17" fmla="*/ 135255 h 139160"/>
                <a:gd name="connsiteX18" fmla="*/ 106013 w 118205"/>
                <a:gd name="connsiteY18" fmla="*/ 137636 h 139160"/>
                <a:gd name="connsiteX19" fmla="*/ 93154 w 118205"/>
                <a:gd name="connsiteY19" fmla="*/ 138875 h 139160"/>
                <a:gd name="connsiteX20" fmla="*/ 84011 w 118205"/>
                <a:gd name="connsiteY20" fmla="*/ 136874 h 139160"/>
                <a:gd name="connsiteX21" fmla="*/ 81629 w 118205"/>
                <a:gd name="connsiteY21" fmla="*/ 127825 h 139160"/>
                <a:gd name="connsiteX22" fmla="*/ 81629 w 118205"/>
                <a:gd name="connsiteY22" fmla="*/ 119920 h 139160"/>
                <a:gd name="connsiteX23" fmla="*/ 63913 w 118205"/>
                <a:gd name="connsiteY23" fmla="*/ 133159 h 139160"/>
                <a:gd name="connsiteX24" fmla="*/ 40196 w 118205"/>
                <a:gd name="connsiteY24" fmla="*/ 139160 h 139160"/>
                <a:gd name="connsiteX25" fmla="*/ 11430 w 118205"/>
                <a:gd name="connsiteY25" fmla="*/ 129159 h 139160"/>
                <a:gd name="connsiteX26" fmla="*/ 0 w 118205"/>
                <a:gd name="connsiteY26" fmla="*/ 100394 h 139160"/>
                <a:gd name="connsiteX27" fmla="*/ 22765 w 118205"/>
                <a:gd name="connsiteY27" fmla="*/ 66961 h 139160"/>
                <a:gd name="connsiteX28" fmla="*/ 65056 w 118205"/>
                <a:gd name="connsiteY28" fmla="*/ 118777 h 139160"/>
                <a:gd name="connsiteX29" fmla="*/ 80010 w 118205"/>
                <a:gd name="connsiteY29" fmla="*/ 109633 h 139160"/>
                <a:gd name="connsiteX30" fmla="*/ 80010 w 118205"/>
                <a:gd name="connsiteY30" fmla="*/ 68199 h 139160"/>
                <a:gd name="connsiteX31" fmla="*/ 40386 w 118205"/>
                <a:gd name="connsiteY31" fmla="*/ 76295 h 139160"/>
                <a:gd name="connsiteX32" fmla="*/ 27051 w 118205"/>
                <a:gd name="connsiteY32" fmla="*/ 97346 h 139160"/>
                <a:gd name="connsiteX33" fmla="*/ 33433 w 118205"/>
                <a:gd name="connsiteY33" fmla="*/ 116491 h 139160"/>
                <a:gd name="connsiteX34" fmla="*/ 50673 w 118205"/>
                <a:gd name="connsiteY34" fmla="*/ 122587 h 139160"/>
                <a:gd name="connsiteX35" fmla="*/ 65056 w 118205"/>
                <a:gd name="connsiteY35" fmla="*/ 118777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160">
                  <a:moveTo>
                    <a:pt x="22765" y="66961"/>
                  </a:moveTo>
                  <a:cubicBezTo>
                    <a:pt x="37814" y="59817"/>
                    <a:pt x="56960" y="56007"/>
                    <a:pt x="80010" y="55531"/>
                  </a:cubicBezTo>
                  <a:lnTo>
                    <a:pt x="80010" y="48768"/>
                  </a:lnTo>
                  <a:cubicBezTo>
                    <a:pt x="80010" y="41243"/>
                    <a:pt x="79248" y="35242"/>
                    <a:pt x="77629" y="30956"/>
                  </a:cubicBezTo>
                  <a:cubicBezTo>
                    <a:pt x="76010" y="26575"/>
                    <a:pt x="73247" y="23431"/>
                    <a:pt x="69342" y="21431"/>
                  </a:cubicBezTo>
                  <a:cubicBezTo>
                    <a:pt x="65437" y="19431"/>
                    <a:pt x="59817" y="18383"/>
                    <a:pt x="52578" y="18383"/>
                  </a:cubicBezTo>
                  <a:cubicBezTo>
                    <a:pt x="44387" y="18383"/>
                    <a:pt x="37052" y="19526"/>
                    <a:pt x="30575" y="21907"/>
                  </a:cubicBezTo>
                  <a:cubicBezTo>
                    <a:pt x="24098" y="24289"/>
                    <a:pt x="17621" y="27051"/>
                    <a:pt x="11240" y="30480"/>
                  </a:cubicBezTo>
                  <a:lnTo>
                    <a:pt x="5239" y="18002"/>
                  </a:lnTo>
                  <a:cubicBezTo>
                    <a:pt x="7334" y="16192"/>
                    <a:pt x="11144" y="13906"/>
                    <a:pt x="16764" y="11049"/>
                  </a:cubicBezTo>
                  <a:cubicBezTo>
                    <a:pt x="22384" y="8192"/>
                    <a:pt x="28861" y="5620"/>
                    <a:pt x="36290" y="3334"/>
                  </a:cubicBezTo>
                  <a:cubicBezTo>
                    <a:pt x="43625" y="1048"/>
                    <a:pt x="51054" y="0"/>
                    <a:pt x="58388" y="0"/>
                  </a:cubicBezTo>
                  <a:cubicBezTo>
                    <a:pt x="69818" y="0"/>
                    <a:pt x="78772" y="1619"/>
                    <a:pt x="85439" y="4667"/>
                  </a:cubicBezTo>
                  <a:cubicBezTo>
                    <a:pt x="92107" y="7810"/>
                    <a:pt x="96869" y="12763"/>
                    <a:pt x="99727" y="19717"/>
                  </a:cubicBezTo>
                  <a:cubicBezTo>
                    <a:pt x="102584" y="26575"/>
                    <a:pt x="104013" y="35814"/>
                    <a:pt x="104013" y="47434"/>
                  </a:cubicBezTo>
                  <a:lnTo>
                    <a:pt x="104013" y="124682"/>
                  </a:lnTo>
                  <a:lnTo>
                    <a:pt x="118205" y="124682"/>
                  </a:lnTo>
                  <a:lnTo>
                    <a:pt x="118205" y="135255"/>
                  </a:lnTo>
                  <a:cubicBezTo>
                    <a:pt x="114967" y="136017"/>
                    <a:pt x="110966" y="136874"/>
                    <a:pt x="106013" y="137636"/>
                  </a:cubicBezTo>
                  <a:cubicBezTo>
                    <a:pt x="101060" y="138398"/>
                    <a:pt x="96869" y="138875"/>
                    <a:pt x="93154" y="138875"/>
                  </a:cubicBezTo>
                  <a:cubicBezTo>
                    <a:pt x="88678" y="138875"/>
                    <a:pt x="85630" y="138208"/>
                    <a:pt x="84011" y="136874"/>
                  </a:cubicBezTo>
                  <a:cubicBezTo>
                    <a:pt x="82391" y="135541"/>
                    <a:pt x="81629" y="132493"/>
                    <a:pt x="81629" y="127825"/>
                  </a:cubicBezTo>
                  <a:lnTo>
                    <a:pt x="81629" y="119920"/>
                  </a:lnTo>
                  <a:cubicBezTo>
                    <a:pt x="76771" y="124682"/>
                    <a:pt x="70961" y="129159"/>
                    <a:pt x="63913" y="133159"/>
                  </a:cubicBezTo>
                  <a:cubicBezTo>
                    <a:pt x="56864" y="137160"/>
                    <a:pt x="49054" y="139160"/>
                    <a:pt x="40196" y="139160"/>
                  </a:cubicBezTo>
                  <a:cubicBezTo>
                    <a:pt x="28670" y="139160"/>
                    <a:pt x="19050" y="135826"/>
                    <a:pt x="11430" y="129159"/>
                  </a:cubicBezTo>
                  <a:cubicBezTo>
                    <a:pt x="3810" y="122492"/>
                    <a:pt x="0" y="112871"/>
                    <a:pt x="0" y="100394"/>
                  </a:cubicBezTo>
                  <a:cubicBezTo>
                    <a:pt x="95" y="85153"/>
                    <a:pt x="7715" y="74104"/>
                    <a:pt x="22765" y="66961"/>
                  </a:cubicBezTo>
                  <a:close/>
                  <a:moveTo>
                    <a:pt x="65056" y="118777"/>
                  </a:moveTo>
                  <a:cubicBezTo>
                    <a:pt x="70485" y="116205"/>
                    <a:pt x="75438" y="113157"/>
                    <a:pt x="80010" y="109633"/>
                  </a:cubicBezTo>
                  <a:lnTo>
                    <a:pt x="80010" y="68199"/>
                  </a:lnTo>
                  <a:cubicBezTo>
                    <a:pt x="62579" y="68199"/>
                    <a:pt x="49340" y="70866"/>
                    <a:pt x="40386" y="76295"/>
                  </a:cubicBezTo>
                  <a:cubicBezTo>
                    <a:pt x="31433" y="81725"/>
                    <a:pt x="27051" y="88678"/>
                    <a:pt x="27051" y="97346"/>
                  </a:cubicBezTo>
                  <a:cubicBezTo>
                    <a:pt x="27051" y="106013"/>
                    <a:pt x="29146" y="112395"/>
                    <a:pt x="33433" y="116491"/>
                  </a:cubicBezTo>
                  <a:cubicBezTo>
                    <a:pt x="37719" y="120586"/>
                    <a:pt x="43434" y="122587"/>
                    <a:pt x="50673" y="122587"/>
                  </a:cubicBezTo>
                  <a:cubicBezTo>
                    <a:pt x="54864" y="122682"/>
                    <a:pt x="59627" y="121348"/>
                    <a:pt x="65056" y="118777"/>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1" name="Freeform: Shape 1065">
              <a:extLst>
                <a:ext uri="{FF2B5EF4-FFF2-40B4-BE49-F238E27FC236}">
                  <a16:creationId xmlns:a16="http://schemas.microsoft.com/office/drawing/2014/main" id="{52172769-935E-6F64-074E-55C5FA612AA2}"/>
                </a:ext>
              </a:extLst>
            </p:cNvPr>
            <p:cNvSpPr/>
            <p:nvPr/>
          </p:nvSpPr>
          <p:spPr>
            <a:xfrm>
              <a:off x="12321635" y="7105237"/>
              <a:ext cx="145256" cy="136779"/>
            </a:xfrm>
            <a:custGeom>
              <a:avLst/>
              <a:gdLst>
                <a:gd name="connsiteX0" fmla="*/ 17335 w 145256"/>
                <a:gd name="connsiteY0" fmla="*/ 21717 h 136779"/>
                <a:gd name="connsiteX1" fmla="*/ 0 w 145256"/>
                <a:gd name="connsiteY1" fmla="*/ 17335 h 136779"/>
                <a:gd name="connsiteX2" fmla="*/ 0 w 145256"/>
                <a:gd name="connsiteY2" fmla="*/ 4381 h 136779"/>
                <a:gd name="connsiteX3" fmla="*/ 34385 w 145256"/>
                <a:gd name="connsiteY3" fmla="*/ 95 h 136779"/>
                <a:gd name="connsiteX4" fmla="*/ 35147 w 145256"/>
                <a:gd name="connsiteY4" fmla="*/ 95 h 136779"/>
                <a:gd name="connsiteX5" fmla="*/ 40196 w 145256"/>
                <a:gd name="connsiteY5" fmla="*/ 4381 h 136779"/>
                <a:gd name="connsiteX6" fmla="*/ 40196 w 145256"/>
                <a:gd name="connsiteY6" fmla="*/ 14478 h 136779"/>
                <a:gd name="connsiteX7" fmla="*/ 39910 w 145256"/>
                <a:gd name="connsiteY7" fmla="*/ 20288 h 136779"/>
                <a:gd name="connsiteX8" fmla="*/ 62770 w 145256"/>
                <a:gd name="connsiteY8" fmla="*/ 6286 h 136779"/>
                <a:gd name="connsiteX9" fmla="*/ 90011 w 145256"/>
                <a:gd name="connsiteY9" fmla="*/ 0 h 136779"/>
                <a:gd name="connsiteX10" fmla="*/ 113443 w 145256"/>
                <a:gd name="connsiteY10" fmla="*/ 5810 h 136779"/>
                <a:gd name="connsiteX11" fmla="*/ 125063 w 145256"/>
                <a:gd name="connsiteY11" fmla="*/ 23527 h 136779"/>
                <a:gd name="connsiteX12" fmla="*/ 128397 w 145256"/>
                <a:gd name="connsiteY12" fmla="*/ 55626 h 136779"/>
                <a:gd name="connsiteX13" fmla="*/ 128397 w 145256"/>
                <a:gd name="connsiteY13" fmla="*/ 122968 h 136779"/>
                <a:gd name="connsiteX14" fmla="*/ 145256 w 145256"/>
                <a:gd name="connsiteY14" fmla="*/ 124682 h 136779"/>
                <a:gd name="connsiteX15" fmla="*/ 145256 w 145256"/>
                <a:gd name="connsiteY15" fmla="*/ 136684 h 136779"/>
                <a:gd name="connsiteX16" fmla="*/ 88201 w 145256"/>
                <a:gd name="connsiteY16" fmla="*/ 136684 h 136779"/>
                <a:gd name="connsiteX17" fmla="*/ 88201 w 145256"/>
                <a:gd name="connsiteY17" fmla="*/ 124873 h 136779"/>
                <a:gd name="connsiteX18" fmla="*/ 103156 w 145256"/>
                <a:gd name="connsiteY18" fmla="*/ 122968 h 136779"/>
                <a:gd name="connsiteX19" fmla="*/ 103156 w 145256"/>
                <a:gd name="connsiteY19" fmla="*/ 55340 h 136779"/>
                <a:gd name="connsiteX20" fmla="*/ 101251 w 145256"/>
                <a:gd name="connsiteY20" fmla="*/ 33052 h 136779"/>
                <a:gd name="connsiteX21" fmla="*/ 94012 w 145256"/>
                <a:gd name="connsiteY21" fmla="*/ 21050 h 136779"/>
                <a:gd name="connsiteX22" fmla="*/ 78581 w 145256"/>
                <a:gd name="connsiteY22" fmla="*/ 17050 h 136779"/>
                <a:gd name="connsiteX23" fmla="*/ 60008 w 145256"/>
                <a:gd name="connsiteY23" fmla="*/ 21431 h 136779"/>
                <a:gd name="connsiteX24" fmla="*/ 42482 w 145256"/>
                <a:gd name="connsiteY24" fmla="*/ 31528 h 136779"/>
                <a:gd name="connsiteX25" fmla="*/ 42482 w 145256"/>
                <a:gd name="connsiteY25" fmla="*/ 122777 h 136779"/>
                <a:gd name="connsiteX26" fmla="*/ 58864 w 145256"/>
                <a:gd name="connsiteY26" fmla="*/ 124968 h 136779"/>
                <a:gd name="connsiteX27" fmla="*/ 58864 w 145256"/>
                <a:gd name="connsiteY27" fmla="*/ 136779 h 136779"/>
                <a:gd name="connsiteX28" fmla="*/ 2096 w 145256"/>
                <a:gd name="connsiteY28" fmla="*/ 136779 h 136779"/>
                <a:gd name="connsiteX29" fmla="*/ 2096 w 145256"/>
                <a:gd name="connsiteY29" fmla="*/ 124968 h 136779"/>
                <a:gd name="connsiteX30" fmla="*/ 17240 w 145256"/>
                <a:gd name="connsiteY30" fmla="*/ 122777 h 136779"/>
                <a:gd name="connsiteX31" fmla="*/ 17240 w 145256"/>
                <a:gd name="connsiteY31" fmla="*/ 21717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256" h="136779">
                  <a:moveTo>
                    <a:pt x="17335" y="21717"/>
                  </a:moveTo>
                  <a:lnTo>
                    <a:pt x="0" y="17335"/>
                  </a:lnTo>
                  <a:lnTo>
                    <a:pt x="0" y="4381"/>
                  </a:lnTo>
                  <a:lnTo>
                    <a:pt x="34385" y="95"/>
                  </a:lnTo>
                  <a:lnTo>
                    <a:pt x="35147" y="95"/>
                  </a:lnTo>
                  <a:lnTo>
                    <a:pt x="40196" y="4381"/>
                  </a:lnTo>
                  <a:lnTo>
                    <a:pt x="40196" y="14478"/>
                  </a:lnTo>
                  <a:lnTo>
                    <a:pt x="39910" y="20288"/>
                  </a:lnTo>
                  <a:cubicBezTo>
                    <a:pt x="45720" y="15145"/>
                    <a:pt x="53340" y="10477"/>
                    <a:pt x="62770" y="6286"/>
                  </a:cubicBezTo>
                  <a:cubicBezTo>
                    <a:pt x="72200" y="2096"/>
                    <a:pt x="81343" y="0"/>
                    <a:pt x="90011" y="0"/>
                  </a:cubicBezTo>
                  <a:cubicBezTo>
                    <a:pt x="100108" y="0"/>
                    <a:pt x="107918" y="1905"/>
                    <a:pt x="113443" y="5810"/>
                  </a:cubicBezTo>
                  <a:cubicBezTo>
                    <a:pt x="118967" y="9620"/>
                    <a:pt x="122872" y="15526"/>
                    <a:pt x="125063" y="23527"/>
                  </a:cubicBezTo>
                  <a:cubicBezTo>
                    <a:pt x="127349" y="31432"/>
                    <a:pt x="128397" y="42196"/>
                    <a:pt x="128397" y="55626"/>
                  </a:cubicBezTo>
                  <a:lnTo>
                    <a:pt x="128397" y="122968"/>
                  </a:lnTo>
                  <a:lnTo>
                    <a:pt x="145256" y="124682"/>
                  </a:lnTo>
                  <a:lnTo>
                    <a:pt x="145256" y="136684"/>
                  </a:lnTo>
                  <a:lnTo>
                    <a:pt x="88201" y="136684"/>
                  </a:lnTo>
                  <a:lnTo>
                    <a:pt x="88201" y="124873"/>
                  </a:lnTo>
                  <a:lnTo>
                    <a:pt x="103156" y="122968"/>
                  </a:lnTo>
                  <a:lnTo>
                    <a:pt x="103156" y="55340"/>
                  </a:lnTo>
                  <a:cubicBezTo>
                    <a:pt x="103156" y="45910"/>
                    <a:pt x="102489" y="38481"/>
                    <a:pt x="101251" y="33052"/>
                  </a:cubicBezTo>
                  <a:cubicBezTo>
                    <a:pt x="100013" y="27623"/>
                    <a:pt x="97536" y="23622"/>
                    <a:pt x="94012" y="21050"/>
                  </a:cubicBezTo>
                  <a:cubicBezTo>
                    <a:pt x="90488" y="18383"/>
                    <a:pt x="85344" y="17050"/>
                    <a:pt x="78581" y="17050"/>
                  </a:cubicBezTo>
                  <a:cubicBezTo>
                    <a:pt x="72771" y="17050"/>
                    <a:pt x="66675" y="18479"/>
                    <a:pt x="60008" y="21431"/>
                  </a:cubicBezTo>
                  <a:cubicBezTo>
                    <a:pt x="53435" y="24289"/>
                    <a:pt x="47530" y="27718"/>
                    <a:pt x="42482" y="31528"/>
                  </a:cubicBezTo>
                  <a:lnTo>
                    <a:pt x="42482" y="122777"/>
                  </a:lnTo>
                  <a:lnTo>
                    <a:pt x="58864" y="124968"/>
                  </a:lnTo>
                  <a:lnTo>
                    <a:pt x="58864" y="136779"/>
                  </a:lnTo>
                  <a:lnTo>
                    <a:pt x="2096" y="136779"/>
                  </a:lnTo>
                  <a:lnTo>
                    <a:pt x="2096" y="124968"/>
                  </a:lnTo>
                  <a:lnTo>
                    <a:pt x="17240" y="122777"/>
                  </a:lnTo>
                  <a:lnTo>
                    <a:pt x="17240" y="21717"/>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2" name="Freeform: Shape 1066">
              <a:extLst>
                <a:ext uri="{FF2B5EF4-FFF2-40B4-BE49-F238E27FC236}">
                  <a16:creationId xmlns:a16="http://schemas.microsoft.com/office/drawing/2014/main" id="{A6CF82EA-DE51-AE87-FEDF-7727FD479423}"/>
                </a:ext>
              </a:extLst>
            </p:cNvPr>
            <p:cNvSpPr/>
            <p:nvPr/>
          </p:nvSpPr>
          <p:spPr>
            <a:xfrm>
              <a:off x="12486608" y="7105332"/>
              <a:ext cx="97440" cy="138969"/>
            </a:xfrm>
            <a:custGeom>
              <a:avLst/>
              <a:gdLst>
                <a:gd name="connsiteX0" fmla="*/ 20098 w 97440"/>
                <a:gd name="connsiteY0" fmla="*/ 117443 h 138969"/>
                <a:gd name="connsiteX1" fmla="*/ 30290 w 97440"/>
                <a:gd name="connsiteY1" fmla="*/ 123920 h 138969"/>
                <a:gd name="connsiteX2" fmla="*/ 46768 w 97440"/>
                <a:gd name="connsiteY2" fmla="*/ 126778 h 138969"/>
                <a:gd name="connsiteX3" fmla="*/ 66961 w 97440"/>
                <a:gd name="connsiteY3" fmla="*/ 121444 h 138969"/>
                <a:gd name="connsiteX4" fmla="*/ 73438 w 97440"/>
                <a:gd name="connsiteY4" fmla="*/ 106775 h 138969"/>
                <a:gd name="connsiteX5" fmla="*/ 69342 w 97440"/>
                <a:gd name="connsiteY5" fmla="*/ 95440 h 138969"/>
                <a:gd name="connsiteX6" fmla="*/ 57912 w 97440"/>
                <a:gd name="connsiteY6" fmla="*/ 86868 h 138969"/>
                <a:gd name="connsiteX7" fmla="*/ 36862 w 97440"/>
                <a:gd name="connsiteY7" fmla="*/ 77819 h 138969"/>
                <a:gd name="connsiteX8" fmla="*/ 9811 w 97440"/>
                <a:gd name="connsiteY8" fmla="*/ 61055 h 138969"/>
                <a:gd name="connsiteX9" fmla="*/ 1238 w 97440"/>
                <a:gd name="connsiteY9" fmla="*/ 35433 h 138969"/>
                <a:gd name="connsiteX10" fmla="*/ 7620 w 97440"/>
                <a:gd name="connsiteY10" fmla="*/ 16859 h 138969"/>
                <a:gd name="connsiteX11" fmla="*/ 25146 w 97440"/>
                <a:gd name="connsiteY11" fmla="*/ 4477 h 138969"/>
                <a:gd name="connsiteX12" fmla="*/ 50006 w 97440"/>
                <a:gd name="connsiteY12" fmla="*/ 0 h 138969"/>
                <a:gd name="connsiteX13" fmla="*/ 69342 w 97440"/>
                <a:gd name="connsiteY13" fmla="*/ 1715 h 138969"/>
                <a:gd name="connsiteX14" fmla="*/ 82677 w 97440"/>
                <a:gd name="connsiteY14" fmla="*/ 5048 h 138969"/>
                <a:gd name="connsiteX15" fmla="*/ 89440 w 97440"/>
                <a:gd name="connsiteY15" fmla="*/ 7239 h 138969"/>
                <a:gd name="connsiteX16" fmla="*/ 89440 w 97440"/>
                <a:gd name="connsiteY16" fmla="*/ 37052 h 138969"/>
                <a:gd name="connsiteX17" fmla="*/ 74771 w 97440"/>
                <a:gd name="connsiteY17" fmla="*/ 37052 h 138969"/>
                <a:gd name="connsiteX18" fmla="*/ 70009 w 97440"/>
                <a:gd name="connsiteY18" fmla="*/ 19240 h 138969"/>
                <a:gd name="connsiteX19" fmla="*/ 62294 w 97440"/>
                <a:gd name="connsiteY19" fmla="*/ 14288 h 138969"/>
                <a:gd name="connsiteX20" fmla="*/ 48292 w 97440"/>
                <a:gd name="connsiteY20" fmla="*/ 12287 h 138969"/>
                <a:gd name="connsiteX21" fmla="*/ 30861 w 97440"/>
                <a:gd name="connsiteY21" fmla="*/ 17050 h 138969"/>
                <a:gd name="connsiteX22" fmla="*/ 24289 w 97440"/>
                <a:gd name="connsiteY22" fmla="*/ 30004 h 138969"/>
                <a:gd name="connsiteX23" fmla="*/ 27813 w 97440"/>
                <a:gd name="connsiteY23" fmla="*/ 41910 h 138969"/>
                <a:gd name="connsiteX24" fmla="*/ 36576 w 97440"/>
                <a:gd name="connsiteY24" fmla="*/ 49435 h 138969"/>
                <a:gd name="connsiteX25" fmla="*/ 51054 w 97440"/>
                <a:gd name="connsiteY25" fmla="*/ 56197 h 138969"/>
                <a:gd name="connsiteX26" fmla="*/ 55817 w 97440"/>
                <a:gd name="connsiteY26" fmla="*/ 58102 h 138969"/>
                <a:gd name="connsiteX27" fmla="*/ 77724 w 97440"/>
                <a:gd name="connsiteY27" fmla="*/ 68199 h 138969"/>
                <a:gd name="connsiteX28" fmla="*/ 91821 w 97440"/>
                <a:gd name="connsiteY28" fmla="*/ 80867 h 138969"/>
                <a:gd name="connsiteX29" fmla="*/ 97441 w 97440"/>
                <a:gd name="connsiteY29" fmla="*/ 100013 h 138969"/>
                <a:gd name="connsiteX30" fmla="*/ 83630 w 97440"/>
                <a:gd name="connsiteY30" fmla="*/ 128397 h 138969"/>
                <a:gd name="connsiteX31" fmla="*/ 45720 w 97440"/>
                <a:gd name="connsiteY31" fmla="*/ 138970 h 138969"/>
                <a:gd name="connsiteX32" fmla="*/ 21050 w 97440"/>
                <a:gd name="connsiteY32" fmla="*/ 135731 h 138969"/>
                <a:gd name="connsiteX33" fmla="*/ 0 w 97440"/>
                <a:gd name="connsiteY33" fmla="*/ 129159 h 138969"/>
                <a:gd name="connsiteX34" fmla="*/ 0 w 97440"/>
                <a:gd name="connsiteY34" fmla="*/ 98393 h 138969"/>
                <a:gd name="connsiteX35" fmla="*/ 15621 w 97440"/>
                <a:gd name="connsiteY35" fmla="*/ 98393 h 138969"/>
                <a:gd name="connsiteX36" fmla="*/ 20098 w 97440"/>
                <a:gd name="connsiteY36" fmla="*/ 11744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7440" h="138969">
                  <a:moveTo>
                    <a:pt x="20098" y="117443"/>
                  </a:moveTo>
                  <a:cubicBezTo>
                    <a:pt x="21717" y="119824"/>
                    <a:pt x="25146" y="122015"/>
                    <a:pt x="30290" y="123920"/>
                  </a:cubicBezTo>
                  <a:cubicBezTo>
                    <a:pt x="35528" y="125825"/>
                    <a:pt x="40958" y="126778"/>
                    <a:pt x="46768" y="126778"/>
                  </a:cubicBezTo>
                  <a:cubicBezTo>
                    <a:pt x="55912" y="126778"/>
                    <a:pt x="62675" y="125063"/>
                    <a:pt x="66961" y="121444"/>
                  </a:cubicBezTo>
                  <a:cubicBezTo>
                    <a:pt x="71342" y="117919"/>
                    <a:pt x="73438" y="113062"/>
                    <a:pt x="73438" y="106775"/>
                  </a:cubicBezTo>
                  <a:cubicBezTo>
                    <a:pt x="73438" y="102489"/>
                    <a:pt x="72104" y="98679"/>
                    <a:pt x="69342" y="95440"/>
                  </a:cubicBezTo>
                  <a:cubicBezTo>
                    <a:pt x="66580" y="92202"/>
                    <a:pt x="62770" y="89440"/>
                    <a:pt x="57912" y="86868"/>
                  </a:cubicBezTo>
                  <a:cubicBezTo>
                    <a:pt x="53054" y="84392"/>
                    <a:pt x="46006" y="81343"/>
                    <a:pt x="36862" y="77819"/>
                  </a:cubicBezTo>
                  <a:cubicBezTo>
                    <a:pt x="24479" y="73152"/>
                    <a:pt x="15431" y="67627"/>
                    <a:pt x="9811" y="61055"/>
                  </a:cubicBezTo>
                  <a:cubicBezTo>
                    <a:pt x="4096" y="54578"/>
                    <a:pt x="1238" y="46006"/>
                    <a:pt x="1238" y="35433"/>
                  </a:cubicBezTo>
                  <a:cubicBezTo>
                    <a:pt x="1238" y="28384"/>
                    <a:pt x="3334" y="22193"/>
                    <a:pt x="7620" y="16859"/>
                  </a:cubicBezTo>
                  <a:cubicBezTo>
                    <a:pt x="11906" y="11525"/>
                    <a:pt x="17717" y="7429"/>
                    <a:pt x="25146" y="4477"/>
                  </a:cubicBezTo>
                  <a:cubicBezTo>
                    <a:pt x="32576" y="1524"/>
                    <a:pt x="40862" y="0"/>
                    <a:pt x="50006" y="0"/>
                  </a:cubicBezTo>
                  <a:cubicBezTo>
                    <a:pt x="57341" y="0"/>
                    <a:pt x="63818" y="571"/>
                    <a:pt x="69342" y="1715"/>
                  </a:cubicBezTo>
                  <a:cubicBezTo>
                    <a:pt x="74867" y="2857"/>
                    <a:pt x="79343" y="4000"/>
                    <a:pt x="82677" y="5048"/>
                  </a:cubicBezTo>
                  <a:cubicBezTo>
                    <a:pt x="86011" y="6191"/>
                    <a:pt x="88297" y="6858"/>
                    <a:pt x="89440" y="7239"/>
                  </a:cubicBezTo>
                  <a:lnTo>
                    <a:pt x="89440" y="37052"/>
                  </a:lnTo>
                  <a:lnTo>
                    <a:pt x="74771" y="37052"/>
                  </a:lnTo>
                  <a:lnTo>
                    <a:pt x="70009" y="19240"/>
                  </a:lnTo>
                  <a:cubicBezTo>
                    <a:pt x="69056" y="17335"/>
                    <a:pt x="66485" y="15621"/>
                    <a:pt x="62294" y="14288"/>
                  </a:cubicBezTo>
                  <a:cubicBezTo>
                    <a:pt x="58103" y="12954"/>
                    <a:pt x="53435" y="12287"/>
                    <a:pt x="48292" y="12287"/>
                  </a:cubicBezTo>
                  <a:cubicBezTo>
                    <a:pt x="41053" y="12287"/>
                    <a:pt x="35243" y="13906"/>
                    <a:pt x="30861" y="17050"/>
                  </a:cubicBezTo>
                  <a:cubicBezTo>
                    <a:pt x="26480" y="20288"/>
                    <a:pt x="24289" y="24574"/>
                    <a:pt x="24289" y="30004"/>
                  </a:cubicBezTo>
                  <a:cubicBezTo>
                    <a:pt x="24289" y="34766"/>
                    <a:pt x="25432" y="38767"/>
                    <a:pt x="27813" y="41910"/>
                  </a:cubicBezTo>
                  <a:cubicBezTo>
                    <a:pt x="30099" y="45053"/>
                    <a:pt x="33052" y="47530"/>
                    <a:pt x="36576" y="49435"/>
                  </a:cubicBezTo>
                  <a:cubicBezTo>
                    <a:pt x="40100" y="51340"/>
                    <a:pt x="44958" y="53626"/>
                    <a:pt x="51054" y="56197"/>
                  </a:cubicBezTo>
                  <a:lnTo>
                    <a:pt x="55817" y="58102"/>
                  </a:lnTo>
                  <a:cubicBezTo>
                    <a:pt x="64770" y="61627"/>
                    <a:pt x="72104" y="64960"/>
                    <a:pt x="77724" y="68199"/>
                  </a:cubicBezTo>
                  <a:cubicBezTo>
                    <a:pt x="83344" y="71438"/>
                    <a:pt x="88011" y="75628"/>
                    <a:pt x="91821" y="80867"/>
                  </a:cubicBezTo>
                  <a:cubicBezTo>
                    <a:pt x="95631" y="86106"/>
                    <a:pt x="97441" y="92488"/>
                    <a:pt x="97441" y="100013"/>
                  </a:cubicBezTo>
                  <a:cubicBezTo>
                    <a:pt x="97441" y="111919"/>
                    <a:pt x="92869" y="121348"/>
                    <a:pt x="83630" y="128397"/>
                  </a:cubicBezTo>
                  <a:cubicBezTo>
                    <a:pt x="74390" y="135445"/>
                    <a:pt x="61817" y="138970"/>
                    <a:pt x="45720" y="138970"/>
                  </a:cubicBezTo>
                  <a:cubicBezTo>
                    <a:pt x="37814" y="138970"/>
                    <a:pt x="29623" y="137922"/>
                    <a:pt x="21050" y="135731"/>
                  </a:cubicBezTo>
                  <a:cubicBezTo>
                    <a:pt x="12478" y="133540"/>
                    <a:pt x="5429" y="131350"/>
                    <a:pt x="0" y="129159"/>
                  </a:cubicBezTo>
                  <a:lnTo>
                    <a:pt x="0" y="98393"/>
                  </a:lnTo>
                  <a:lnTo>
                    <a:pt x="15621" y="98393"/>
                  </a:lnTo>
                  <a:lnTo>
                    <a:pt x="20098" y="117443"/>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3" name="Freeform: Shape 1067">
              <a:extLst>
                <a:ext uri="{FF2B5EF4-FFF2-40B4-BE49-F238E27FC236}">
                  <a16:creationId xmlns:a16="http://schemas.microsoft.com/office/drawing/2014/main" id="{E201CB88-81B2-751D-21F0-C3FB69BB9091}"/>
                </a:ext>
              </a:extLst>
            </p:cNvPr>
            <p:cNvSpPr/>
            <p:nvPr/>
          </p:nvSpPr>
          <p:spPr>
            <a:xfrm>
              <a:off x="12602908" y="7105332"/>
              <a:ext cx="225456" cy="136779"/>
            </a:xfrm>
            <a:custGeom>
              <a:avLst/>
              <a:gdLst>
                <a:gd name="connsiteX0" fmla="*/ 2667 w 225456"/>
                <a:gd name="connsiteY0" fmla="*/ 124873 h 136779"/>
                <a:gd name="connsiteX1" fmla="*/ 17336 w 225456"/>
                <a:gd name="connsiteY1" fmla="*/ 122682 h 136779"/>
                <a:gd name="connsiteX2" fmla="*/ 17336 w 225456"/>
                <a:gd name="connsiteY2" fmla="*/ 21622 h 136779"/>
                <a:gd name="connsiteX3" fmla="*/ 0 w 225456"/>
                <a:gd name="connsiteY3" fmla="*/ 17240 h 136779"/>
                <a:gd name="connsiteX4" fmla="*/ 0 w 225456"/>
                <a:gd name="connsiteY4" fmla="*/ 4286 h 136779"/>
                <a:gd name="connsiteX5" fmla="*/ 34385 w 225456"/>
                <a:gd name="connsiteY5" fmla="*/ 0 h 136779"/>
                <a:gd name="connsiteX6" fmla="*/ 38767 w 225456"/>
                <a:gd name="connsiteY6" fmla="*/ 3143 h 136779"/>
                <a:gd name="connsiteX7" fmla="*/ 40196 w 225456"/>
                <a:gd name="connsiteY7" fmla="*/ 12763 h 136779"/>
                <a:gd name="connsiteX8" fmla="*/ 39910 w 225456"/>
                <a:gd name="connsiteY8" fmla="*/ 20479 h 136779"/>
                <a:gd name="connsiteX9" fmla="*/ 62865 w 225456"/>
                <a:gd name="connsiteY9" fmla="*/ 6382 h 136779"/>
                <a:gd name="connsiteX10" fmla="*/ 88963 w 225456"/>
                <a:gd name="connsiteY10" fmla="*/ 0 h 136779"/>
                <a:gd name="connsiteX11" fmla="*/ 109918 w 225456"/>
                <a:gd name="connsiteY11" fmla="*/ 4286 h 136779"/>
                <a:gd name="connsiteX12" fmla="*/ 121920 w 225456"/>
                <a:gd name="connsiteY12" fmla="*/ 17812 h 136779"/>
                <a:gd name="connsiteX13" fmla="*/ 143446 w 225456"/>
                <a:gd name="connsiteY13" fmla="*/ 5620 h 136779"/>
                <a:gd name="connsiteX14" fmla="*/ 169354 w 225456"/>
                <a:gd name="connsiteY14" fmla="*/ 0 h 136779"/>
                <a:gd name="connsiteX15" fmla="*/ 192691 w 225456"/>
                <a:gd name="connsiteY15" fmla="*/ 5620 h 136779"/>
                <a:gd name="connsiteX16" fmla="*/ 204597 w 225456"/>
                <a:gd name="connsiteY16" fmla="*/ 23146 h 136779"/>
                <a:gd name="connsiteX17" fmla="*/ 208121 w 225456"/>
                <a:gd name="connsiteY17" fmla="*/ 55054 h 136779"/>
                <a:gd name="connsiteX18" fmla="*/ 208121 w 225456"/>
                <a:gd name="connsiteY18" fmla="*/ 122682 h 136779"/>
                <a:gd name="connsiteX19" fmla="*/ 225457 w 225456"/>
                <a:gd name="connsiteY19" fmla="*/ 124873 h 136779"/>
                <a:gd name="connsiteX20" fmla="*/ 225457 w 225456"/>
                <a:gd name="connsiteY20" fmla="*/ 136684 h 136779"/>
                <a:gd name="connsiteX21" fmla="*/ 168212 w 225456"/>
                <a:gd name="connsiteY21" fmla="*/ 136684 h 136779"/>
                <a:gd name="connsiteX22" fmla="*/ 168212 w 225456"/>
                <a:gd name="connsiteY22" fmla="*/ 124873 h 136779"/>
                <a:gd name="connsiteX23" fmla="*/ 183166 w 225456"/>
                <a:gd name="connsiteY23" fmla="*/ 122682 h 136779"/>
                <a:gd name="connsiteX24" fmla="*/ 183166 w 225456"/>
                <a:gd name="connsiteY24" fmla="*/ 55817 h 136779"/>
                <a:gd name="connsiteX25" fmla="*/ 181166 w 225456"/>
                <a:gd name="connsiteY25" fmla="*/ 33528 h 136779"/>
                <a:gd name="connsiteX26" fmla="*/ 173450 w 225456"/>
                <a:gd name="connsiteY26" fmla="*/ 21145 h 136779"/>
                <a:gd name="connsiteX27" fmla="*/ 157163 w 225456"/>
                <a:gd name="connsiteY27" fmla="*/ 17050 h 136779"/>
                <a:gd name="connsiteX28" fmla="*/ 140303 w 225456"/>
                <a:gd name="connsiteY28" fmla="*/ 20574 h 136779"/>
                <a:gd name="connsiteX29" fmla="*/ 125158 w 225456"/>
                <a:gd name="connsiteY29" fmla="*/ 28861 h 136779"/>
                <a:gd name="connsiteX30" fmla="*/ 127349 w 225456"/>
                <a:gd name="connsiteY30" fmla="*/ 55531 h 136779"/>
                <a:gd name="connsiteX31" fmla="*/ 127349 w 225456"/>
                <a:gd name="connsiteY31" fmla="*/ 122682 h 136779"/>
                <a:gd name="connsiteX32" fmla="*/ 144399 w 225456"/>
                <a:gd name="connsiteY32" fmla="*/ 124873 h 136779"/>
                <a:gd name="connsiteX33" fmla="*/ 144399 w 225456"/>
                <a:gd name="connsiteY33" fmla="*/ 136684 h 136779"/>
                <a:gd name="connsiteX34" fmla="*/ 86201 w 225456"/>
                <a:gd name="connsiteY34" fmla="*/ 136684 h 136779"/>
                <a:gd name="connsiteX35" fmla="*/ 86201 w 225456"/>
                <a:gd name="connsiteY35" fmla="*/ 124873 h 136779"/>
                <a:gd name="connsiteX36" fmla="*/ 102108 w 225456"/>
                <a:gd name="connsiteY36" fmla="*/ 122682 h 136779"/>
                <a:gd name="connsiteX37" fmla="*/ 102108 w 225456"/>
                <a:gd name="connsiteY37" fmla="*/ 55340 h 136779"/>
                <a:gd name="connsiteX38" fmla="*/ 100298 w 225456"/>
                <a:gd name="connsiteY38" fmla="*/ 32956 h 136779"/>
                <a:gd name="connsiteX39" fmla="*/ 93440 w 225456"/>
                <a:gd name="connsiteY39" fmla="*/ 21050 h 136779"/>
                <a:gd name="connsiteX40" fmla="*/ 78010 w 225456"/>
                <a:gd name="connsiteY40" fmla="*/ 17050 h 136779"/>
                <a:gd name="connsiteX41" fmla="*/ 59626 w 225456"/>
                <a:gd name="connsiteY41" fmla="*/ 21431 h 136779"/>
                <a:gd name="connsiteX42" fmla="*/ 42672 w 225456"/>
                <a:gd name="connsiteY42" fmla="*/ 31528 h 136779"/>
                <a:gd name="connsiteX43" fmla="*/ 42672 w 225456"/>
                <a:gd name="connsiteY43" fmla="*/ 122777 h 136779"/>
                <a:gd name="connsiteX44" fmla="*/ 58769 w 225456"/>
                <a:gd name="connsiteY44" fmla="*/ 124968 h 136779"/>
                <a:gd name="connsiteX45" fmla="*/ 58769 w 225456"/>
                <a:gd name="connsiteY45" fmla="*/ 136779 h 136779"/>
                <a:gd name="connsiteX46" fmla="*/ 2667 w 225456"/>
                <a:gd name="connsiteY46" fmla="*/ 136779 h 136779"/>
                <a:gd name="connsiteX47" fmla="*/ 2667 w 225456"/>
                <a:gd name="connsiteY47" fmla="*/ 124873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5456" h="136779">
                  <a:moveTo>
                    <a:pt x="2667" y="124873"/>
                  </a:moveTo>
                  <a:lnTo>
                    <a:pt x="17336" y="122682"/>
                  </a:lnTo>
                  <a:lnTo>
                    <a:pt x="17336" y="21622"/>
                  </a:lnTo>
                  <a:lnTo>
                    <a:pt x="0" y="17240"/>
                  </a:lnTo>
                  <a:lnTo>
                    <a:pt x="0" y="4286"/>
                  </a:lnTo>
                  <a:lnTo>
                    <a:pt x="34385" y="0"/>
                  </a:lnTo>
                  <a:lnTo>
                    <a:pt x="38767" y="3143"/>
                  </a:lnTo>
                  <a:lnTo>
                    <a:pt x="40196" y="12763"/>
                  </a:lnTo>
                  <a:lnTo>
                    <a:pt x="39910" y="20479"/>
                  </a:lnTo>
                  <a:cubicBezTo>
                    <a:pt x="45529" y="15335"/>
                    <a:pt x="53150" y="10668"/>
                    <a:pt x="62865" y="6382"/>
                  </a:cubicBezTo>
                  <a:cubicBezTo>
                    <a:pt x="72580" y="2095"/>
                    <a:pt x="81248" y="0"/>
                    <a:pt x="88963" y="0"/>
                  </a:cubicBezTo>
                  <a:cubicBezTo>
                    <a:pt x="97631" y="0"/>
                    <a:pt x="104584" y="1429"/>
                    <a:pt x="109918" y="4286"/>
                  </a:cubicBezTo>
                  <a:cubicBezTo>
                    <a:pt x="115253" y="7144"/>
                    <a:pt x="119253" y="11716"/>
                    <a:pt x="121920" y="17812"/>
                  </a:cubicBezTo>
                  <a:cubicBezTo>
                    <a:pt x="127063" y="13430"/>
                    <a:pt x="134207" y="9430"/>
                    <a:pt x="143446" y="5620"/>
                  </a:cubicBezTo>
                  <a:cubicBezTo>
                    <a:pt x="152686" y="1810"/>
                    <a:pt x="161258" y="0"/>
                    <a:pt x="169354" y="0"/>
                  </a:cubicBezTo>
                  <a:cubicBezTo>
                    <a:pt x="179261" y="0"/>
                    <a:pt x="187071" y="1905"/>
                    <a:pt x="192691" y="5620"/>
                  </a:cubicBezTo>
                  <a:cubicBezTo>
                    <a:pt x="198311" y="9430"/>
                    <a:pt x="202311" y="15240"/>
                    <a:pt x="204597" y="23146"/>
                  </a:cubicBezTo>
                  <a:cubicBezTo>
                    <a:pt x="206883" y="31051"/>
                    <a:pt x="208121" y="41719"/>
                    <a:pt x="208121" y="55054"/>
                  </a:cubicBezTo>
                  <a:lnTo>
                    <a:pt x="208121" y="122682"/>
                  </a:lnTo>
                  <a:lnTo>
                    <a:pt x="225457" y="124873"/>
                  </a:lnTo>
                  <a:lnTo>
                    <a:pt x="225457" y="136684"/>
                  </a:lnTo>
                  <a:lnTo>
                    <a:pt x="168212" y="136684"/>
                  </a:lnTo>
                  <a:lnTo>
                    <a:pt x="168212" y="124873"/>
                  </a:lnTo>
                  <a:lnTo>
                    <a:pt x="183166" y="122682"/>
                  </a:lnTo>
                  <a:lnTo>
                    <a:pt x="183166" y="55817"/>
                  </a:lnTo>
                  <a:cubicBezTo>
                    <a:pt x="183166" y="46482"/>
                    <a:pt x="182499" y="39052"/>
                    <a:pt x="181166" y="33528"/>
                  </a:cubicBezTo>
                  <a:cubicBezTo>
                    <a:pt x="179832" y="28003"/>
                    <a:pt x="177260" y="23908"/>
                    <a:pt x="173450" y="21145"/>
                  </a:cubicBezTo>
                  <a:cubicBezTo>
                    <a:pt x="169640" y="18383"/>
                    <a:pt x="164306" y="17050"/>
                    <a:pt x="157163" y="17050"/>
                  </a:cubicBezTo>
                  <a:cubicBezTo>
                    <a:pt x="151829" y="17050"/>
                    <a:pt x="146209" y="18193"/>
                    <a:pt x="140303" y="20574"/>
                  </a:cubicBezTo>
                  <a:cubicBezTo>
                    <a:pt x="134398" y="22955"/>
                    <a:pt x="129350" y="25717"/>
                    <a:pt x="125158" y="28861"/>
                  </a:cubicBezTo>
                  <a:cubicBezTo>
                    <a:pt x="126587" y="35147"/>
                    <a:pt x="127349" y="44005"/>
                    <a:pt x="127349" y="55531"/>
                  </a:cubicBezTo>
                  <a:lnTo>
                    <a:pt x="127349" y="122682"/>
                  </a:lnTo>
                  <a:lnTo>
                    <a:pt x="144399" y="124873"/>
                  </a:lnTo>
                  <a:lnTo>
                    <a:pt x="144399" y="136684"/>
                  </a:lnTo>
                  <a:lnTo>
                    <a:pt x="86201" y="136684"/>
                  </a:lnTo>
                  <a:lnTo>
                    <a:pt x="86201" y="124873"/>
                  </a:lnTo>
                  <a:lnTo>
                    <a:pt x="102108" y="122682"/>
                  </a:lnTo>
                  <a:lnTo>
                    <a:pt x="102108" y="55340"/>
                  </a:lnTo>
                  <a:cubicBezTo>
                    <a:pt x="102108" y="45720"/>
                    <a:pt x="101537" y="38290"/>
                    <a:pt x="100298" y="32956"/>
                  </a:cubicBezTo>
                  <a:cubicBezTo>
                    <a:pt x="99060" y="27622"/>
                    <a:pt x="96774" y="23717"/>
                    <a:pt x="93440" y="21050"/>
                  </a:cubicBezTo>
                  <a:cubicBezTo>
                    <a:pt x="90107" y="18383"/>
                    <a:pt x="84963" y="17050"/>
                    <a:pt x="78010" y="17050"/>
                  </a:cubicBezTo>
                  <a:cubicBezTo>
                    <a:pt x="72200" y="17050"/>
                    <a:pt x="66104" y="18478"/>
                    <a:pt x="59626" y="21431"/>
                  </a:cubicBezTo>
                  <a:cubicBezTo>
                    <a:pt x="53150" y="24289"/>
                    <a:pt x="47434" y="27718"/>
                    <a:pt x="42672" y="31528"/>
                  </a:cubicBezTo>
                  <a:lnTo>
                    <a:pt x="42672" y="122777"/>
                  </a:lnTo>
                  <a:lnTo>
                    <a:pt x="58769" y="124968"/>
                  </a:lnTo>
                  <a:lnTo>
                    <a:pt x="58769" y="136779"/>
                  </a:lnTo>
                  <a:lnTo>
                    <a:pt x="2667" y="136779"/>
                  </a:lnTo>
                  <a:lnTo>
                    <a:pt x="2667" y="124873"/>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4" name="Freeform: Shape 1068">
              <a:extLst>
                <a:ext uri="{FF2B5EF4-FFF2-40B4-BE49-F238E27FC236}">
                  <a16:creationId xmlns:a16="http://schemas.microsoft.com/office/drawing/2014/main" id="{4B6E260E-A886-7D10-780B-347FB8C9146C}"/>
                </a:ext>
              </a:extLst>
            </p:cNvPr>
            <p:cNvSpPr/>
            <p:nvPr/>
          </p:nvSpPr>
          <p:spPr>
            <a:xfrm>
              <a:off x="12844462" y="7051135"/>
              <a:ext cx="63817" cy="190690"/>
            </a:xfrm>
            <a:custGeom>
              <a:avLst/>
              <a:gdLst>
                <a:gd name="connsiteX0" fmla="*/ 19526 w 63817"/>
                <a:gd name="connsiteY0" fmla="*/ 75819 h 190690"/>
                <a:gd name="connsiteX1" fmla="*/ 1238 w 63817"/>
                <a:gd name="connsiteY1" fmla="*/ 71438 h 190690"/>
                <a:gd name="connsiteX2" fmla="*/ 1238 w 63817"/>
                <a:gd name="connsiteY2" fmla="*/ 58674 h 190690"/>
                <a:gd name="connsiteX3" fmla="*/ 38576 w 63817"/>
                <a:gd name="connsiteY3" fmla="*/ 54102 h 190690"/>
                <a:gd name="connsiteX4" fmla="*/ 39053 w 63817"/>
                <a:gd name="connsiteY4" fmla="*/ 54102 h 190690"/>
                <a:gd name="connsiteX5" fmla="*/ 44577 w 63817"/>
                <a:gd name="connsiteY5" fmla="*/ 58388 h 190690"/>
                <a:gd name="connsiteX6" fmla="*/ 44577 w 63817"/>
                <a:gd name="connsiteY6" fmla="*/ 176975 h 190690"/>
                <a:gd name="connsiteX7" fmla="*/ 63817 w 63817"/>
                <a:gd name="connsiteY7" fmla="*/ 178879 h 190690"/>
                <a:gd name="connsiteX8" fmla="*/ 63817 w 63817"/>
                <a:gd name="connsiteY8" fmla="*/ 190690 h 190690"/>
                <a:gd name="connsiteX9" fmla="*/ 0 w 63817"/>
                <a:gd name="connsiteY9" fmla="*/ 190690 h 190690"/>
                <a:gd name="connsiteX10" fmla="*/ 0 w 63817"/>
                <a:gd name="connsiteY10" fmla="*/ 178879 h 190690"/>
                <a:gd name="connsiteX11" fmla="*/ 19526 w 63817"/>
                <a:gd name="connsiteY11" fmla="*/ 176689 h 190690"/>
                <a:gd name="connsiteX12" fmla="*/ 19526 w 63817"/>
                <a:gd name="connsiteY12" fmla="*/ 75819 h 190690"/>
                <a:gd name="connsiteX13" fmla="*/ 17621 w 63817"/>
                <a:gd name="connsiteY13" fmla="*/ 28861 h 190690"/>
                <a:gd name="connsiteX14" fmla="*/ 13811 w 63817"/>
                <a:gd name="connsiteY14" fmla="*/ 17812 h 190690"/>
                <a:gd name="connsiteX15" fmla="*/ 18479 w 63817"/>
                <a:gd name="connsiteY15" fmla="*/ 5048 h 190690"/>
                <a:gd name="connsiteX16" fmla="*/ 31337 w 63817"/>
                <a:gd name="connsiteY16" fmla="*/ 0 h 190690"/>
                <a:gd name="connsiteX17" fmla="*/ 43339 w 63817"/>
                <a:gd name="connsiteY17" fmla="*/ 4381 h 190690"/>
                <a:gd name="connsiteX18" fmla="*/ 47149 w 63817"/>
                <a:gd name="connsiteY18" fmla="*/ 15430 h 190690"/>
                <a:gd name="connsiteX19" fmla="*/ 42482 w 63817"/>
                <a:gd name="connsiteY19" fmla="*/ 28384 h 190690"/>
                <a:gd name="connsiteX20" fmla="*/ 29337 w 63817"/>
                <a:gd name="connsiteY20" fmla="*/ 33147 h 190690"/>
                <a:gd name="connsiteX21" fmla="*/ 29146 w 63817"/>
                <a:gd name="connsiteY21" fmla="*/ 33147 h 190690"/>
                <a:gd name="connsiteX22" fmla="*/ 17621 w 63817"/>
                <a:gd name="connsiteY22" fmla="*/ 28861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690">
                  <a:moveTo>
                    <a:pt x="19526" y="75819"/>
                  </a:moveTo>
                  <a:lnTo>
                    <a:pt x="1238" y="71438"/>
                  </a:lnTo>
                  <a:lnTo>
                    <a:pt x="1238" y="58674"/>
                  </a:lnTo>
                  <a:lnTo>
                    <a:pt x="38576" y="54102"/>
                  </a:lnTo>
                  <a:lnTo>
                    <a:pt x="39053" y="54102"/>
                  </a:lnTo>
                  <a:lnTo>
                    <a:pt x="44577" y="58388"/>
                  </a:lnTo>
                  <a:lnTo>
                    <a:pt x="44577" y="176975"/>
                  </a:lnTo>
                  <a:lnTo>
                    <a:pt x="63817" y="178879"/>
                  </a:lnTo>
                  <a:lnTo>
                    <a:pt x="63817" y="190690"/>
                  </a:lnTo>
                  <a:lnTo>
                    <a:pt x="0" y="190690"/>
                  </a:lnTo>
                  <a:lnTo>
                    <a:pt x="0" y="178879"/>
                  </a:lnTo>
                  <a:lnTo>
                    <a:pt x="19526" y="176689"/>
                  </a:lnTo>
                  <a:lnTo>
                    <a:pt x="19526" y="75819"/>
                  </a:lnTo>
                  <a:close/>
                  <a:moveTo>
                    <a:pt x="17621" y="28861"/>
                  </a:moveTo>
                  <a:cubicBezTo>
                    <a:pt x="15050" y="26003"/>
                    <a:pt x="13811" y="22289"/>
                    <a:pt x="13811" y="17812"/>
                  </a:cubicBezTo>
                  <a:cubicBezTo>
                    <a:pt x="13811" y="12668"/>
                    <a:pt x="15335" y="8477"/>
                    <a:pt x="18479" y="5048"/>
                  </a:cubicBezTo>
                  <a:cubicBezTo>
                    <a:pt x="21622" y="1715"/>
                    <a:pt x="25908" y="0"/>
                    <a:pt x="31337" y="0"/>
                  </a:cubicBezTo>
                  <a:cubicBezTo>
                    <a:pt x="36767" y="0"/>
                    <a:pt x="40767" y="1429"/>
                    <a:pt x="43339" y="4381"/>
                  </a:cubicBezTo>
                  <a:cubicBezTo>
                    <a:pt x="45911" y="7239"/>
                    <a:pt x="47149" y="10954"/>
                    <a:pt x="47149" y="15430"/>
                  </a:cubicBezTo>
                  <a:cubicBezTo>
                    <a:pt x="47149" y="20860"/>
                    <a:pt x="45625" y="25241"/>
                    <a:pt x="42482" y="28384"/>
                  </a:cubicBezTo>
                  <a:cubicBezTo>
                    <a:pt x="39338" y="31623"/>
                    <a:pt x="34957" y="33147"/>
                    <a:pt x="29337" y="33147"/>
                  </a:cubicBezTo>
                  <a:lnTo>
                    <a:pt x="29146" y="33147"/>
                  </a:lnTo>
                  <a:cubicBezTo>
                    <a:pt x="24003" y="33242"/>
                    <a:pt x="20193" y="31814"/>
                    <a:pt x="17621"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5" name="Freeform: Shape 1069">
              <a:extLst>
                <a:ext uri="{FF2B5EF4-FFF2-40B4-BE49-F238E27FC236}">
                  <a16:creationId xmlns:a16="http://schemas.microsoft.com/office/drawing/2014/main" id="{2B8BDE45-DF88-4131-3E3D-FB7150275657}"/>
                </a:ext>
              </a:extLst>
            </p:cNvPr>
            <p:cNvSpPr/>
            <p:nvPr/>
          </p:nvSpPr>
          <p:spPr>
            <a:xfrm>
              <a:off x="12927615" y="7105332"/>
              <a:ext cx="97440" cy="138969"/>
            </a:xfrm>
            <a:custGeom>
              <a:avLst/>
              <a:gdLst>
                <a:gd name="connsiteX0" fmla="*/ 20098 w 97440"/>
                <a:gd name="connsiteY0" fmla="*/ 117443 h 138969"/>
                <a:gd name="connsiteX1" fmla="*/ 30290 w 97440"/>
                <a:gd name="connsiteY1" fmla="*/ 123920 h 138969"/>
                <a:gd name="connsiteX2" fmla="*/ 46768 w 97440"/>
                <a:gd name="connsiteY2" fmla="*/ 126778 h 138969"/>
                <a:gd name="connsiteX3" fmla="*/ 66961 w 97440"/>
                <a:gd name="connsiteY3" fmla="*/ 121444 h 138969"/>
                <a:gd name="connsiteX4" fmla="*/ 73438 w 97440"/>
                <a:gd name="connsiteY4" fmla="*/ 106775 h 138969"/>
                <a:gd name="connsiteX5" fmla="*/ 69342 w 97440"/>
                <a:gd name="connsiteY5" fmla="*/ 95440 h 138969"/>
                <a:gd name="connsiteX6" fmla="*/ 57912 w 97440"/>
                <a:gd name="connsiteY6" fmla="*/ 86868 h 138969"/>
                <a:gd name="connsiteX7" fmla="*/ 36862 w 97440"/>
                <a:gd name="connsiteY7" fmla="*/ 77819 h 138969"/>
                <a:gd name="connsiteX8" fmla="*/ 9811 w 97440"/>
                <a:gd name="connsiteY8" fmla="*/ 61055 h 138969"/>
                <a:gd name="connsiteX9" fmla="*/ 1238 w 97440"/>
                <a:gd name="connsiteY9" fmla="*/ 35433 h 138969"/>
                <a:gd name="connsiteX10" fmla="*/ 7620 w 97440"/>
                <a:gd name="connsiteY10" fmla="*/ 16859 h 138969"/>
                <a:gd name="connsiteX11" fmla="*/ 25146 w 97440"/>
                <a:gd name="connsiteY11" fmla="*/ 4477 h 138969"/>
                <a:gd name="connsiteX12" fmla="*/ 50006 w 97440"/>
                <a:gd name="connsiteY12" fmla="*/ 0 h 138969"/>
                <a:gd name="connsiteX13" fmla="*/ 69342 w 97440"/>
                <a:gd name="connsiteY13" fmla="*/ 1715 h 138969"/>
                <a:gd name="connsiteX14" fmla="*/ 82677 w 97440"/>
                <a:gd name="connsiteY14" fmla="*/ 5048 h 138969"/>
                <a:gd name="connsiteX15" fmla="*/ 89440 w 97440"/>
                <a:gd name="connsiteY15" fmla="*/ 7239 h 138969"/>
                <a:gd name="connsiteX16" fmla="*/ 89440 w 97440"/>
                <a:gd name="connsiteY16" fmla="*/ 37052 h 138969"/>
                <a:gd name="connsiteX17" fmla="*/ 74771 w 97440"/>
                <a:gd name="connsiteY17" fmla="*/ 37052 h 138969"/>
                <a:gd name="connsiteX18" fmla="*/ 70009 w 97440"/>
                <a:gd name="connsiteY18" fmla="*/ 19240 h 138969"/>
                <a:gd name="connsiteX19" fmla="*/ 62294 w 97440"/>
                <a:gd name="connsiteY19" fmla="*/ 14288 h 138969"/>
                <a:gd name="connsiteX20" fmla="*/ 48292 w 97440"/>
                <a:gd name="connsiteY20" fmla="*/ 12287 h 138969"/>
                <a:gd name="connsiteX21" fmla="*/ 30861 w 97440"/>
                <a:gd name="connsiteY21" fmla="*/ 17050 h 138969"/>
                <a:gd name="connsiteX22" fmla="*/ 24289 w 97440"/>
                <a:gd name="connsiteY22" fmla="*/ 30004 h 138969"/>
                <a:gd name="connsiteX23" fmla="*/ 27813 w 97440"/>
                <a:gd name="connsiteY23" fmla="*/ 41910 h 138969"/>
                <a:gd name="connsiteX24" fmla="*/ 36576 w 97440"/>
                <a:gd name="connsiteY24" fmla="*/ 49435 h 138969"/>
                <a:gd name="connsiteX25" fmla="*/ 51054 w 97440"/>
                <a:gd name="connsiteY25" fmla="*/ 56197 h 138969"/>
                <a:gd name="connsiteX26" fmla="*/ 55817 w 97440"/>
                <a:gd name="connsiteY26" fmla="*/ 58102 h 138969"/>
                <a:gd name="connsiteX27" fmla="*/ 77724 w 97440"/>
                <a:gd name="connsiteY27" fmla="*/ 68199 h 138969"/>
                <a:gd name="connsiteX28" fmla="*/ 91821 w 97440"/>
                <a:gd name="connsiteY28" fmla="*/ 80867 h 138969"/>
                <a:gd name="connsiteX29" fmla="*/ 97441 w 97440"/>
                <a:gd name="connsiteY29" fmla="*/ 100013 h 138969"/>
                <a:gd name="connsiteX30" fmla="*/ 83629 w 97440"/>
                <a:gd name="connsiteY30" fmla="*/ 128397 h 138969"/>
                <a:gd name="connsiteX31" fmla="*/ 45720 w 97440"/>
                <a:gd name="connsiteY31" fmla="*/ 138970 h 138969"/>
                <a:gd name="connsiteX32" fmla="*/ 21050 w 97440"/>
                <a:gd name="connsiteY32" fmla="*/ 135731 h 138969"/>
                <a:gd name="connsiteX33" fmla="*/ 0 w 97440"/>
                <a:gd name="connsiteY33" fmla="*/ 129159 h 138969"/>
                <a:gd name="connsiteX34" fmla="*/ 0 w 97440"/>
                <a:gd name="connsiteY34" fmla="*/ 98393 h 138969"/>
                <a:gd name="connsiteX35" fmla="*/ 15621 w 97440"/>
                <a:gd name="connsiteY35" fmla="*/ 98393 h 138969"/>
                <a:gd name="connsiteX36" fmla="*/ 20098 w 97440"/>
                <a:gd name="connsiteY36" fmla="*/ 11744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7440" h="138969">
                  <a:moveTo>
                    <a:pt x="20098" y="117443"/>
                  </a:moveTo>
                  <a:cubicBezTo>
                    <a:pt x="21717" y="119824"/>
                    <a:pt x="25146" y="122015"/>
                    <a:pt x="30290" y="123920"/>
                  </a:cubicBezTo>
                  <a:cubicBezTo>
                    <a:pt x="35528" y="125825"/>
                    <a:pt x="40958" y="126778"/>
                    <a:pt x="46768" y="126778"/>
                  </a:cubicBezTo>
                  <a:cubicBezTo>
                    <a:pt x="55912" y="126778"/>
                    <a:pt x="62675" y="125063"/>
                    <a:pt x="66961" y="121444"/>
                  </a:cubicBezTo>
                  <a:cubicBezTo>
                    <a:pt x="71342" y="117919"/>
                    <a:pt x="73438" y="113062"/>
                    <a:pt x="73438" y="106775"/>
                  </a:cubicBezTo>
                  <a:cubicBezTo>
                    <a:pt x="73438" y="102489"/>
                    <a:pt x="72104" y="98679"/>
                    <a:pt x="69342" y="95440"/>
                  </a:cubicBezTo>
                  <a:cubicBezTo>
                    <a:pt x="66580" y="92202"/>
                    <a:pt x="62770" y="89440"/>
                    <a:pt x="57912" y="86868"/>
                  </a:cubicBezTo>
                  <a:cubicBezTo>
                    <a:pt x="53054" y="84392"/>
                    <a:pt x="46006" y="81343"/>
                    <a:pt x="36862" y="77819"/>
                  </a:cubicBezTo>
                  <a:cubicBezTo>
                    <a:pt x="24479" y="73152"/>
                    <a:pt x="15431" y="67627"/>
                    <a:pt x="9811" y="61055"/>
                  </a:cubicBezTo>
                  <a:cubicBezTo>
                    <a:pt x="4096" y="54578"/>
                    <a:pt x="1238" y="46006"/>
                    <a:pt x="1238" y="35433"/>
                  </a:cubicBezTo>
                  <a:cubicBezTo>
                    <a:pt x="1238" y="28384"/>
                    <a:pt x="3334" y="22193"/>
                    <a:pt x="7620" y="16859"/>
                  </a:cubicBezTo>
                  <a:cubicBezTo>
                    <a:pt x="11906" y="11525"/>
                    <a:pt x="17717" y="7429"/>
                    <a:pt x="25146" y="4477"/>
                  </a:cubicBezTo>
                  <a:cubicBezTo>
                    <a:pt x="32575" y="1524"/>
                    <a:pt x="40862" y="0"/>
                    <a:pt x="50006" y="0"/>
                  </a:cubicBezTo>
                  <a:cubicBezTo>
                    <a:pt x="57341" y="0"/>
                    <a:pt x="63817" y="571"/>
                    <a:pt x="69342" y="1715"/>
                  </a:cubicBezTo>
                  <a:cubicBezTo>
                    <a:pt x="74867" y="2857"/>
                    <a:pt x="79343" y="4000"/>
                    <a:pt x="82677" y="5048"/>
                  </a:cubicBezTo>
                  <a:cubicBezTo>
                    <a:pt x="86011" y="6191"/>
                    <a:pt x="88297" y="6858"/>
                    <a:pt x="89440" y="7239"/>
                  </a:cubicBezTo>
                  <a:lnTo>
                    <a:pt x="89440" y="37052"/>
                  </a:lnTo>
                  <a:lnTo>
                    <a:pt x="74771" y="37052"/>
                  </a:lnTo>
                  <a:lnTo>
                    <a:pt x="70009" y="19240"/>
                  </a:lnTo>
                  <a:cubicBezTo>
                    <a:pt x="69056" y="17335"/>
                    <a:pt x="66485" y="15621"/>
                    <a:pt x="62294" y="14288"/>
                  </a:cubicBezTo>
                  <a:cubicBezTo>
                    <a:pt x="58103" y="12954"/>
                    <a:pt x="53435" y="12287"/>
                    <a:pt x="48292" y="12287"/>
                  </a:cubicBezTo>
                  <a:cubicBezTo>
                    <a:pt x="41053" y="12287"/>
                    <a:pt x="35242" y="13906"/>
                    <a:pt x="30861" y="17050"/>
                  </a:cubicBezTo>
                  <a:cubicBezTo>
                    <a:pt x="26479" y="20288"/>
                    <a:pt x="24289" y="24574"/>
                    <a:pt x="24289" y="30004"/>
                  </a:cubicBezTo>
                  <a:cubicBezTo>
                    <a:pt x="24289" y="34766"/>
                    <a:pt x="25432" y="38767"/>
                    <a:pt x="27813" y="41910"/>
                  </a:cubicBezTo>
                  <a:cubicBezTo>
                    <a:pt x="30099" y="45053"/>
                    <a:pt x="33052" y="47530"/>
                    <a:pt x="36576" y="49435"/>
                  </a:cubicBezTo>
                  <a:cubicBezTo>
                    <a:pt x="40100" y="51340"/>
                    <a:pt x="44958" y="53626"/>
                    <a:pt x="51054" y="56197"/>
                  </a:cubicBezTo>
                  <a:lnTo>
                    <a:pt x="55817" y="58102"/>
                  </a:lnTo>
                  <a:cubicBezTo>
                    <a:pt x="64770" y="61627"/>
                    <a:pt x="72104" y="64960"/>
                    <a:pt x="77724" y="68199"/>
                  </a:cubicBezTo>
                  <a:cubicBezTo>
                    <a:pt x="83344" y="71438"/>
                    <a:pt x="88011" y="75628"/>
                    <a:pt x="91821" y="80867"/>
                  </a:cubicBezTo>
                  <a:cubicBezTo>
                    <a:pt x="95631" y="86106"/>
                    <a:pt x="97441" y="92488"/>
                    <a:pt x="97441" y="100013"/>
                  </a:cubicBezTo>
                  <a:cubicBezTo>
                    <a:pt x="97441" y="111919"/>
                    <a:pt x="92869" y="121348"/>
                    <a:pt x="83629" y="128397"/>
                  </a:cubicBezTo>
                  <a:cubicBezTo>
                    <a:pt x="74390" y="135445"/>
                    <a:pt x="61817" y="138970"/>
                    <a:pt x="45720" y="138970"/>
                  </a:cubicBezTo>
                  <a:cubicBezTo>
                    <a:pt x="37814" y="138970"/>
                    <a:pt x="29623" y="137922"/>
                    <a:pt x="21050" y="135731"/>
                  </a:cubicBezTo>
                  <a:cubicBezTo>
                    <a:pt x="12478" y="133540"/>
                    <a:pt x="5429" y="131350"/>
                    <a:pt x="0" y="129159"/>
                  </a:cubicBezTo>
                  <a:lnTo>
                    <a:pt x="0" y="98393"/>
                  </a:lnTo>
                  <a:lnTo>
                    <a:pt x="15621" y="98393"/>
                  </a:lnTo>
                  <a:lnTo>
                    <a:pt x="20098" y="117443"/>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6" name="Freeform: Shape 1070">
              <a:extLst>
                <a:ext uri="{FF2B5EF4-FFF2-40B4-BE49-F238E27FC236}">
                  <a16:creationId xmlns:a16="http://schemas.microsoft.com/office/drawing/2014/main" id="{5F4A67A0-7DE1-3C95-E83D-D937617097CF}"/>
                </a:ext>
              </a:extLst>
            </p:cNvPr>
            <p:cNvSpPr/>
            <p:nvPr/>
          </p:nvSpPr>
          <p:spPr>
            <a:xfrm>
              <a:off x="13046106" y="7051135"/>
              <a:ext cx="63817" cy="190690"/>
            </a:xfrm>
            <a:custGeom>
              <a:avLst/>
              <a:gdLst>
                <a:gd name="connsiteX0" fmla="*/ 19526 w 63817"/>
                <a:gd name="connsiteY0" fmla="*/ 75819 h 190690"/>
                <a:gd name="connsiteX1" fmla="*/ 1238 w 63817"/>
                <a:gd name="connsiteY1" fmla="*/ 71438 h 190690"/>
                <a:gd name="connsiteX2" fmla="*/ 1238 w 63817"/>
                <a:gd name="connsiteY2" fmla="*/ 58674 h 190690"/>
                <a:gd name="connsiteX3" fmla="*/ 38576 w 63817"/>
                <a:gd name="connsiteY3" fmla="*/ 54102 h 190690"/>
                <a:gd name="connsiteX4" fmla="*/ 39053 w 63817"/>
                <a:gd name="connsiteY4" fmla="*/ 54102 h 190690"/>
                <a:gd name="connsiteX5" fmla="*/ 44577 w 63817"/>
                <a:gd name="connsiteY5" fmla="*/ 58388 h 190690"/>
                <a:gd name="connsiteX6" fmla="*/ 44577 w 63817"/>
                <a:gd name="connsiteY6" fmla="*/ 176975 h 190690"/>
                <a:gd name="connsiteX7" fmla="*/ 63817 w 63817"/>
                <a:gd name="connsiteY7" fmla="*/ 178879 h 190690"/>
                <a:gd name="connsiteX8" fmla="*/ 63817 w 63817"/>
                <a:gd name="connsiteY8" fmla="*/ 190690 h 190690"/>
                <a:gd name="connsiteX9" fmla="*/ 0 w 63817"/>
                <a:gd name="connsiteY9" fmla="*/ 190690 h 190690"/>
                <a:gd name="connsiteX10" fmla="*/ 0 w 63817"/>
                <a:gd name="connsiteY10" fmla="*/ 178879 h 190690"/>
                <a:gd name="connsiteX11" fmla="*/ 19526 w 63817"/>
                <a:gd name="connsiteY11" fmla="*/ 176689 h 190690"/>
                <a:gd name="connsiteX12" fmla="*/ 19526 w 63817"/>
                <a:gd name="connsiteY12" fmla="*/ 75819 h 190690"/>
                <a:gd name="connsiteX13" fmla="*/ 17621 w 63817"/>
                <a:gd name="connsiteY13" fmla="*/ 28861 h 190690"/>
                <a:gd name="connsiteX14" fmla="*/ 13811 w 63817"/>
                <a:gd name="connsiteY14" fmla="*/ 17812 h 190690"/>
                <a:gd name="connsiteX15" fmla="*/ 18479 w 63817"/>
                <a:gd name="connsiteY15" fmla="*/ 5048 h 190690"/>
                <a:gd name="connsiteX16" fmla="*/ 31337 w 63817"/>
                <a:gd name="connsiteY16" fmla="*/ 0 h 190690"/>
                <a:gd name="connsiteX17" fmla="*/ 43339 w 63817"/>
                <a:gd name="connsiteY17" fmla="*/ 4381 h 190690"/>
                <a:gd name="connsiteX18" fmla="*/ 47149 w 63817"/>
                <a:gd name="connsiteY18" fmla="*/ 15430 h 190690"/>
                <a:gd name="connsiteX19" fmla="*/ 42482 w 63817"/>
                <a:gd name="connsiteY19" fmla="*/ 28384 h 190690"/>
                <a:gd name="connsiteX20" fmla="*/ 29337 w 63817"/>
                <a:gd name="connsiteY20" fmla="*/ 33147 h 190690"/>
                <a:gd name="connsiteX21" fmla="*/ 29146 w 63817"/>
                <a:gd name="connsiteY21" fmla="*/ 33147 h 190690"/>
                <a:gd name="connsiteX22" fmla="*/ 17621 w 63817"/>
                <a:gd name="connsiteY22" fmla="*/ 28861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690">
                  <a:moveTo>
                    <a:pt x="19526" y="75819"/>
                  </a:moveTo>
                  <a:lnTo>
                    <a:pt x="1238" y="71438"/>
                  </a:lnTo>
                  <a:lnTo>
                    <a:pt x="1238" y="58674"/>
                  </a:lnTo>
                  <a:lnTo>
                    <a:pt x="38576" y="54102"/>
                  </a:lnTo>
                  <a:lnTo>
                    <a:pt x="39053" y="54102"/>
                  </a:lnTo>
                  <a:lnTo>
                    <a:pt x="44577" y="58388"/>
                  </a:lnTo>
                  <a:lnTo>
                    <a:pt x="44577" y="176975"/>
                  </a:lnTo>
                  <a:lnTo>
                    <a:pt x="63817" y="178879"/>
                  </a:lnTo>
                  <a:lnTo>
                    <a:pt x="63817" y="190690"/>
                  </a:lnTo>
                  <a:lnTo>
                    <a:pt x="0" y="190690"/>
                  </a:lnTo>
                  <a:lnTo>
                    <a:pt x="0" y="178879"/>
                  </a:lnTo>
                  <a:lnTo>
                    <a:pt x="19526" y="176689"/>
                  </a:lnTo>
                  <a:lnTo>
                    <a:pt x="19526" y="75819"/>
                  </a:lnTo>
                  <a:close/>
                  <a:moveTo>
                    <a:pt x="17621" y="28861"/>
                  </a:moveTo>
                  <a:cubicBezTo>
                    <a:pt x="15050" y="26003"/>
                    <a:pt x="13811" y="22289"/>
                    <a:pt x="13811" y="17812"/>
                  </a:cubicBezTo>
                  <a:cubicBezTo>
                    <a:pt x="13811" y="12668"/>
                    <a:pt x="15335" y="8477"/>
                    <a:pt x="18479" y="5048"/>
                  </a:cubicBezTo>
                  <a:cubicBezTo>
                    <a:pt x="21622" y="1715"/>
                    <a:pt x="25908" y="0"/>
                    <a:pt x="31337" y="0"/>
                  </a:cubicBezTo>
                  <a:cubicBezTo>
                    <a:pt x="36767" y="0"/>
                    <a:pt x="40767" y="1429"/>
                    <a:pt x="43339" y="4381"/>
                  </a:cubicBezTo>
                  <a:cubicBezTo>
                    <a:pt x="45911" y="7239"/>
                    <a:pt x="47149" y="10954"/>
                    <a:pt x="47149" y="15430"/>
                  </a:cubicBezTo>
                  <a:cubicBezTo>
                    <a:pt x="47149" y="20860"/>
                    <a:pt x="45625" y="25241"/>
                    <a:pt x="42482" y="28384"/>
                  </a:cubicBezTo>
                  <a:cubicBezTo>
                    <a:pt x="39338" y="31623"/>
                    <a:pt x="34957" y="33147"/>
                    <a:pt x="29337" y="33147"/>
                  </a:cubicBezTo>
                  <a:lnTo>
                    <a:pt x="29146" y="33147"/>
                  </a:lnTo>
                  <a:cubicBezTo>
                    <a:pt x="24003" y="33242"/>
                    <a:pt x="20193" y="31814"/>
                    <a:pt x="17621"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7" name="Freeform: Shape 1071">
              <a:extLst>
                <a:ext uri="{FF2B5EF4-FFF2-40B4-BE49-F238E27FC236}">
                  <a16:creationId xmlns:a16="http://schemas.microsoft.com/office/drawing/2014/main" id="{48CA65EB-725B-1E6F-EAA2-8A96967AE31B}"/>
                </a:ext>
              </a:extLst>
            </p:cNvPr>
            <p:cNvSpPr/>
            <p:nvPr/>
          </p:nvSpPr>
          <p:spPr>
            <a:xfrm>
              <a:off x="13115639" y="7044943"/>
              <a:ext cx="136588" cy="199643"/>
            </a:xfrm>
            <a:custGeom>
              <a:avLst/>
              <a:gdLst>
                <a:gd name="connsiteX0" fmla="*/ 0 w 136588"/>
                <a:gd name="connsiteY0" fmla="*/ 4572 h 199643"/>
                <a:gd name="connsiteX1" fmla="*/ 38481 w 136588"/>
                <a:gd name="connsiteY1" fmla="*/ 0 h 199643"/>
                <a:gd name="connsiteX2" fmla="*/ 38957 w 136588"/>
                <a:gd name="connsiteY2" fmla="*/ 0 h 199643"/>
                <a:gd name="connsiteX3" fmla="*/ 44482 w 136588"/>
                <a:gd name="connsiteY3" fmla="*/ 3620 h 199643"/>
                <a:gd name="connsiteX4" fmla="*/ 44482 w 136588"/>
                <a:gd name="connsiteY4" fmla="*/ 76010 h 199643"/>
                <a:gd name="connsiteX5" fmla="*/ 61722 w 136588"/>
                <a:gd name="connsiteY5" fmla="*/ 64484 h 199643"/>
                <a:gd name="connsiteX6" fmla="*/ 84010 w 136588"/>
                <a:gd name="connsiteY6" fmla="*/ 59912 h 199643"/>
                <a:gd name="connsiteX7" fmla="*/ 110395 w 136588"/>
                <a:gd name="connsiteY7" fmla="*/ 66866 h 199643"/>
                <a:gd name="connsiteX8" fmla="*/ 129445 w 136588"/>
                <a:gd name="connsiteY8" fmla="*/ 88487 h 199643"/>
                <a:gd name="connsiteX9" fmla="*/ 136588 w 136588"/>
                <a:gd name="connsiteY9" fmla="*/ 125540 h 199643"/>
                <a:gd name="connsiteX10" fmla="*/ 128016 w 136588"/>
                <a:gd name="connsiteY10" fmla="*/ 163068 h 199643"/>
                <a:gd name="connsiteX11" fmla="*/ 103632 w 136588"/>
                <a:gd name="connsiteY11" fmla="*/ 189738 h 199643"/>
                <a:gd name="connsiteX12" fmla="*/ 66770 w 136588"/>
                <a:gd name="connsiteY12" fmla="*/ 199644 h 199643"/>
                <a:gd name="connsiteX13" fmla="*/ 36481 w 136588"/>
                <a:gd name="connsiteY13" fmla="*/ 196406 h 199643"/>
                <a:gd name="connsiteX14" fmla="*/ 19907 w 136588"/>
                <a:gd name="connsiteY14" fmla="*/ 190500 h 199643"/>
                <a:gd name="connsiteX15" fmla="*/ 19907 w 136588"/>
                <a:gd name="connsiteY15" fmla="*/ 17335 h 199643"/>
                <a:gd name="connsiteX16" fmla="*/ 191 w 136588"/>
                <a:gd name="connsiteY16" fmla="*/ 14669 h 199643"/>
                <a:gd name="connsiteX17" fmla="*/ 191 w 136588"/>
                <a:gd name="connsiteY17" fmla="*/ 4572 h 199643"/>
                <a:gd name="connsiteX18" fmla="*/ 57150 w 136588"/>
                <a:gd name="connsiteY18" fmla="*/ 81153 h 199643"/>
                <a:gd name="connsiteX19" fmla="*/ 44482 w 136588"/>
                <a:gd name="connsiteY19" fmla="*/ 90678 h 199643"/>
                <a:gd name="connsiteX20" fmla="*/ 44482 w 136588"/>
                <a:gd name="connsiteY20" fmla="*/ 179261 h 199643"/>
                <a:gd name="connsiteX21" fmla="*/ 52768 w 136588"/>
                <a:gd name="connsiteY21" fmla="*/ 184690 h 199643"/>
                <a:gd name="connsiteX22" fmla="*/ 68294 w 136588"/>
                <a:gd name="connsiteY22" fmla="*/ 186690 h 199643"/>
                <a:gd name="connsiteX23" fmla="*/ 98107 w 136588"/>
                <a:gd name="connsiteY23" fmla="*/ 171736 h 199643"/>
                <a:gd name="connsiteX24" fmla="*/ 109442 w 136588"/>
                <a:gd name="connsiteY24" fmla="*/ 128206 h 199643"/>
                <a:gd name="connsiteX25" fmla="*/ 99536 w 136588"/>
                <a:gd name="connsiteY25" fmla="*/ 89725 h 199643"/>
                <a:gd name="connsiteX26" fmla="*/ 74009 w 136588"/>
                <a:gd name="connsiteY26" fmla="*/ 76962 h 199643"/>
                <a:gd name="connsiteX27" fmla="*/ 57150 w 136588"/>
                <a:gd name="connsiteY27" fmla="*/ 81153 h 199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588" h="199643">
                  <a:moveTo>
                    <a:pt x="0" y="4572"/>
                  </a:moveTo>
                  <a:lnTo>
                    <a:pt x="38481" y="0"/>
                  </a:lnTo>
                  <a:lnTo>
                    <a:pt x="38957" y="0"/>
                  </a:lnTo>
                  <a:lnTo>
                    <a:pt x="44482" y="3620"/>
                  </a:lnTo>
                  <a:lnTo>
                    <a:pt x="44482" y="76010"/>
                  </a:lnTo>
                  <a:cubicBezTo>
                    <a:pt x="49244" y="71342"/>
                    <a:pt x="55054" y="67532"/>
                    <a:pt x="61722" y="64484"/>
                  </a:cubicBezTo>
                  <a:cubicBezTo>
                    <a:pt x="68389" y="61436"/>
                    <a:pt x="75819" y="59912"/>
                    <a:pt x="84010" y="59912"/>
                  </a:cubicBezTo>
                  <a:cubicBezTo>
                    <a:pt x="93631" y="59912"/>
                    <a:pt x="102394" y="62198"/>
                    <a:pt x="110395" y="66866"/>
                  </a:cubicBezTo>
                  <a:cubicBezTo>
                    <a:pt x="118396" y="71533"/>
                    <a:pt x="124682" y="78772"/>
                    <a:pt x="129445" y="88487"/>
                  </a:cubicBezTo>
                  <a:cubicBezTo>
                    <a:pt x="134207" y="98298"/>
                    <a:pt x="136588" y="110585"/>
                    <a:pt x="136588" y="125540"/>
                  </a:cubicBezTo>
                  <a:cubicBezTo>
                    <a:pt x="136588" y="139351"/>
                    <a:pt x="133731" y="151829"/>
                    <a:pt x="128016" y="163068"/>
                  </a:cubicBezTo>
                  <a:cubicBezTo>
                    <a:pt x="122301" y="174308"/>
                    <a:pt x="114205" y="183166"/>
                    <a:pt x="103632" y="189738"/>
                  </a:cubicBezTo>
                  <a:cubicBezTo>
                    <a:pt x="93059" y="196310"/>
                    <a:pt x="80772" y="199644"/>
                    <a:pt x="66770" y="199644"/>
                  </a:cubicBezTo>
                  <a:cubicBezTo>
                    <a:pt x="55721" y="199644"/>
                    <a:pt x="45625" y="198596"/>
                    <a:pt x="36481" y="196406"/>
                  </a:cubicBezTo>
                  <a:cubicBezTo>
                    <a:pt x="27337" y="194215"/>
                    <a:pt x="21812" y="192310"/>
                    <a:pt x="19907" y="190500"/>
                  </a:cubicBezTo>
                  <a:lnTo>
                    <a:pt x="19907" y="17335"/>
                  </a:lnTo>
                  <a:lnTo>
                    <a:pt x="191" y="14669"/>
                  </a:lnTo>
                  <a:lnTo>
                    <a:pt x="191" y="4572"/>
                  </a:lnTo>
                  <a:close/>
                  <a:moveTo>
                    <a:pt x="57150" y="81153"/>
                  </a:moveTo>
                  <a:cubicBezTo>
                    <a:pt x="51911" y="83915"/>
                    <a:pt x="47720" y="87154"/>
                    <a:pt x="44482" y="90678"/>
                  </a:cubicBezTo>
                  <a:lnTo>
                    <a:pt x="44482" y="179261"/>
                  </a:lnTo>
                  <a:cubicBezTo>
                    <a:pt x="45434" y="181546"/>
                    <a:pt x="48196" y="183261"/>
                    <a:pt x="52768" y="184690"/>
                  </a:cubicBezTo>
                  <a:cubicBezTo>
                    <a:pt x="57341" y="186023"/>
                    <a:pt x="62484" y="186690"/>
                    <a:pt x="68294" y="186690"/>
                  </a:cubicBezTo>
                  <a:cubicBezTo>
                    <a:pt x="80677" y="186690"/>
                    <a:pt x="90583" y="181737"/>
                    <a:pt x="98107" y="171736"/>
                  </a:cubicBezTo>
                  <a:cubicBezTo>
                    <a:pt x="105632" y="161830"/>
                    <a:pt x="109442" y="147256"/>
                    <a:pt x="109442" y="128206"/>
                  </a:cubicBezTo>
                  <a:cubicBezTo>
                    <a:pt x="109442" y="111062"/>
                    <a:pt x="106204" y="98203"/>
                    <a:pt x="99536" y="89725"/>
                  </a:cubicBezTo>
                  <a:cubicBezTo>
                    <a:pt x="92869" y="81248"/>
                    <a:pt x="84487" y="76962"/>
                    <a:pt x="74009" y="76962"/>
                  </a:cubicBezTo>
                  <a:cubicBezTo>
                    <a:pt x="68104" y="76962"/>
                    <a:pt x="62389" y="78391"/>
                    <a:pt x="57150" y="81153"/>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8" name="Freeform: Shape 1072">
              <a:extLst>
                <a:ext uri="{FF2B5EF4-FFF2-40B4-BE49-F238E27FC236}">
                  <a16:creationId xmlns:a16="http://schemas.microsoft.com/office/drawing/2014/main" id="{B8576A1E-67A6-3E09-DF93-3698850DA755}"/>
                </a:ext>
              </a:extLst>
            </p:cNvPr>
            <p:cNvSpPr/>
            <p:nvPr/>
          </p:nvSpPr>
          <p:spPr>
            <a:xfrm>
              <a:off x="13272325" y="7051135"/>
              <a:ext cx="63817" cy="190690"/>
            </a:xfrm>
            <a:custGeom>
              <a:avLst/>
              <a:gdLst>
                <a:gd name="connsiteX0" fmla="*/ 19526 w 63817"/>
                <a:gd name="connsiteY0" fmla="*/ 75819 h 190690"/>
                <a:gd name="connsiteX1" fmla="*/ 1238 w 63817"/>
                <a:gd name="connsiteY1" fmla="*/ 71438 h 190690"/>
                <a:gd name="connsiteX2" fmla="*/ 1238 w 63817"/>
                <a:gd name="connsiteY2" fmla="*/ 58674 h 190690"/>
                <a:gd name="connsiteX3" fmla="*/ 38576 w 63817"/>
                <a:gd name="connsiteY3" fmla="*/ 54102 h 190690"/>
                <a:gd name="connsiteX4" fmla="*/ 39052 w 63817"/>
                <a:gd name="connsiteY4" fmla="*/ 54102 h 190690"/>
                <a:gd name="connsiteX5" fmla="*/ 44577 w 63817"/>
                <a:gd name="connsiteY5" fmla="*/ 58388 h 190690"/>
                <a:gd name="connsiteX6" fmla="*/ 44577 w 63817"/>
                <a:gd name="connsiteY6" fmla="*/ 176975 h 190690"/>
                <a:gd name="connsiteX7" fmla="*/ 63817 w 63817"/>
                <a:gd name="connsiteY7" fmla="*/ 178879 h 190690"/>
                <a:gd name="connsiteX8" fmla="*/ 63817 w 63817"/>
                <a:gd name="connsiteY8" fmla="*/ 190690 h 190690"/>
                <a:gd name="connsiteX9" fmla="*/ 0 w 63817"/>
                <a:gd name="connsiteY9" fmla="*/ 190690 h 190690"/>
                <a:gd name="connsiteX10" fmla="*/ 0 w 63817"/>
                <a:gd name="connsiteY10" fmla="*/ 178879 h 190690"/>
                <a:gd name="connsiteX11" fmla="*/ 19526 w 63817"/>
                <a:gd name="connsiteY11" fmla="*/ 176689 h 190690"/>
                <a:gd name="connsiteX12" fmla="*/ 19526 w 63817"/>
                <a:gd name="connsiteY12" fmla="*/ 75819 h 190690"/>
                <a:gd name="connsiteX13" fmla="*/ 17526 w 63817"/>
                <a:gd name="connsiteY13" fmla="*/ 28861 h 190690"/>
                <a:gd name="connsiteX14" fmla="*/ 13716 w 63817"/>
                <a:gd name="connsiteY14" fmla="*/ 17812 h 190690"/>
                <a:gd name="connsiteX15" fmla="*/ 18383 w 63817"/>
                <a:gd name="connsiteY15" fmla="*/ 5048 h 190690"/>
                <a:gd name="connsiteX16" fmla="*/ 31242 w 63817"/>
                <a:gd name="connsiteY16" fmla="*/ 0 h 190690"/>
                <a:gd name="connsiteX17" fmla="*/ 43243 w 63817"/>
                <a:gd name="connsiteY17" fmla="*/ 4381 h 190690"/>
                <a:gd name="connsiteX18" fmla="*/ 47053 w 63817"/>
                <a:gd name="connsiteY18" fmla="*/ 15430 h 190690"/>
                <a:gd name="connsiteX19" fmla="*/ 42386 w 63817"/>
                <a:gd name="connsiteY19" fmla="*/ 28384 h 190690"/>
                <a:gd name="connsiteX20" fmla="*/ 29242 w 63817"/>
                <a:gd name="connsiteY20" fmla="*/ 33147 h 190690"/>
                <a:gd name="connsiteX21" fmla="*/ 29051 w 63817"/>
                <a:gd name="connsiteY21" fmla="*/ 33147 h 190690"/>
                <a:gd name="connsiteX22" fmla="*/ 17526 w 63817"/>
                <a:gd name="connsiteY22" fmla="*/ 28861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690">
                  <a:moveTo>
                    <a:pt x="19526" y="75819"/>
                  </a:moveTo>
                  <a:lnTo>
                    <a:pt x="1238" y="71438"/>
                  </a:lnTo>
                  <a:lnTo>
                    <a:pt x="1238" y="58674"/>
                  </a:lnTo>
                  <a:lnTo>
                    <a:pt x="38576" y="54102"/>
                  </a:lnTo>
                  <a:lnTo>
                    <a:pt x="39052" y="54102"/>
                  </a:lnTo>
                  <a:lnTo>
                    <a:pt x="44577" y="58388"/>
                  </a:lnTo>
                  <a:lnTo>
                    <a:pt x="44577" y="176975"/>
                  </a:lnTo>
                  <a:lnTo>
                    <a:pt x="63817" y="178879"/>
                  </a:lnTo>
                  <a:lnTo>
                    <a:pt x="63817" y="190690"/>
                  </a:lnTo>
                  <a:lnTo>
                    <a:pt x="0" y="190690"/>
                  </a:lnTo>
                  <a:lnTo>
                    <a:pt x="0" y="178879"/>
                  </a:lnTo>
                  <a:lnTo>
                    <a:pt x="19526" y="176689"/>
                  </a:lnTo>
                  <a:lnTo>
                    <a:pt x="19526" y="75819"/>
                  </a:lnTo>
                  <a:close/>
                  <a:moveTo>
                    <a:pt x="17526" y="28861"/>
                  </a:moveTo>
                  <a:cubicBezTo>
                    <a:pt x="14954" y="26003"/>
                    <a:pt x="13716" y="22289"/>
                    <a:pt x="13716" y="17812"/>
                  </a:cubicBezTo>
                  <a:cubicBezTo>
                    <a:pt x="13716" y="12668"/>
                    <a:pt x="15240" y="8477"/>
                    <a:pt x="18383" y="5048"/>
                  </a:cubicBezTo>
                  <a:cubicBezTo>
                    <a:pt x="21526" y="1715"/>
                    <a:pt x="25813" y="0"/>
                    <a:pt x="31242" y="0"/>
                  </a:cubicBezTo>
                  <a:cubicBezTo>
                    <a:pt x="36671" y="0"/>
                    <a:pt x="40672" y="1429"/>
                    <a:pt x="43243" y="4381"/>
                  </a:cubicBezTo>
                  <a:cubicBezTo>
                    <a:pt x="45815" y="7239"/>
                    <a:pt x="47053" y="10954"/>
                    <a:pt x="47053" y="15430"/>
                  </a:cubicBezTo>
                  <a:cubicBezTo>
                    <a:pt x="47053" y="20860"/>
                    <a:pt x="45529" y="25241"/>
                    <a:pt x="42386" y="28384"/>
                  </a:cubicBezTo>
                  <a:cubicBezTo>
                    <a:pt x="39243" y="31623"/>
                    <a:pt x="34861" y="33147"/>
                    <a:pt x="29242" y="33147"/>
                  </a:cubicBezTo>
                  <a:lnTo>
                    <a:pt x="29051" y="33147"/>
                  </a:lnTo>
                  <a:cubicBezTo>
                    <a:pt x="24003" y="33242"/>
                    <a:pt x="20098" y="31814"/>
                    <a:pt x="17526"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9" name="Freeform: Shape 1073">
              <a:extLst>
                <a:ext uri="{FF2B5EF4-FFF2-40B4-BE49-F238E27FC236}">
                  <a16:creationId xmlns:a16="http://schemas.microsoft.com/office/drawing/2014/main" id="{15FAAFA6-07E1-1141-46D5-1B22BF8B3627}"/>
                </a:ext>
              </a:extLst>
            </p:cNvPr>
            <p:cNvSpPr/>
            <p:nvPr/>
          </p:nvSpPr>
          <p:spPr>
            <a:xfrm>
              <a:off x="13351192" y="7044848"/>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0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0"/>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10" name="Freeform: Shape 1074">
              <a:extLst>
                <a:ext uri="{FF2B5EF4-FFF2-40B4-BE49-F238E27FC236}">
                  <a16:creationId xmlns:a16="http://schemas.microsoft.com/office/drawing/2014/main" id="{8AC1FD03-4C28-30B5-FFA3-555CC39F8094}"/>
                </a:ext>
              </a:extLst>
            </p:cNvPr>
            <p:cNvSpPr/>
            <p:nvPr/>
          </p:nvSpPr>
          <p:spPr>
            <a:xfrm>
              <a:off x="13432821" y="7104760"/>
              <a:ext cx="110680" cy="139827"/>
            </a:xfrm>
            <a:custGeom>
              <a:avLst/>
              <a:gdLst>
                <a:gd name="connsiteX0" fmla="*/ 15240 w 110680"/>
                <a:gd name="connsiteY0" fmla="*/ 120872 h 139827"/>
                <a:gd name="connsiteX1" fmla="*/ 0 w 110680"/>
                <a:gd name="connsiteY1" fmla="*/ 70104 h 139827"/>
                <a:gd name="connsiteX2" fmla="*/ 7906 w 110680"/>
                <a:gd name="connsiteY2" fmla="*/ 33242 h 139827"/>
                <a:gd name="connsiteX3" fmla="*/ 30194 w 110680"/>
                <a:gd name="connsiteY3" fmla="*/ 8668 h 139827"/>
                <a:gd name="connsiteX4" fmla="*/ 62770 w 110680"/>
                <a:gd name="connsiteY4" fmla="*/ 0 h 139827"/>
                <a:gd name="connsiteX5" fmla="*/ 97536 w 110680"/>
                <a:gd name="connsiteY5" fmla="*/ 12383 h 139827"/>
                <a:gd name="connsiteX6" fmla="*/ 110681 w 110680"/>
                <a:gd name="connsiteY6" fmla="*/ 47911 h 139827"/>
                <a:gd name="connsiteX7" fmla="*/ 108966 w 110680"/>
                <a:gd name="connsiteY7" fmla="*/ 70295 h 139827"/>
                <a:gd name="connsiteX8" fmla="*/ 26194 w 110680"/>
                <a:gd name="connsiteY8" fmla="*/ 70295 h 139827"/>
                <a:gd name="connsiteX9" fmla="*/ 37243 w 110680"/>
                <a:gd name="connsiteY9" fmla="*/ 108680 h 139827"/>
                <a:gd name="connsiteX10" fmla="*/ 67342 w 110680"/>
                <a:gd name="connsiteY10" fmla="*/ 123254 h 139827"/>
                <a:gd name="connsiteX11" fmla="*/ 87440 w 110680"/>
                <a:gd name="connsiteY11" fmla="*/ 119729 h 139827"/>
                <a:gd name="connsiteX12" fmla="*/ 103727 w 110680"/>
                <a:gd name="connsiteY12" fmla="*/ 111443 h 139827"/>
                <a:gd name="connsiteX13" fmla="*/ 108299 w 110680"/>
                <a:gd name="connsiteY13" fmla="*/ 122015 h 139827"/>
                <a:gd name="connsiteX14" fmla="*/ 87630 w 110680"/>
                <a:gd name="connsiteY14" fmla="*/ 134493 h 139827"/>
                <a:gd name="connsiteX15" fmla="*/ 59722 w 110680"/>
                <a:gd name="connsiteY15" fmla="*/ 139827 h 139827"/>
                <a:gd name="connsiteX16" fmla="*/ 15240 w 110680"/>
                <a:gd name="connsiteY16" fmla="*/ 120872 h 139827"/>
                <a:gd name="connsiteX17" fmla="*/ 84201 w 110680"/>
                <a:gd name="connsiteY17" fmla="*/ 57531 h 139827"/>
                <a:gd name="connsiteX18" fmla="*/ 84963 w 110680"/>
                <a:gd name="connsiteY18" fmla="*/ 47149 h 139827"/>
                <a:gd name="connsiteX19" fmla="*/ 78391 w 110680"/>
                <a:gd name="connsiteY19" fmla="*/ 22479 h 139827"/>
                <a:gd name="connsiteX20" fmla="*/ 58293 w 110680"/>
                <a:gd name="connsiteY20" fmla="*/ 13430 h 139827"/>
                <a:gd name="connsiteX21" fmla="*/ 36004 w 110680"/>
                <a:gd name="connsiteY21" fmla="*/ 23527 h 139827"/>
                <a:gd name="connsiteX22" fmla="*/ 26479 w 110680"/>
                <a:gd name="connsiteY22" fmla="*/ 57436 h 139827"/>
                <a:gd name="connsiteX23" fmla="*/ 84201 w 110680"/>
                <a:gd name="connsiteY23" fmla="*/ 57436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7">
                  <a:moveTo>
                    <a:pt x="15240" y="120872"/>
                  </a:moveTo>
                  <a:cubicBezTo>
                    <a:pt x="5048" y="108204"/>
                    <a:pt x="0" y="91250"/>
                    <a:pt x="0" y="70104"/>
                  </a:cubicBezTo>
                  <a:cubicBezTo>
                    <a:pt x="0" y="56102"/>
                    <a:pt x="2667" y="43910"/>
                    <a:pt x="7906" y="33242"/>
                  </a:cubicBezTo>
                  <a:cubicBezTo>
                    <a:pt x="13145" y="22574"/>
                    <a:pt x="20574" y="14478"/>
                    <a:pt x="30194" y="8668"/>
                  </a:cubicBezTo>
                  <a:cubicBezTo>
                    <a:pt x="39815" y="2858"/>
                    <a:pt x="50578" y="0"/>
                    <a:pt x="62770" y="0"/>
                  </a:cubicBezTo>
                  <a:cubicBezTo>
                    <a:pt x="77724" y="0"/>
                    <a:pt x="89249" y="4096"/>
                    <a:pt x="97536" y="12383"/>
                  </a:cubicBezTo>
                  <a:cubicBezTo>
                    <a:pt x="105823" y="20669"/>
                    <a:pt x="110204" y="32480"/>
                    <a:pt x="110681" y="47911"/>
                  </a:cubicBezTo>
                  <a:cubicBezTo>
                    <a:pt x="110681" y="57722"/>
                    <a:pt x="110109" y="65151"/>
                    <a:pt x="108966" y="70295"/>
                  </a:cubicBezTo>
                  <a:lnTo>
                    <a:pt x="26194" y="70295"/>
                  </a:lnTo>
                  <a:cubicBezTo>
                    <a:pt x="26479" y="86201"/>
                    <a:pt x="30194" y="98965"/>
                    <a:pt x="37243" y="108680"/>
                  </a:cubicBezTo>
                  <a:cubicBezTo>
                    <a:pt x="44291" y="118396"/>
                    <a:pt x="54293" y="123254"/>
                    <a:pt x="67342" y="123254"/>
                  </a:cubicBezTo>
                  <a:cubicBezTo>
                    <a:pt x="73724" y="123254"/>
                    <a:pt x="80486" y="122111"/>
                    <a:pt x="87440" y="119729"/>
                  </a:cubicBezTo>
                  <a:cubicBezTo>
                    <a:pt x="94393" y="117443"/>
                    <a:pt x="99822" y="114586"/>
                    <a:pt x="103727" y="111443"/>
                  </a:cubicBezTo>
                  <a:lnTo>
                    <a:pt x="108299" y="122015"/>
                  </a:lnTo>
                  <a:cubicBezTo>
                    <a:pt x="103632" y="126873"/>
                    <a:pt x="96774" y="130969"/>
                    <a:pt x="87630" y="134493"/>
                  </a:cubicBezTo>
                  <a:cubicBezTo>
                    <a:pt x="78486" y="138017"/>
                    <a:pt x="69152" y="139827"/>
                    <a:pt x="59722" y="139827"/>
                  </a:cubicBezTo>
                  <a:cubicBezTo>
                    <a:pt x="40291" y="139827"/>
                    <a:pt x="25432" y="133541"/>
                    <a:pt x="15240" y="120872"/>
                  </a:cubicBezTo>
                  <a:close/>
                  <a:moveTo>
                    <a:pt x="84201" y="57531"/>
                  </a:moveTo>
                  <a:cubicBezTo>
                    <a:pt x="84677" y="54197"/>
                    <a:pt x="84963" y="50768"/>
                    <a:pt x="84963" y="47149"/>
                  </a:cubicBezTo>
                  <a:cubicBezTo>
                    <a:pt x="84773" y="36767"/>
                    <a:pt x="82582" y="28480"/>
                    <a:pt x="78391" y="22479"/>
                  </a:cubicBezTo>
                  <a:cubicBezTo>
                    <a:pt x="74104" y="16478"/>
                    <a:pt x="67437" y="13430"/>
                    <a:pt x="58293" y="13430"/>
                  </a:cubicBezTo>
                  <a:cubicBezTo>
                    <a:pt x="48959" y="13430"/>
                    <a:pt x="41529" y="16764"/>
                    <a:pt x="36004" y="23527"/>
                  </a:cubicBezTo>
                  <a:cubicBezTo>
                    <a:pt x="30480" y="30290"/>
                    <a:pt x="27337" y="41529"/>
                    <a:pt x="26479" y="57436"/>
                  </a:cubicBezTo>
                  <a:lnTo>
                    <a:pt x="84201" y="5743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111" name="Graphic 175">
            <a:extLst>
              <a:ext uri="{FF2B5EF4-FFF2-40B4-BE49-F238E27FC236}">
                <a16:creationId xmlns:a16="http://schemas.microsoft.com/office/drawing/2014/main" id="{7C2D4747-7171-28B6-07F9-52958406FBDB}"/>
              </a:ext>
            </a:extLst>
          </p:cNvPr>
          <p:cNvGrpSpPr>
            <a:grpSpLocks noChangeAspect="1"/>
          </p:cNvGrpSpPr>
          <p:nvPr userDrawn="1"/>
        </p:nvGrpSpPr>
        <p:grpSpPr bwMode="auto">
          <a:xfrm>
            <a:off x="4205288" y="9053513"/>
            <a:ext cx="4119562" cy="4119562"/>
            <a:chOff x="10648950" y="5323681"/>
            <a:chExt cx="3089433" cy="3089433"/>
          </a:xfrm>
        </p:grpSpPr>
        <p:sp>
          <p:nvSpPr>
            <p:cNvPr id="112" name="Freeform: Shape 1076">
              <a:extLst>
                <a:ext uri="{FF2B5EF4-FFF2-40B4-BE49-F238E27FC236}">
                  <a16:creationId xmlns:a16="http://schemas.microsoft.com/office/drawing/2014/main" id="{28F2329E-F956-A853-FC3D-A8574FB25D70}"/>
                </a:ext>
              </a:extLst>
            </p:cNvPr>
            <p:cNvSpPr/>
            <p:nvPr/>
          </p:nvSpPr>
          <p:spPr>
            <a:xfrm>
              <a:off x="10648950" y="5323681"/>
              <a:ext cx="1310777" cy="2622744"/>
            </a:xfrm>
            <a:custGeom>
              <a:avLst/>
              <a:gdLst>
                <a:gd name="connsiteX0" fmla="*/ 1311212 w 1311211"/>
                <a:gd name="connsiteY0" fmla="*/ 0 h 2622423"/>
                <a:gd name="connsiteX1" fmla="*/ 0 w 1311211"/>
                <a:gd name="connsiteY1" fmla="*/ 1311212 h 2622423"/>
                <a:gd name="connsiteX2" fmla="*/ 1311212 w 1311211"/>
                <a:gd name="connsiteY2" fmla="*/ 2622423 h 2622423"/>
                <a:gd name="connsiteX3" fmla="*/ 1311212 w 1311211"/>
                <a:gd name="connsiteY3" fmla="*/ 0 h 2622423"/>
              </a:gdLst>
              <a:ahLst/>
              <a:cxnLst>
                <a:cxn ang="0">
                  <a:pos x="connsiteX0" y="connsiteY0"/>
                </a:cxn>
                <a:cxn ang="0">
                  <a:pos x="connsiteX1" y="connsiteY1"/>
                </a:cxn>
                <a:cxn ang="0">
                  <a:pos x="connsiteX2" y="connsiteY2"/>
                </a:cxn>
                <a:cxn ang="0">
                  <a:pos x="connsiteX3" y="connsiteY3"/>
                </a:cxn>
              </a:cxnLst>
              <a:rect l="l" t="t" r="r" b="b"/>
              <a:pathLst>
                <a:path w="1311211" h="2622423">
                  <a:moveTo>
                    <a:pt x="1311212" y="0"/>
                  </a:moveTo>
                  <a:cubicBezTo>
                    <a:pt x="587026" y="0"/>
                    <a:pt x="0" y="587026"/>
                    <a:pt x="0" y="1311212"/>
                  </a:cubicBezTo>
                  <a:cubicBezTo>
                    <a:pt x="0" y="2035397"/>
                    <a:pt x="587026" y="2622423"/>
                    <a:pt x="1311212" y="2622423"/>
                  </a:cubicBezTo>
                  <a:lnTo>
                    <a:pt x="1311212" y="0"/>
                  </a:lnTo>
                  <a:close/>
                </a:path>
              </a:pathLst>
            </a:custGeom>
            <a:solidFill>
              <a:schemeClr val="accent3"/>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13" name="Freeform: Shape 117">
              <a:extLst>
                <a:ext uri="{FF2B5EF4-FFF2-40B4-BE49-F238E27FC236}">
                  <a16:creationId xmlns:a16="http://schemas.microsoft.com/office/drawing/2014/main" id="{0890489B-8F52-DAD3-30B8-0A05887EAAB2}"/>
                </a:ext>
              </a:extLst>
            </p:cNvPr>
            <p:cNvSpPr>
              <a:spLocks/>
            </p:cNvSpPr>
            <p:nvPr/>
          </p:nvSpPr>
          <p:spPr bwMode="auto">
            <a:xfrm>
              <a:off x="11960161" y="5323681"/>
              <a:ext cx="1778222" cy="3089433"/>
            </a:xfrm>
            <a:custGeom>
              <a:avLst/>
              <a:gdLst>
                <a:gd name="T0" fmla="*/ 1778222 w 1778222"/>
                <a:gd name="T1" fmla="*/ 2683955 h 3089433"/>
                <a:gd name="T2" fmla="*/ 1059275 w 1778222"/>
                <a:gd name="T3" fmla="*/ 2083594 h 3089433"/>
                <a:gd name="T4" fmla="*/ 1311116 w 1778222"/>
                <a:gd name="T5" fmla="*/ 1311212 h 3089433"/>
                <a:gd name="T6" fmla="*/ 0 w 1778222"/>
                <a:gd name="T7" fmla="*/ 0 h 3089433"/>
                <a:gd name="T8" fmla="*/ 0 w 1778222"/>
                <a:gd name="T9" fmla="*/ 2622328 h 3089433"/>
                <a:gd name="T10" fmla="*/ 772382 w 1778222"/>
                <a:gd name="T11" fmla="*/ 2370487 h 3089433"/>
                <a:gd name="T12" fmla="*/ 1372743 w 1778222"/>
                <a:gd name="T13" fmla="*/ 3089434 h 3089433"/>
                <a:gd name="T14" fmla="*/ 1778222 w 1778222"/>
                <a:gd name="T15" fmla="*/ 2683955 h 30894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78222" h="3089433">
                  <a:moveTo>
                    <a:pt x="1778222" y="2683955"/>
                  </a:moveTo>
                  <a:lnTo>
                    <a:pt x="1059275" y="2083594"/>
                  </a:lnTo>
                  <a:cubicBezTo>
                    <a:pt x="1217486" y="1866900"/>
                    <a:pt x="1311116" y="1600010"/>
                    <a:pt x="1311116" y="1311212"/>
                  </a:cubicBezTo>
                  <a:cubicBezTo>
                    <a:pt x="1311116" y="587026"/>
                    <a:pt x="724090" y="0"/>
                    <a:pt x="0" y="0"/>
                  </a:cubicBezTo>
                  <a:lnTo>
                    <a:pt x="0" y="2622328"/>
                  </a:lnTo>
                  <a:cubicBezTo>
                    <a:pt x="288893" y="2622328"/>
                    <a:pt x="555688" y="2528697"/>
                    <a:pt x="772382" y="2370487"/>
                  </a:cubicBezTo>
                  <a:lnTo>
                    <a:pt x="1372743" y="3089434"/>
                  </a:lnTo>
                  <a:lnTo>
                    <a:pt x="1778222" y="2683955"/>
                  </a:ln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a:p>
          </p:txBody>
        </p:sp>
      </p:grpSp>
    </p:spTree>
    <p:extLst>
      <p:ext uri="{BB962C8B-B14F-4D97-AF65-F5344CB8AC3E}">
        <p14:creationId xmlns:p14="http://schemas.microsoft.com/office/powerpoint/2010/main" val="3515735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CNSSP Titlu">
    <p:bg>
      <p:bgPr>
        <a:solidFill>
          <a:schemeClr val="bg2"/>
        </a:solidFill>
        <a:effectLst/>
      </p:bgPr>
    </p:bg>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BED139E6-D3A5-C7DD-47EA-094897511A62}"/>
              </a:ext>
            </a:extLst>
          </p:cNvPr>
          <p:cNvSpPr/>
          <p:nvPr userDrawn="1"/>
        </p:nvSpPr>
        <p:spPr>
          <a:xfrm>
            <a:off x="0" y="0"/>
            <a:ext cx="5954713" cy="1373346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hangingPunct="1">
              <a:defRPr/>
            </a:pPr>
            <a:endParaRPr lang="ro-RO">
              <a:solidFill>
                <a:srgbClr val="FFFFFF"/>
              </a:solidFill>
            </a:endParaRPr>
          </a:p>
        </p:txBody>
      </p:sp>
      <p:sp>
        <p:nvSpPr>
          <p:cNvPr id="5" name="TextBox 4">
            <a:extLst>
              <a:ext uri="{FF2B5EF4-FFF2-40B4-BE49-F238E27FC236}">
                <a16:creationId xmlns:a16="http://schemas.microsoft.com/office/drawing/2014/main" id="{1A8D0CAF-EF97-6C1B-AB29-67B372A2F186}"/>
              </a:ext>
            </a:extLst>
          </p:cNvPr>
          <p:cNvSpPr txBox="1">
            <a:spLocks noChangeArrowheads="1"/>
          </p:cNvSpPr>
          <p:nvPr userDrawn="1"/>
        </p:nvSpPr>
        <p:spPr bwMode="auto">
          <a:xfrm rot="10800000">
            <a:off x="23239413" y="11066463"/>
            <a:ext cx="584200" cy="1611312"/>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00" b="1">
                <a:solidFill>
                  <a:schemeClr val="bg1"/>
                </a:solidFill>
              </a:rPr>
              <a:t>insp.gov.ro</a:t>
            </a:r>
          </a:p>
        </p:txBody>
      </p:sp>
      <p:grpSp>
        <p:nvGrpSpPr>
          <p:cNvPr id="6" name="Graphic 4">
            <a:extLst>
              <a:ext uri="{FF2B5EF4-FFF2-40B4-BE49-F238E27FC236}">
                <a16:creationId xmlns:a16="http://schemas.microsoft.com/office/drawing/2014/main" id="{8CD2C78D-2BAC-134A-5986-4A91808D7088}"/>
              </a:ext>
            </a:extLst>
          </p:cNvPr>
          <p:cNvGrpSpPr/>
          <p:nvPr/>
        </p:nvGrpSpPr>
        <p:grpSpPr>
          <a:xfrm>
            <a:off x="1105200" y="1162800"/>
            <a:ext cx="3741842" cy="1536944"/>
            <a:chOff x="1105200" y="1162800"/>
            <a:chExt cx="3741842" cy="1536944"/>
          </a:xfrm>
          <a:solidFill>
            <a:srgbClr val="FFFFFF"/>
          </a:solidFill>
        </p:grpSpPr>
        <p:grpSp>
          <p:nvGrpSpPr>
            <p:cNvPr id="7" name="Graphic 4">
              <a:extLst>
                <a:ext uri="{FF2B5EF4-FFF2-40B4-BE49-F238E27FC236}">
                  <a16:creationId xmlns:a16="http://schemas.microsoft.com/office/drawing/2014/main" id="{B1828DD8-3229-DFAE-A899-AC6CB74DDE03}"/>
                </a:ext>
              </a:extLst>
            </p:cNvPr>
            <p:cNvGrpSpPr/>
            <p:nvPr/>
          </p:nvGrpSpPr>
          <p:grpSpPr>
            <a:xfrm>
              <a:off x="2553683" y="1497475"/>
              <a:ext cx="2293358" cy="867719"/>
              <a:chOff x="2553683" y="1497475"/>
              <a:chExt cx="2293358" cy="867719"/>
            </a:xfrm>
            <a:solidFill>
              <a:srgbClr val="FFFFFF"/>
            </a:solidFill>
          </p:grpSpPr>
          <p:sp>
            <p:nvSpPr>
              <p:cNvPr id="15" name="Freeform: Shape 15">
                <a:extLst>
                  <a:ext uri="{FF2B5EF4-FFF2-40B4-BE49-F238E27FC236}">
                    <a16:creationId xmlns:a16="http://schemas.microsoft.com/office/drawing/2014/main" id="{E597E258-9A92-DD71-B5EA-C7C5027055A7}"/>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6" name="Freeform: Shape 16">
                <a:extLst>
                  <a:ext uri="{FF2B5EF4-FFF2-40B4-BE49-F238E27FC236}">
                    <a16:creationId xmlns:a16="http://schemas.microsoft.com/office/drawing/2014/main" id="{534D60D1-4D5D-1473-8EDA-8945D0A395F8}"/>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7" name="Freeform: Shape 17">
                <a:extLst>
                  <a:ext uri="{FF2B5EF4-FFF2-40B4-BE49-F238E27FC236}">
                    <a16:creationId xmlns:a16="http://schemas.microsoft.com/office/drawing/2014/main" id="{8B94DA6B-7FC6-2A26-3622-56B0E07DB42A}"/>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8" name="Freeform: Shape 18">
                <a:extLst>
                  <a:ext uri="{FF2B5EF4-FFF2-40B4-BE49-F238E27FC236}">
                    <a16:creationId xmlns:a16="http://schemas.microsoft.com/office/drawing/2014/main" id="{1CBDBAEF-0D39-EABE-F14C-E6864F924937}"/>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9" name="Freeform: Shape 19">
                <a:extLst>
                  <a:ext uri="{FF2B5EF4-FFF2-40B4-BE49-F238E27FC236}">
                    <a16:creationId xmlns:a16="http://schemas.microsoft.com/office/drawing/2014/main" id="{FB051ED0-8360-B998-9865-B79D88C96548}"/>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0" name="Freeform: Shape 20">
                <a:extLst>
                  <a:ext uri="{FF2B5EF4-FFF2-40B4-BE49-F238E27FC236}">
                    <a16:creationId xmlns:a16="http://schemas.microsoft.com/office/drawing/2014/main" id="{8FB39A16-4A5D-9355-D7DC-261F92535280}"/>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1" name="Freeform: Shape 21">
                <a:extLst>
                  <a:ext uri="{FF2B5EF4-FFF2-40B4-BE49-F238E27FC236}">
                    <a16:creationId xmlns:a16="http://schemas.microsoft.com/office/drawing/2014/main" id="{7C9F46DB-95E2-4352-F0E4-DF21D26C654A}"/>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2" name="Freeform: Shape 22">
                <a:extLst>
                  <a:ext uri="{FF2B5EF4-FFF2-40B4-BE49-F238E27FC236}">
                    <a16:creationId xmlns:a16="http://schemas.microsoft.com/office/drawing/2014/main" id="{2BDD0982-8D05-ED81-A066-3090E1119E74}"/>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3" name="Freeform: Shape 23">
                <a:extLst>
                  <a:ext uri="{FF2B5EF4-FFF2-40B4-BE49-F238E27FC236}">
                    <a16:creationId xmlns:a16="http://schemas.microsoft.com/office/drawing/2014/main" id="{5BD1DD8C-6A5D-776A-EB60-E7A2815CCEEA}"/>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4" name="Freeform: Shape 24">
                <a:extLst>
                  <a:ext uri="{FF2B5EF4-FFF2-40B4-BE49-F238E27FC236}">
                    <a16:creationId xmlns:a16="http://schemas.microsoft.com/office/drawing/2014/main" id="{CCBDD173-55F3-8EEC-E1FA-D62C2ADA6BC7}"/>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5" name="Freeform: Shape 25">
                <a:extLst>
                  <a:ext uri="{FF2B5EF4-FFF2-40B4-BE49-F238E27FC236}">
                    <a16:creationId xmlns:a16="http://schemas.microsoft.com/office/drawing/2014/main" id="{D4B73678-FBA9-7049-0229-90A77E15D122}"/>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6" name="Freeform: Shape 26">
                <a:extLst>
                  <a:ext uri="{FF2B5EF4-FFF2-40B4-BE49-F238E27FC236}">
                    <a16:creationId xmlns:a16="http://schemas.microsoft.com/office/drawing/2014/main" id="{53B6AAC6-0AB7-A3E6-9BEF-8B10CFA459E2}"/>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7" name="Freeform: Shape 27">
                <a:extLst>
                  <a:ext uri="{FF2B5EF4-FFF2-40B4-BE49-F238E27FC236}">
                    <a16:creationId xmlns:a16="http://schemas.microsoft.com/office/drawing/2014/main" id="{5C89A99A-A332-D79D-712A-E089ACBA7F15}"/>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8" name="Freeform: Shape 28">
                <a:extLst>
                  <a:ext uri="{FF2B5EF4-FFF2-40B4-BE49-F238E27FC236}">
                    <a16:creationId xmlns:a16="http://schemas.microsoft.com/office/drawing/2014/main" id="{8DFAE0AB-D59E-F3A5-595D-1ABF2CAD28BA}"/>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9" name="Freeform: Shape 29">
                <a:extLst>
                  <a:ext uri="{FF2B5EF4-FFF2-40B4-BE49-F238E27FC236}">
                    <a16:creationId xmlns:a16="http://schemas.microsoft.com/office/drawing/2014/main" id="{7BBC8AFD-F724-2D8D-63B6-B07EC60517B2}"/>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0" name="Freeform: Shape 30">
                <a:extLst>
                  <a:ext uri="{FF2B5EF4-FFF2-40B4-BE49-F238E27FC236}">
                    <a16:creationId xmlns:a16="http://schemas.microsoft.com/office/drawing/2014/main" id="{77B9C7FC-95B9-581D-DE76-EF8AC6BC28D7}"/>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1" name="Freeform: Shape 31">
                <a:extLst>
                  <a:ext uri="{FF2B5EF4-FFF2-40B4-BE49-F238E27FC236}">
                    <a16:creationId xmlns:a16="http://schemas.microsoft.com/office/drawing/2014/main" id="{E2825327-5A6B-6034-8321-670086BEC1AB}"/>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2" name="Freeform: Shape 32">
                <a:extLst>
                  <a:ext uri="{FF2B5EF4-FFF2-40B4-BE49-F238E27FC236}">
                    <a16:creationId xmlns:a16="http://schemas.microsoft.com/office/drawing/2014/main" id="{A1B27345-B70B-3765-E6CF-E572AF47A6B8}"/>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3" name="Freeform: Shape 33">
                <a:extLst>
                  <a:ext uri="{FF2B5EF4-FFF2-40B4-BE49-F238E27FC236}">
                    <a16:creationId xmlns:a16="http://schemas.microsoft.com/office/drawing/2014/main" id="{8583CF49-3333-0F8F-4158-149CB8E3619F}"/>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4" name="Freeform: Shape 34">
                <a:extLst>
                  <a:ext uri="{FF2B5EF4-FFF2-40B4-BE49-F238E27FC236}">
                    <a16:creationId xmlns:a16="http://schemas.microsoft.com/office/drawing/2014/main" id="{B1D5EA1A-C0B5-EB0A-8967-85F866A6D8AD}"/>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5" name="Freeform: Shape 35">
                <a:extLst>
                  <a:ext uri="{FF2B5EF4-FFF2-40B4-BE49-F238E27FC236}">
                    <a16:creationId xmlns:a16="http://schemas.microsoft.com/office/drawing/2014/main" id="{EEE5F7B3-9F33-3B60-54B1-43B6248E43F9}"/>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6" name="Freeform: Shape 36">
                <a:extLst>
                  <a:ext uri="{FF2B5EF4-FFF2-40B4-BE49-F238E27FC236}">
                    <a16:creationId xmlns:a16="http://schemas.microsoft.com/office/drawing/2014/main" id="{E43AD844-25EA-27B2-E8AE-A5572163A885}"/>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7" name="Freeform: Shape 37">
                <a:extLst>
                  <a:ext uri="{FF2B5EF4-FFF2-40B4-BE49-F238E27FC236}">
                    <a16:creationId xmlns:a16="http://schemas.microsoft.com/office/drawing/2014/main" id="{A9D726BA-D598-049E-A0B7-46323BD20199}"/>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8" name="Freeform: Shape 38">
                <a:extLst>
                  <a:ext uri="{FF2B5EF4-FFF2-40B4-BE49-F238E27FC236}">
                    <a16:creationId xmlns:a16="http://schemas.microsoft.com/office/drawing/2014/main" id="{10D8D5B3-D425-6AE9-EB55-6928FF1A1088}"/>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9" name="Freeform: Shape 39">
                <a:extLst>
                  <a:ext uri="{FF2B5EF4-FFF2-40B4-BE49-F238E27FC236}">
                    <a16:creationId xmlns:a16="http://schemas.microsoft.com/office/drawing/2014/main" id="{3FA47637-08A2-D605-8703-F2A42D9DE8C4}"/>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0" name="Freeform: Shape 40">
                <a:extLst>
                  <a:ext uri="{FF2B5EF4-FFF2-40B4-BE49-F238E27FC236}">
                    <a16:creationId xmlns:a16="http://schemas.microsoft.com/office/drawing/2014/main" id="{FFC8DF4E-6B29-F793-757B-308F2276D397}"/>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1" name="Freeform: Shape 41">
                <a:extLst>
                  <a:ext uri="{FF2B5EF4-FFF2-40B4-BE49-F238E27FC236}">
                    <a16:creationId xmlns:a16="http://schemas.microsoft.com/office/drawing/2014/main" id="{08DC30FD-E267-D186-66E0-428B89F92DD8}"/>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2" name="Freeform: Shape 42">
                <a:extLst>
                  <a:ext uri="{FF2B5EF4-FFF2-40B4-BE49-F238E27FC236}">
                    <a16:creationId xmlns:a16="http://schemas.microsoft.com/office/drawing/2014/main" id="{7D5CB431-AD8E-DEEA-BC90-2613433B9F09}"/>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3" name="Freeform: Shape 43">
                <a:extLst>
                  <a:ext uri="{FF2B5EF4-FFF2-40B4-BE49-F238E27FC236}">
                    <a16:creationId xmlns:a16="http://schemas.microsoft.com/office/drawing/2014/main" id="{112AA472-740C-2B34-B7FD-BF8B0478EA58}"/>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4" name="Freeform: Shape 44">
                <a:extLst>
                  <a:ext uri="{FF2B5EF4-FFF2-40B4-BE49-F238E27FC236}">
                    <a16:creationId xmlns:a16="http://schemas.microsoft.com/office/drawing/2014/main" id="{C3D8A7E3-C3A0-251C-B0E6-6E57C52FF012}"/>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5" name="Freeform: Shape 45">
                <a:extLst>
                  <a:ext uri="{FF2B5EF4-FFF2-40B4-BE49-F238E27FC236}">
                    <a16:creationId xmlns:a16="http://schemas.microsoft.com/office/drawing/2014/main" id="{DB2B9E92-5375-AEE4-2F4E-8A5B5AF77797}"/>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6" name="Freeform: Shape 46">
                <a:extLst>
                  <a:ext uri="{FF2B5EF4-FFF2-40B4-BE49-F238E27FC236}">
                    <a16:creationId xmlns:a16="http://schemas.microsoft.com/office/drawing/2014/main" id="{481F37AB-D036-42ED-6864-AC26C5F18AF9}"/>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7" name="Freeform: Shape 47">
                <a:extLst>
                  <a:ext uri="{FF2B5EF4-FFF2-40B4-BE49-F238E27FC236}">
                    <a16:creationId xmlns:a16="http://schemas.microsoft.com/office/drawing/2014/main" id="{CB1D650E-B2EA-595D-4DFC-DED70466F072}"/>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8" name="Freeform: Shape 48">
                <a:extLst>
                  <a:ext uri="{FF2B5EF4-FFF2-40B4-BE49-F238E27FC236}">
                    <a16:creationId xmlns:a16="http://schemas.microsoft.com/office/drawing/2014/main" id="{F7528815-D729-2054-C77C-B6E1C02627B7}"/>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9" name="Freeform: Shape 49">
                <a:extLst>
                  <a:ext uri="{FF2B5EF4-FFF2-40B4-BE49-F238E27FC236}">
                    <a16:creationId xmlns:a16="http://schemas.microsoft.com/office/drawing/2014/main" id="{8FF56611-4E74-0B68-88D4-EE2316CC808F}"/>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8" name="Graphic 4">
              <a:extLst>
                <a:ext uri="{FF2B5EF4-FFF2-40B4-BE49-F238E27FC236}">
                  <a16:creationId xmlns:a16="http://schemas.microsoft.com/office/drawing/2014/main" id="{C4DC09E7-B481-735B-5160-D6E444C2A8C0}"/>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B793EC10-10E2-B92E-8FFD-8BEF0B977006}"/>
                  </a:ext>
                </a:extLst>
              </p:cNvPr>
              <p:cNvGrpSpPr/>
              <p:nvPr/>
            </p:nvGrpSpPr>
            <p:grpSpPr>
              <a:xfrm>
                <a:off x="1105200" y="1313956"/>
                <a:ext cx="1058600" cy="1385788"/>
                <a:chOff x="1105200" y="1313956"/>
                <a:chExt cx="1058600" cy="1385788"/>
              </a:xfrm>
              <a:solidFill>
                <a:srgbClr val="FFFFFF"/>
              </a:solidFill>
            </p:grpSpPr>
            <p:sp>
              <p:nvSpPr>
                <p:cNvPr id="11" name="Freeform: Shape 11">
                  <a:extLst>
                    <a:ext uri="{FF2B5EF4-FFF2-40B4-BE49-F238E27FC236}">
                      <a16:creationId xmlns:a16="http://schemas.microsoft.com/office/drawing/2014/main" id="{B2773A54-F07F-3DF0-3915-1EB3F36A5715}"/>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2" name="Freeform: Shape 12">
                  <a:extLst>
                    <a:ext uri="{FF2B5EF4-FFF2-40B4-BE49-F238E27FC236}">
                      <a16:creationId xmlns:a16="http://schemas.microsoft.com/office/drawing/2014/main" id="{852C0E39-04C6-FC4D-7BA4-E7D33AB89AF6}"/>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3" name="Freeform: Shape 13">
                  <a:extLst>
                    <a:ext uri="{FF2B5EF4-FFF2-40B4-BE49-F238E27FC236}">
                      <a16:creationId xmlns:a16="http://schemas.microsoft.com/office/drawing/2014/main" id="{D6DBE98E-6ABE-3925-6858-804373800438}"/>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4" name="Freeform: Shape 14">
                  <a:extLst>
                    <a:ext uri="{FF2B5EF4-FFF2-40B4-BE49-F238E27FC236}">
                      <a16:creationId xmlns:a16="http://schemas.microsoft.com/office/drawing/2014/main" id="{320B6343-0296-EEFA-3E5D-D6B7EB4A96F2}"/>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sp>
            <p:nvSpPr>
              <p:cNvPr id="10" name="Freeform: Shape 10">
                <a:extLst>
                  <a:ext uri="{FF2B5EF4-FFF2-40B4-BE49-F238E27FC236}">
                    <a16:creationId xmlns:a16="http://schemas.microsoft.com/office/drawing/2014/main" id="{D451F7BC-C307-73DA-CBD0-C9C5C1D0689B}"/>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grpSp>
        <p:nvGrpSpPr>
          <p:cNvPr id="50" name="Graphic 11">
            <a:extLst>
              <a:ext uri="{FF2B5EF4-FFF2-40B4-BE49-F238E27FC236}">
                <a16:creationId xmlns:a16="http://schemas.microsoft.com/office/drawing/2014/main" id="{FDDA1D62-E281-13DC-A4EB-A6C987CDDF65}"/>
              </a:ext>
            </a:extLst>
          </p:cNvPr>
          <p:cNvGrpSpPr>
            <a:grpSpLocks noChangeAspect="1"/>
          </p:cNvGrpSpPr>
          <p:nvPr/>
        </p:nvGrpSpPr>
        <p:grpSpPr>
          <a:xfrm>
            <a:off x="19238400" y="1393200"/>
            <a:ext cx="3106800" cy="1009525"/>
            <a:chOff x="11025187" y="6490494"/>
            <a:chExt cx="2330386" cy="757237"/>
          </a:xfrm>
          <a:solidFill>
            <a:srgbClr val="FFFFFF"/>
          </a:solidFill>
        </p:grpSpPr>
        <p:sp>
          <p:nvSpPr>
            <p:cNvPr id="51" name="Freeform: Shape 51">
              <a:extLst>
                <a:ext uri="{FF2B5EF4-FFF2-40B4-BE49-F238E27FC236}">
                  <a16:creationId xmlns:a16="http://schemas.microsoft.com/office/drawing/2014/main" id="{A1561619-E67F-D47F-6DE3-67B8FB2C3F16}"/>
                </a:ext>
              </a:extLst>
            </p:cNvPr>
            <p:cNvSpPr/>
            <p:nvPr/>
          </p:nvSpPr>
          <p:spPr>
            <a:xfrm>
              <a:off x="11025187" y="6507162"/>
              <a:ext cx="142875" cy="186499"/>
            </a:xfrm>
            <a:custGeom>
              <a:avLst/>
              <a:gdLst>
                <a:gd name="connsiteX0" fmla="*/ 38576 w 142875"/>
                <a:gd name="connsiteY0" fmla="*/ 174879 h 186499"/>
                <a:gd name="connsiteX1" fmla="*/ 9811 w 142875"/>
                <a:gd name="connsiteY1" fmla="*/ 142208 h 186499"/>
                <a:gd name="connsiteX2" fmla="*/ 0 w 142875"/>
                <a:gd name="connsiteY2" fmla="*/ 92678 h 186499"/>
                <a:gd name="connsiteX3" fmla="*/ 11525 w 142875"/>
                <a:gd name="connsiteY3" fmla="*/ 44291 h 186499"/>
                <a:gd name="connsiteX4" fmla="*/ 43053 w 142875"/>
                <a:gd name="connsiteY4" fmla="*/ 11621 h 186499"/>
                <a:gd name="connsiteX5" fmla="*/ 88106 w 142875"/>
                <a:gd name="connsiteY5" fmla="*/ 0 h 186499"/>
                <a:gd name="connsiteX6" fmla="*/ 133350 w 142875"/>
                <a:gd name="connsiteY6" fmla="*/ 5905 h 186499"/>
                <a:gd name="connsiteX7" fmla="*/ 141446 w 142875"/>
                <a:gd name="connsiteY7" fmla="*/ 7334 h 186499"/>
                <a:gd name="connsiteX8" fmla="*/ 138970 w 142875"/>
                <a:gd name="connsiteY8" fmla="*/ 51340 h 186499"/>
                <a:gd name="connsiteX9" fmla="*/ 122587 w 142875"/>
                <a:gd name="connsiteY9" fmla="*/ 51340 h 186499"/>
                <a:gd name="connsiteX10" fmla="*/ 116491 w 142875"/>
                <a:gd name="connsiteY10" fmla="*/ 20288 h 186499"/>
                <a:gd name="connsiteX11" fmla="*/ 104584 w 142875"/>
                <a:gd name="connsiteY11" fmla="*/ 15240 h 186499"/>
                <a:gd name="connsiteX12" fmla="*/ 83915 w 142875"/>
                <a:gd name="connsiteY12" fmla="*/ 13145 h 186499"/>
                <a:gd name="connsiteX13" fmla="*/ 56007 w 142875"/>
                <a:gd name="connsiteY13" fmla="*/ 22098 h 186499"/>
                <a:gd name="connsiteX14" fmla="*/ 36862 w 142875"/>
                <a:gd name="connsiteY14" fmla="*/ 48387 h 186499"/>
                <a:gd name="connsiteX15" fmla="*/ 29813 w 142875"/>
                <a:gd name="connsiteY15" fmla="*/ 90011 h 186499"/>
                <a:gd name="connsiteX16" fmla="*/ 35909 w 142875"/>
                <a:gd name="connsiteY16" fmla="*/ 131826 h 186499"/>
                <a:gd name="connsiteX17" fmla="*/ 54483 w 142875"/>
                <a:gd name="connsiteY17" fmla="*/ 161830 h 186499"/>
                <a:gd name="connsiteX18" fmla="*/ 85344 w 142875"/>
                <a:gd name="connsiteY18" fmla="*/ 172974 h 186499"/>
                <a:gd name="connsiteX19" fmla="*/ 105251 w 142875"/>
                <a:gd name="connsiteY19" fmla="*/ 170783 h 186499"/>
                <a:gd name="connsiteX20" fmla="*/ 117158 w 142875"/>
                <a:gd name="connsiteY20" fmla="*/ 164402 h 186499"/>
                <a:gd name="connsiteX21" fmla="*/ 127445 w 142875"/>
                <a:gd name="connsiteY21" fmla="*/ 140399 h 186499"/>
                <a:gd name="connsiteX22" fmla="*/ 142875 w 142875"/>
                <a:gd name="connsiteY22" fmla="*/ 142399 h 186499"/>
                <a:gd name="connsiteX23" fmla="*/ 136970 w 142875"/>
                <a:gd name="connsiteY23" fmla="*/ 177165 h 186499"/>
                <a:gd name="connsiteX24" fmla="*/ 121825 w 142875"/>
                <a:gd name="connsiteY24" fmla="*/ 180594 h 186499"/>
                <a:gd name="connsiteX25" fmla="*/ 104775 w 142875"/>
                <a:gd name="connsiteY25" fmla="*/ 184880 h 186499"/>
                <a:gd name="connsiteX26" fmla="*/ 84296 w 142875"/>
                <a:gd name="connsiteY26" fmla="*/ 186500 h 186499"/>
                <a:gd name="connsiteX27" fmla="*/ 38576 w 142875"/>
                <a:gd name="connsiteY27" fmla="*/ 174879 h 18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2875" h="186499">
                  <a:moveTo>
                    <a:pt x="38576" y="174879"/>
                  </a:moveTo>
                  <a:cubicBezTo>
                    <a:pt x="25908" y="167164"/>
                    <a:pt x="16383" y="156210"/>
                    <a:pt x="9811" y="142208"/>
                  </a:cubicBezTo>
                  <a:cubicBezTo>
                    <a:pt x="3239" y="128111"/>
                    <a:pt x="0" y="111633"/>
                    <a:pt x="0" y="92678"/>
                  </a:cubicBezTo>
                  <a:cubicBezTo>
                    <a:pt x="0" y="74486"/>
                    <a:pt x="3810" y="58293"/>
                    <a:pt x="11525" y="44291"/>
                  </a:cubicBezTo>
                  <a:cubicBezTo>
                    <a:pt x="19145" y="30289"/>
                    <a:pt x="29718" y="19336"/>
                    <a:pt x="43053" y="11621"/>
                  </a:cubicBezTo>
                  <a:cubicBezTo>
                    <a:pt x="56388" y="3905"/>
                    <a:pt x="71438" y="0"/>
                    <a:pt x="88106" y="0"/>
                  </a:cubicBezTo>
                  <a:cubicBezTo>
                    <a:pt x="100679" y="0"/>
                    <a:pt x="115729" y="2000"/>
                    <a:pt x="133350" y="5905"/>
                  </a:cubicBezTo>
                  <a:lnTo>
                    <a:pt x="141446" y="7334"/>
                  </a:lnTo>
                  <a:lnTo>
                    <a:pt x="138970" y="51340"/>
                  </a:lnTo>
                  <a:lnTo>
                    <a:pt x="122587" y="51340"/>
                  </a:lnTo>
                  <a:lnTo>
                    <a:pt x="116491" y="20288"/>
                  </a:lnTo>
                  <a:cubicBezTo>
                    <a:pt x="114205" y="18288"/>
                    <a:pt x="110300" y="16669"/>
                    <a:pt x="104584" y="15240"/>
                  </a:cubicBezTo>
                  <a:cubicBezTo>
                    <a:pt x="98965" y="13811"/>
                    <a:pt x="92107" y="13145"/>
                    <a:pt x="83915" y="13145"/>
                  </a:cubicBezTo>
                  <a:cubicBezTo>
                    <a:pt x="73438" y="13145"/>
                    <a:pt x="64198" y="16097"/>
                    <a:pt x="56007" y="22098"/>
                  </a:cubicBezTo>
                  <a:cubicBezTo>
                    <a:pt x="47911" y="28099"/>
                    <a:pt x="41434" y="36862"/>
                    <a:pt x="36862" y="48387"/>
                  </a:cubicBezTo>
                  <a:cubicBezTo>
                    <a:pt x="32195" y="60008"/>
                    <a:pt x="29813" y="73914"/>
                    <a:pt x="29813" y="90011"/>
                  </a:cubicBezTo>
                  <a:cubicBezTo>
                    <a:pt x="29813" y="105347"/>
                    <a:pt x="31814" y="119348"/>
                    <a:pt x="35909" y="131826"/>
                  </a:cubicBezTo>
                  <a:cubicBezTo>
                    <a:pt x="40005" y="144399"/>
                    <a:pt x="46196" y="154400"/>
                    <a:pt x="54483" y="161830"/>
                  </a:cubicBezTo>
                  <a:cubicBezTo>
                    <a:pt x="62770" y="169259"/>
                    <a:pt x="73057" y="172974"/>
                    <a:pt x="85344" y="172974"/>
                  </a:cubicBezTo>
                  <a:cubicBezTo>
                    <a:pt x="94012" y="172974"/>
                    <a:pt x="100679" y="172212"/>
                    <a:pt x="105251" y="170783"/>
                  </a:cubicBezTo>
                  <a:cubicBezTo>
                    <a:pt x="109823" y="169355"/>
                    <a:pt x="113824" y="167164"/>
                    <a:pt x="117158" y="164402"/>
                  </a:cubicBezTo>
                  <a:lnTo>
                    <a:pt x="127445" y="140399"/>
                  </a:lnTo>
                  <a:lnTo>
                    <a:pt x="142875" y="142399"/>
                  </a:lnTo>
                  <a:lnTo>
                    <a:pt x="136970" y="177165"/>
                  </a:lnTo>
                  <a:cubicBezTo>
                    <a:pt x="133541" y="177356"/>
                    <a:pt x="128492" y="178499"/>
                    <a:pt x="121825" y="180594"/>
                  </a:cubicBezTo>
                  <a:cubicBezTo>
                    <a:pt x="115919" y="182404"/>
                    <a:pt x="110300" y="183833"/>
                    <a:pt x="104775" y="184880"/>
                  </a:cubicBezTo>
                  <a:cubicBezTo>
                    <a:pt x="99346" y="185928"/>
                    <a:pt x="92488" y="186500"/>
                    <a:pt x="84296" y="186500"/>
                  </a:cubicBezTo>
                  <a:cubicBezTo>
                    <a:pt x="66485" y="186500"/>
                    <a:pt x="51149" y="182594"/>
                    <a:pt x="38576" y="17487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2" name="Freeform: Shape 52">
              <a:extLst>
                <a:ext uri="{FF2B5EF4-FFF2-40B4-BE49-F238E27FC236}">
                  <a16:creationId xmlns:a16="http://schemas.microsoft.com/office/drawing/2014/main" id="{A215636E-1E00-5AB0-0029-B9E1CD7954D2}"/>
                </a:ext>
              </a:extLst>
            </p:cNvPr>
            <p:cNvSpPr/>
            <p:nvPr/>
          </p:nvSpPr>
          <p:spPr>
            <a:xfrm>
              <a:off x="11187493" y="6551549"/>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30 h 142208"/>
                <a:gd name="connsiteX12" fmla="*/ 105442 w 112585"/>
                <a:gd name="connsiteY12" fmla="*/ 113252 h 142208"/>
                <a:gd name="connsiteX13" fmla="*/ 110109 w 112585"/>
                <a:gd name="connsiteY13" fmla="*/ 124016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4 h 142208"/>
                <a:gd name="connsiteX23" fmla="*/ 85630 w 112585"/>
                <a:gd name="connsiteY23" fmla="*/ 58484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7" y="0"/>
                    <a:pt x="90868" y="4191"/>
                    <a:pt x="99250" y="12573"/>
                  </a:cubicBezTo>
                  <a:cubicBezTo>
                    <a:pt x="107632" y="20955"/>
                    <a:pt x="112109" y="33052"/>
                    <a:pt x="112586" y="48673"/>
                  </a:cubicBezTo>
                  <a:cubicBezTo>
                    <a:pt x="112586" y="58674"/>
                    <a:pt x="112014" y="66199"/>
                    <a:pt x="110871" y="71438"/>
                  </a:cubicBezTo>
                  <a:lnTo>
                    <a:pt x="26670" y="71438"/>
                  </a:lnTo>
                  <a:cubicBezTo>
                    <a:pt x="26956" y="87630"/>
                    <a:pt x="30766" y="100584"/>
                    <a:pt x="37909" y="110490"/>
                  </a:cubicBezTo>
                  <a:cubicBezTo>
                    <a:pt x="45053" y="120396"/>
                    <a:pt x="55245" y="125254"/>
                    <a:pt x="68485" y="125254"/>
                  </a:cubicBezTo>
                  <a:cubicBezTo>
                    <a:pt x="74962" y="125254"/>
                    <a:pt x="81820" y="124111"/>
                    <a:pt x="88963" y="121730"/>
                  </a:cubicBezTo>
                  <a:cubicBezTo>
                    <a:pt x="96107" y="119348"/>
                    <a:pt x="101537" y="116586"/>
                    <a:pt x="105442" y="113252"/>
                  </a:cubicBezTo>
                  <a:lnTo>
                    <a:pt x="110109" y="124016"/>
                  </a:lnTo>
                  <a:cubicBezTo>
                    <a:pt x="105346" y="128873"/>
                    <a:pt x="98393" y="133160"/>
                    <a:pt x="89059" y="136779"/>
                  </a:cubicBezTo>
                  <a:cubicBezTo>
                    <a:pt x="79724" y="140399"/>
                    <a:pt x="70294" y="142208"/>
                    <a:pt x="60674"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0" y="13716"/>
                    <a:pt x="42100" y="17145"/>
                    <a:pt x="36481" y="24003"/>
                  </a:cubicBezTo>
                  <a:cubicBezTo>
                    <a:pt x="30861" y="30861"/>
                    <a:pt x="27622" y="42386"/>
                    <a:pt x="26765" y="58484"/>
                  </a:cubicBezTo>
                  <a:lnTo>
                    <a:pt x="85630" y="58484"/>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3" name="Freeform: Shape 53">
              <a:extLst>
                <a:ext uri="{FF2B5EF4-FFF2-40B4-BE49-F238E27FC236}">
                  <a16:creationId xmlns:a16="http://schemas.microsoft.com/office/drawing/2014/main" id="{BE4F8B64-8793-6E3C-49A3-5276D683487C}"/>
                </a:ext>
              </a:extLst>
            </p:cNvPr>
            <p:cNvSpPr/>
            <p:nvPr/>
          </p:nvSpPr>
          <p:spPr>
            <a:xfrm>
              <a:off x="11318176" y="6551930"/>
              <a:ext cx="147827" cy="139064"/>
            </a:xfrm>
            <a:custGeom>
              <a:avLst/>
              <a:gdLst>
                <a:gd name="connsiteX0" fmla="*/ 17621 w 147827"/>
                <a:gd name="connsiteY0" fmla="*/ 22003 h 139064"/>
                <a:gd name="connsiteX1" fmla="*/ 0 w 147827"/>
                <a:gd name="connsiteY1" fmla="*/ 17621 h 139064"/>
                <a:gd name="connsiteX2" fmla="*/ 0 w 147827"/>
                <a:gd name="connsiteY2" fmla="*/ 4382 h 139064"/>
                <a:gd name="connsiteX3" fmla="*/ 34957 w 147827"/>
                <a:gd name="connsiteY3" fmla="*/ 0 h 139064"/>
                <a:gd name="connsiteX4" fmla="*/ 35719 w 147827"/>
                <a:gd name="connsiteY4" fmla="*/ 0 h 139064"/>
                <a:gd name="connsiteX5" fmla="*/ 40862 w 147827"/>
                <a:gd name="connsiteY5" fmla="*/ 4382 h 139064"/>
                <a:gd name="connsiteX6" fmla="*/ 40862 w 147827"/>
                <a:gd name="connsiteY6" fmla="*/ 14669 h 139064"/>
                <a:gd name="connsiteX7" fmla="*/ 40577 w 147827"/>
                <a:gd name="connsiteY7" fmla="*/ 20574 h 139064"/>
                <a:gd name="connsiteX8" fmla="*/ 63817 w 147827"/>
                <a:gd name="connsiteY8" fmla="*/ 6382 h 139064"/>
                <a:gd name="connsiteX9" fmla="*/ 91440 w 147827"/>
                <a:gd name="connsiteY9" fmla="*/ 0 h 139064"/>
                <a:gd name="connsiteX10" fmla="*/ 115348 w 147827"/>
                <a:gd name="connsiteY10" fmla="*/ 5906 h 139064"/>
                <a:gd name="connsiteX11" fmla="*/ 127254 w 147827"/>
                <a:gd name="connsiteY11" fmla="*/ 23908 h 139064"/>
                <a:gd name="connsiteX12" fmla="*/ 130683 w 147827"/>
                <a:gd name="connsiteY12" fmla="*/ 56579 h 139064"/>
                <a:gd name="connsiteX13" fmla="*/ 130683 w 147827"/>
                <a:gd name="connsiteY13" fmla="*/ 125063 h 139064"/>
                <a:gd name="connsiteX14" fmla="*/ 147828 w 147827"/>
                <a:gd name="connsiteY14" fmla="*/ 126778 h 139064"/>
                <a:gd name="connsiteX15" fmla="*/ 147828 w 147827"/>
                <a:gd name="connsiteY15" fmla="*/ 139065 h 139064"/>
                <a:gd name="connsiteX16" fmla="*/ 89821 w 147827"/>
                <a:gd name="connsiteY16" fmla="*/ 139065 h 139064"/>
                <a:gd name="connsiteX17" fmla="*/ 89821 w 147827"/>
                <a:gd name="connsiteY17" fmla="*/ 127064 h 139064"/>
                <a:gd name="connsiteX18" fmla="*/ 104965 w 147827"/>
                <a:gd name="connsiteY18" fmla="*/ 125063 h 139064"/>
                <a:gd name="connsiteX19" fmla="*/ 104965 w 147827"/>
                <a:gd name="connsiteY19" fmla="*/ 56293 h 139064"/>
                <a:gd name="connsiteX20" fmla="*/ 102965 w 147827"/>
                <a:gd name="connsiteY20" fmla="*/ 33623 h 139064"/>
                <a:gd name="connsiteX21" fmla="*/ 95631 w 147827"/>
                <a:gd name="connsiteY21" fmla="*/ 21431 h 139064"/>
                <a:gd name="connsiteX22" fmla="*/ 80010 w 147827"/>
                <a:gd name="connsiteY22" fmla="*/ 17431 h 139064"/>
                <a:gd name="connsiteX23" fmla="*/ 61151 w 147827"/>
                <a:gd name="connsiteY23" fmla="*/ 21812 h 139064"/>
                <a:gd name="connsiteX24" fmla="*/ 43243 w 147827"/>
                <a:gd name="connsiteY24" fmla="*/ 32099 h 139064"/>
                <a:gd name="connsiteX25" fmla="*/ 43243 w 147827"/>
                <a:gd name="connsiteY25" fmla="*/ 124873 h 139064"/>
                <a:gd name="connsiteX26" fmla="*/ 59912 w 147827"/>
                <a:gd name="connsiteY26" fmla="*/ 127064 h 139064"/>
                <a:gd name="connsiteX27" fmla="*/ 59912 w 147827"/>
                <a:gd name="connsiteY27" fmla="*/ 139065 h 139064"/>
                <a:gd name="connsiteX28" fmla="*/ 2191 w 147827"/>
                <a:gd name="connsiteY28" fmla="*/ 139065 h 139064"/>
                <a:gd name="connsiteX29" fmla="*/ 2191 w 147827"/>
                <a:gd name="connsiteY29" fmla="*/ 127064 h 139064"/>
                <a:gd name="connsiteX30" fmla="*/ 17621 w 147827"/>
                <a:gd name="connsiteY30" fmla="*/ 124873 h 139064"/>
                <a:gd name="connsiteX31" fmla="*/ 17621 w 147827"/>
                <a:gd name="connsiteY31" fmla="*/ 22003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827" h="139064">
                  <a:moveTo>
                    <a:pt x="17621" y="22003"/>
                  </a:moveTo>
                  <a:lnTo>
                    <a:pt x="0" y="17621"/>
                  </a:lnTo>
                  <a:lnTo>
                    <a:pt x="0" y="4382"/>
                  </a:lnTo>
                  <a:lnTo>
                    <a:pt x="34957" y="0"/>
                  </a:lnTo>
                  <a:lnTo>
                    <a:pt x="35719" y="0"/>
                  </a:lnTo>
                  <a:lnTo>
                    <a:pt x="40862" y="4382"/>
                  </a:lnTo>
                  <a:lnTo>
                    <a:pt x="40862" y="14669"/>
                  </a:lnTo>
                  <a:lnTo>
                    <a:pt x="40577" y="20574"/>
                  </a:lnTo>
                  <a:cubicBezTo>
                    <a:pt x="46482" y="15335"/>
                    <a:pt x="54197" y="10668"/>
                    <a:pt x="63817" y="6382"/>
                  </a:cubicBezTo>
                  <a:cubicBezTo>
                    <a:pt x="73438" y="2096"/>
                    <a:pt x="82677" y="0"/>
                    <a:pt x="91440" y="0"/>
                  </a:cubicBezTo>
                  <a:cubicBezTo>
                    <a:pt x="101727" y="0"/>
                    <a:pt x="109633" y="2000"/>
                    <a:pt x="115348" y="5906"/>
                  </a:cubicBezTo>
                  <a:cubicBezTo>
                    <a:pt x="120967" y="9811"/>
                    <a:pt x="124968" y="15811"/>
                    <a:pt x="127254" y="23908"/>
                  </a:cubicBezTo>
                  <a:cubicBezTo>
                    <a:pt x="129540" y="32004"/>
                    <a:pt x="130683" y="42863"/>
                    <a:pt x="130683" y="56579"/>
                  </a:cubicBezTo>
                  <a:lnTo>
                    <a:pt x="130683" y="125063"/>
                  </a:lnTo>
                  <a:lnTo>
                    <a:pt x="147828" y="126778"/>
                  </a:lnTo>
                  <a:lnTo>
                    <a:pt x="147828" y="139065"/>
                  </a:lnTo>
                  <a:lnTo>
                    <a:pt x="89821" y="139065"/>
                  </a:lnTo>
                  <a:lnTo>
                    <a:pt x="89821" y="127064"/>
                  </a:lnTo>
                  <a:lnTo>
                    <a:pt x="104965" y="125063"/>
                  </a:lnTo>
                  <a:lnTo>
                    <a:pt x="104965" y="56293"/>
                  </a:lnTo>
                  <a:cubicBezTo>
                    <a:pt x="104965" y="46673"/>
                    <a:pt x="104299" y="39148"/>
                    <a:pt x="102965" y="33623"/>
                  </a:cubicBezTo>
                  <a:cubicBezTo>
                    <a:pt x="101632" y="28194"/>
                    <a:pt x="99251" y="24098"/>
                    <a:pt x="95631" y="21431"/>
                  </a:cubicBezTo>
                  <a:cubicBezTo>
                    <a:pt x="92011" y="18764"/>
                    <a:pt x="86773" y="17431"/>
                    <a:pt x="80010" y="17431"/>
                  </a:cubicBezTo>
                  <a:cubicBezTo>
                    <a:pt x="74105" y="17431"/>
                    <a:pt x="67818" y="18860"/>
                    <a:pt x="61151" y="21812"/>
                  </a:cubicBezTo>
                  <a:cubicBezTo>
                    <a:pt x="54483" y="24765"/>
                    <a:pt x="48482" y="28194"/>
                    <a:pt x="43243" y="32099"/>
                  </a:cubicBezTo>
                  <a:lnTo>
                    <a:pt x="43243" y="124873"/>
                  </a:lnTo>
                  <a:lnTo>
                    <a:pt x="59912" y="127064"/>
                  </a:lnTo>
                  <a:lnTo>
                    <a:pt x="59912" y="139065"/>
                  </a:lnTo>
                  <a:lnTo>
                    <a:pt x="2191" y="139065"/>
                  </a:lnTo>
                  <a:lnTo>
                    <a:pt x="2191" y="127064"/>
                  </a:lnTo>
                  <a:lnTo>
                    <a:pt x="17621" y="124873"/>
                  </a:lnTo>
                  <a:lnTo>
                    <a:pt x="17621"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4" name="Freeform: Shape 54">
              <a:extLst>
                <a:ext uri="{FF2B5EF4-FFF2-40B4-BE49-F238E27FC236}">
                  <a16:creationId xmlns:a16="http://schemas.microsoft.com/office/drawing/2014/main" id="{DE857712-B847-5CD2-6172-5B835E5D4E98}"/>
                </a:ext>
              </a:extLst>
            </p:cNvPr>
            <p:cNvSpPr/>
            <p:nvPr/>
          </p:nvSpPr>
          <p:spPr>
            <a:xfrm>
              <a:off x="11480100" y="6519926"/>
              <a:ext cx="88201" cy="173545"/>
            </a:xfrm>
            <a:custGeom>
              <a:avLst/>
              <a:gdLst>
                <a:gd name="connsiteX0" fmla="*/ 24479 w 88201"/>
                <a:gd name="connsiteY0" fmla="*/ 167069 h 173545"/>
                <a:gd name="connsiteX1" fmla="*/ 17621 w 88201"/>
                <a:gd name="connsiteY1" fmla="*/ 145256 h 173545"/>
                <a:gd name="connsiteX2" fmla="*/ 17621 w 88201"/>
                <a:gd name="connsiteY2" fmla="*/ 51340 h 173545"/>
                <a:gd name="connsiteX3" fmla="*/ 0 w 88201"/>
                <a:gd name="connsiteY3" fmla="*/ 51340 h 173545"/>
                <a:gd name="connsiteX4" fmla="*/ 0 w 88201"/>
                <a:gd name="connsiteY4" fmla="*/ 40291 h 173545"/>
                <a:gd name="connsiteX5" fmla="*/ 6858 w 88201"/>
                <a:gd name="connsiteY5" fmla="*/ 38576 h 173545"/>
                <a:gd name="connsiteX6" fmla="*/ 14478 w 88201"/>
                <a:gd name="connsiteY6" fmla="*/ 35909 h 173545"/>
                <a:gd name="connsiteX7" fmla="*/ 20574 w 88201"/>
                <a:gd name="connsiteY7" fmla="*/ 27146 h 173545"/>
                <a:gd name="connsiteX8" fmla="*/ 25241 w 88201"/>
                <a:gd name="connsiteY8" fmla="*/ 12192 h 173545"/>
                <a:gd name="connsiteX9" fmla="*/ 28385 w 88201"/>
                <a:gd name="connsiteY9" fmla="*/ 0 h 173545"/>
                <a:gd name="connsiteX10" fmla="*/ 42863 w 88201"/>
                <a:gd name="connsiteY10" fmla="*/ 0 h 173545"/>
                <a:gd name="connsiteX11" fmla="*/ 43339 w 88201"/>
                <a:gd name="connsiteY11" fmla="*/ 35243 h 173545"/>
                <a:gd name="connsiteX12" fmla="*/ 84201 w 88201"/>
                <a:gd name="connsiteY12" fmla="*/ 35243 h 173545"/>
                <a:gd name="connsiteX13" fmla="*/ 84201 w 88201"/>
                <a:gd name="connsiteY13" fmla="*/ 51435 h 173545"/>
                <a:gd name="connsiteX14" fmla="*/ 43339 w 88201"/>
                <a:gd name="connsiteY14" fmla="*/ 51435 h 173545"/>
                <a:gd name="connsiteX15" fmla="*/ 43339 w 88201"/>
                <a:gd name="connsiteY15" fmla="*/ 126587 h 173545"/>
                <a:gd name="connsiteX16" fmla="*/ 44196 w 88201"/>
                <a:gd name="connsiteY16" fmla="*/ 146114 h 173545"/>
                <a:gd name="connsiteX17" fmla="*/ 47911 w 88201"/>
                <a:gd name="connsiteY17" fmla="*/ 153448 h 173545"/>
                <a:gd name="connsiteX18" fmla="*/ 57531 w 88201"/>
                <a:gd name="connsiteY18" fmla="*/ 155162 h 173545"/>
                <a:gd name="connsiteX19" fmla="*/ 72104 w 88201"/>
                <a:gd name="connsiteY19" fmla="*/ 153448 h 173545"/>
                <a:gd name="connsiteX20" fmla="*/ 84487 w 88201"/>
                <a:gd name="connsiteY20" fmla="*/ 149733 h 173545"/>
                <a:gd name="connsiteX21" fmla="*/ 88202 w 88201"/>
                <a:gd name="connsiteY21" fmla="*/ 160782 h 173545"/>
                <a:gd name="connsiteX22" fmla="*/ 69247 w 88201"/>
                <a:gd name="connsiteY22" fmla="*/ 169355 h 173545"/>
                <a:gd name="connsiteX23" fmla="*/ 45339 w 88201"/>
                <a:gd name="connsiteY23" fmla="*/ 173546 h 173545"/>
                <a:gd name="connsiteX24" fmla="*/ 24479 w 88201"/>
                <a:gd name="connsiteY24" fmla="*/ 167069 h 17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545">
                  <a:moveTo>
                    <a:pt x="24479" y="167069"/>
                  </a:moveTo>
                  <a:cubicBezTo>
                    <a:pt x="19907" y="162782"/>
                    <a:pt x="17621" y="155543"/>
                    <a:pt x="17621" y="145256"/>
                  </a:cubicBezTo>
                  <a:lnTo>
                    <a:pt x="17621" y="51340"/>
                  </a:lnTo>
                  <a:lnTo>
                    <a:pt x="0" y="51340"/>
                  </a:lnTo>
                  <a:lnTo>
                    <a:pt x="0" y="40291"/>
                  </a:lnTo>
                  <a:cubicBezTo>
                    <a:pt x="857" y="40100"/>
                    <a:pt x="3143" y="39529"/>
                    <a:pt x="6858" y="38576"/>
                  </a:cubicBezTo>
                  <a:cubicBezTo>
                    <a:pt x="10573" y="37624"/>
                    <a:pt x="13145" y="36671"/>
                    <a:pt x="14478" y="35909"/>
                  </a:cubicBezTo>
                  <a:cubicBezTo>
                    <a:pt x="17050" y="34481"/>
                    <a:pt x="19145" y="31528"/>
                    <a:pt x="20574" y="27146"/>
                  </a:cubicBezTo>
                  <a:cubicBezTo>
                    <a:pt x="21908" y="24003"/>
                    <a:pt x="23432" y="19050"/>
                    <a:pt x="25241" y="12192"/>
                  </a:cubicBezTo>
                  <a:cubicBezTo>
                    <a:pt x="27051" y="5334"/>
                    <a:pt x="28099" y="1238"/>
                    <a:pt x="28385" y="0"/>
                  </a:cubicBezTo>
                  <a:lnTo>
                    <a:pt x="42863" y="0"/>
                  </a:lnTo>
                  <a:lnTo>
                    <a:pt x="43339" y="35243"/>
                  </a:lnTo>
                  <a:lnTo>
                    <a:pt x="84201" y="35243"/>
                  </a:lnTo>
                  <a:lnTo>
                    <a:pt x="84201" y="51435"/>
                  </a:lnTo>
                  <a:lnTo>
                    <a:pt x="43339" y="51435"/>
                  </a:lnTo>
                  <a:lnTo>
                    <a:pt x="43339" y="126587"/>
                  </a:lnTo>
                  <a:cubicBezTo>
                    <a:pt x="43339" y="135922"/>
                    <a:pt x="43625" y="142399"/>
                    <a:pt x="44196" y="146114"/>
                  </a:cubicBezTo>
                  <a:cubicBezTo>
                    <a:pt x="44768" y="149828"/>
                    <a:pt x="46006" y="152305"/>
                    <a:pt x="47911" y="153448"/>
                  </a:cubicBezTo>
                  <a:cubicBezTo>
                    <a:pt x="49816" y="154591"/>
                    <a:pt x="53054" y="155162"/>
                    <a:pt x="57531" y="155162"/>
                  </a:cubicBezTo>
                  <a:cubicBezTo>
                    <a:pt x="61913" y="155162"/>
                    <a:pt x="66770" y="154591"/>
                    <a:pt x="72104" y="153448"/>
                  </a:cubicBezTo>
                  <a:cubicBezTo>
                    <a:pt x="77438" y="152305"/>
                    <a:pt x="81534" y="151067"/>
                    <a:pt x="84487" y="149733"/>
                  </a:cubicBezTo>
                  <a:lnTo>
                    <a:pt x="88202" y="160782"/>
                  </a:lnTo>
                  <a:cubicBezTo>
                    <a:pt x="84296" y="163735"/>
                    <a:pt x="77915" y="166592"/>
                    <a:pt x="69247" y="169355"/>
                  </a:cubicBezTo>
                  <a:cubicBezTo>
                    <a:pt x="60484" y="172117"/>
                    <a:pt x="52578" y="173546"/>
                    <a:pt x="45339" y="173546"/>
                  </a:cubicBezTo>
                  <a:cubicBezTo>
                    <a:pt x="36005" y="173450"/>
                    <a:pt x="29051" y="171355"/>
                    <a:pt x="24479" y="16706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5" name="Freeform: Shape 55">
              <a:extLst>
                <a:ext uri="{FF2B5EF4-FFF2-40B4-BE49-F238E27FC236}">
                  <a16:creationId xmlns:a16="http://schemas.microsoft.com/office/drawing/2014/main" id="{48053B67-8AEF-4CB2-1C3F-F6C3D0436A17}"/>
                </a:ext>
              </a:extLst>
            </p:cNvPr>
            <p:cNvSpPr/>
            <p:nvPr/>
          </p:nvSpPr>
          <p:spPr>
            <a:xfrm>
              <a:off x="11583637" y="6551358"/>
              <a:ext cx="95535" cy="139541"/>
            </a:xfrm>
            <a:custGeom>
              <a:avLst/>
              <a:gdLst>
                <a:gd name="connsiteX0" fmla="*/ 0 w 95535"/>
                <a:gd name="connsiteY0" fmla="*/ 127540 h 139541"/>
                <a:gd name="connsiteX1" fmla="*/ 18383 w 95535"/>
                <a:gd name="connsiteY1" fmla="*/ 126111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5 h 139541"/>
                <a:gd name="connsiteX9" fmla="*/ 39719 w 95535"/>
                <a:gd name="connsiteY9" fmla="*/ 28385 h 139541"/>
                <a:gd name="connsiteX10" fmla="*/ 40481 w 95535"/>
                <a:gd name="connsiteY10" fmla="*/ 28385 h 139541"/>
                <a:gd name="connsiteX11" fmla="*/ 49244 w 95535"/>
                <a:gd name="connsiteY11" fmla="*/ 17621 h 139541"/>
                <a:gd name="connsiteX12" fmla="*/ 65627 w 95535"/>
                <a:gd name="connsiteY12" fmla="*/ 5524 h 139541"/>
                <a:gd name="connsiteX13" fmla="*/ 87439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6 w 95535"/>
                <a:gd name="connsiteY20" fmla="*/ 127826 h 139541"/>
                <a:gd name="connsiteX21" fmla="*/ 74866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540"/>
                  </a:moveTo>
                  <a:lnTo>
                    <a:pt x="18383" y="126111"/>
                  </a:lnTo>
                  <a:lnTo>
                    <a:pt x="18383" y="22574"/>
                  </a:lnTo>
                  <a:lnTo>
                    <a:pt x="762" y="18193"/>
                  </a:lnTo>
                  <a:lnTo>
                    <a:pt x="762" y="4953"/>
                  </a:lnTo>
                  <a:lnTo>
                    <a:pt x="34576" y="571"/>
                  </a:lnTo>
                  <a:lnTo>
                    <a:pt x="35052" y="571"/>
                  </a:lnTo>
                  <a:lnTo>
                    <a:pt x="40481" y="4953"/>
                  </a:lnTo>
                  <a:lnTo>
                    <a:pt x="40481" y="9335"/>
                  </a:lnTo>
                  <a:lnTo>
                    <a:pt x="39719" y="28385"/>
                  </a:lnTo>
                  <a:lnTo>
                    <a:pt x="40481" y="28385"/>
                  </a:lnTo>
                  <a:cubicBezTo>
                    <a:pt x="42100" y="25622"/>
                    <a:pt x="45053" y="22003"/>
                    <a:pt x="49244" y="17621"/>
                  </a:cubicBezTo>
                  <a:cubicBezTo>
                    <a:pt x="53530" y="13240"/>
                    <a:pt x="58960" y="9144"/>
                    <a:pt x="65627" y="5524"/>
                  </a:cubicBezTo>
                  <a:cubicBezTo>
                    <a:pt x="72295" y="1810"/>
                    <a:pt x="79534" y="0"/>
                    <a:pt x="87439" y="0"/>
                  </a:cubicBezTo>
                  <a:cubicBezTo>
                    <a:pt x="90678" y="0"/>
                    <a:pt x="93345" y="381"/>
                    <a:pt x="95536" y="1238"/>
                  </a:cubicBezTo>
                  <a:lnTo>
                    <a:pt x="95536" y="28670"/>
                  </a:lnTo>
                  <a:cubicBezTo>
                    <a:pt x="94393" y="27908"/>
                    <a:pt x="92583" y="27051"/>
                    <a:pt x="90011" y="26384"/>
                  </a:cubicBezTo>
                  <a:cubicBezTo>
                    <a:pt x="87439" y="25622"/>
                    <a:pt x="84677" y="25241"/>
                    <a:pt x="81534" y="25241"/>
                  </a:cubicBezTo>
                  <a:cubicBezTo>
                    <a:pt x="68008" y="25241"/>
                    <a:pt x="55435" y="29432"/>
                    <a:pt x="43815" y="37719"/>
                  </a:cubicBezTo>
                  <a:lnTo>
                    <a:pt x="43815" y="125825"/>
                  </a:lnTo>
                  <a:lnTo>
                    <a:pt x="74866" y="127826"/>
                  </a:lnTo>
                  <a:lnTo>
                    <a:pt x="74866" y="139541"/>
                  </a:lnTo>
                  <a:lnTo>
                    <a:pt x="0" y="139541"/>
                  </a:lnTo>
                  <a:lnTo>
                    <a:pt x="0" y="127540"/>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6" name="Freeform: Shape 56">
              <a:extLst>
                <a:ext uri="{FF2B5EF4-FFF2-40B4-BE49-F238E27FC236}">
                  <a16:creationId xmlns:a16="http://schemas.microsoft.com/office/drawing/2014/main" id="{31488202-2339-9EE7-957B-C4B8665F940B}"/>
                </a:ext>
              </a:extLst>
            </p:cNvPr>
            <p:cNvSpPr/>
            <p:nvPr/>
          </p:nvSpPr>
          <p:spPr>
            <a:xfrm>
              <a:off x="11692984" y="6552216"/>
              <a:ext cx="137541" cy="141350"/>
            </a:xfrm>
            <a:custGeom>
              <a:avLst/>
              <a:gdLst>
                <a:gd name="connsiteX0" fmla="*/ 103442 w 137541"/>
                <a:gd name="connsiteY0" fmla="*/ 138208 h 141350"/>
                <a:gd name="connsiteX1" fmla="*/ 100108 w 137541"/>
                <a:gd name="connsiteY1" fmla="*/ 129349 h 141350"/>
                <a:gd name="connsiteX2" fmla="*/ 100108 w 137541"/>
                <a:gd name="connsiteY2" fmla="*/ 121063 h 141350"/>
                <a:gd name="connsiteX3" fmla="*/ 79915 w 137541"/>
                <a:gd name="connsiteY3" fmla="*/ 135255 h 141350"/>
                <a:gd name="connsiteX4" fmla="*/ 55531 w 137541"/>
                <a:gd name="connsiteY4" fmla="*/ 141351 h 141350"/>
                <a:gd name="connsiteX5" fmla="*/ 23241 w 137541"/>
                <a:gd name="connsiteY5" fmla="*/ 129064 h 141350"/>
                <a:gd name="connsiteX6" fmla="*/ 13716 w 137541"/>
                <a:gd name="connsiteY6" fmla="*/ 88678 h 141350"/>
                <a:gd name="connsiteX7" fmla="*/ 13716 w 137541"/>
                <a:gd name="connsiteY7" fmla="*/ 17812 h 141350"/>
                <a:gd name="connsiteX8" fmla="*/ 0 w 137541"/>
                <a:gd name="connsiteY8" fmla="*/ 13907 h 141350"/>
                <a:gd name="connsiteX9" fmla="*/ 0 w 137541"/>
                <a:gd name="connsiteY9" fmla="*/ 3143 h 141350"/>
                <a:gd name="connsiteX10" fmla="*/ 34290 w 137541"/>
                <a:gd name="connsiteY10" fmla="*/ 0 h 141350"/>
                <a:gd name="connsiteX11" fmla="*/ 34576 w 137541"/>
                <a:gd name="connsiteY11" fmla="*/ 0 h 141350"/>
                <a:gd name="connsiteX12" fmla="*/ 39243 w 137541"/>
                <a:gd name="connsiteY12" fmla="*/ 2953 h 141350"/>
                <a:gd name="connsiteX13" fmla="*/ 39243 w 137541"/>
                <a:gd name="connsiteY13" fmla="*/ 86868 h 141350"/>
                <a:gd name="connsiteX14" fmla="*/ 41338 w 137541"/>
                <a:gd name="connsiteY14" fmla="*/ 109061 h 141350"/>
                <a:gd name="connsiteX15" fmla="*/ 48673 w 137541"/>
                <a:gd name="connsiteY15" fmla="*/ 120777 h 141350"/>
                <a:gd name="connsiteX16" fmla="*/ 64008 w 137541"/>
                <a:gd name="connsiteY16" fmla="*/ 124587 h 141350"/>
                <a:gd name="connsiteX17" fmla="*/ 82391 w 137541"/>
                <a:gd name="connsiteY17" fmla="*/ 120396 h 141350"/>
                <a:gd name="connsiteX18" fmla="*/ 97346 w 137541"/>
                <a:gd name="connsiteY18" fmla="*/ 110585 h 141350"/>
                <a:gd name="connsiteX19" fmla="*/ 97346 w 137541"/>
                <a:gd name="connsiteY19" fmla="*/ 17812 h 141350"/>
                <a:gd name="connsiteX20" fmla="*/ 79724 w 137541"/>
                <a:gd name="connsiteY20" fmla="*/ 13907 h 141350"/>
                <a:gd name="connsiteX21" fmla="*/ 79724 w 137541"/>
                <a:gd name="connsiteY21" fmla="*/ 3143 h 141350"/>
                <a:gd name="connsiteX22" fmla="*/ 116967 w 137541"/>
                <a:gd name="connsiteY22" fmla="*/ 0 h 141350"/>
                <a:gd name="connsiteX23" fmla="*/ 117253 w 137541"/>
                <a:gd name="connsiteY23" fmla="*/ 0 h 141350"/>
                <a:gd name="connsiteX24" fmla="*/ 122873 w 137541"/>
                <a:gd name="connsiteY24" fmla="*/ 2953 h 141350"/>
                <a:gd name="connsiteX25" fmla="*/ 122873 w 137541"/>
                <a:gd name="connsiteY25" fmla="*/ 126302 h 141350"/>
                <a:gd name="connsiteX26" fmla="*/ 137541 w 137541"/>
                <a:gd name="connsiteY26" fmla="*/ 126302 h 141350"/>
                <a:gd name="connsiteX27" fmla="*/ 137255 w 137541"/>
                <a:gd name="connsiteY27" fmla="*/ 137351 h 141350"/>
                <a:gd name="connsiteX28" fmla="*/ 125349 w 137541"/>
                <a:gd name="connsiteY28" fmla="*/ 140018 h 141350"/>
                <a:gd name="connsiteX29" fmla="*/ 113729 w 137541"/>
                <a:gd name="connsiteY29" fmla="*/ 140970 h 141350"/>
                <a:gd name="connsiteX30" fmla="*/ 103442 w 137541"/>
                <a:gd name="connsiteY30" fmla="*/ 138208 h 1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0">
                  <a:moveTo>
                    <a:pt x="103442" y="138208"/>
                  </a:moveTo>
                  <a:cubicBezTo>
                    <a:pt x="101251" y="136398"/>
                    <a:pt x="100108" y="133445"/>
                    <a:pt x="100108" y="129349"/>
                  </a:cubicBezTo>
                  <a:lnTo>
                    <a:pt x="100108" y="121063"/>
                  </a:lnTo>
                  <a:cubicBezTo>
                    <a:pt x="94679" y="126397"/>
                    <a:pt x="88011" y="131159"/>
                    <a:pt x="79915" y="135255"/>
                  </a:cubicBezTo>
                  <a:cubicBezTo>
                    <a:pt x="71819" y="139351"/>
                    <a:pt x="63722" y="141351"/>
                    <a:pt x="55531" y="141351"/>
                  </a:cubicBezTo>
                  <a:cubicBezTo>
                    <a:pt x="40386" y="141351"/>
                    <a:pt x="29623" y="137255"/>
                    <a:pt x="23241" y="129064"/>
                  </a:cubicBezTo>
                  <a:cubicBezTo>
                    <a:pt x="16859" y="120872"/>
                    <a:pt x="13716" y="107442"/>
                    <a:pt x="13716" y="88678"/>
                  </a:cubicBezTo>
                  <a:lnTo>
                    <a:pt x="13716" y="17812"/>
                  </a:lnTo>
                  <a:lnTo>
                    <a:pt x="0" y="13907"/>
                  </a:lnTo>
                  <a:lnTo>
                    <a:pt x="0" y="3143"/>
                  </a:lnTo>
                  <a:lnTo>
                    <a:pt x="34290" y="0"/>
                  </a:lnTo>
                  <a:lnTo>
                    <a:pt x="34576" y="0"/>
                  </a:lnTo>
                  <a:lnTo>
                    <a:pt x="39243" y="2953"/>
                  </a:lnTo>
                  <a:lnTo>
                    <a:pt x="39243" y="86868"/>
                  </a:lnTo>
                  <a:cubicBezTo>
                    <a:pt x="39243" y="96298"/>
                    <a:pt x="39910" y="103727"/>
                    <a:pt x="41338" y="109061"/>
                  </a:cubicBezTo>
                  <a:cubicBezTo>
                    <a:pt x="42767" y="114395"/>
                    <a:pt x="45148" y="118301"/>
                    <a:pt x="48673" y="120777"/>
                  </a:cubicBezTo>
                  <a:cubicBezTo>
                    <a:pt x="52197" y="123349"/>
                    <a:pt x="57245" y="124587"/>
                    <a:pt x="64008" y="124587"/>
                  </a:cubicBezTo>
                  <a:cubicBezTo>
                    <a:pt x="70485" y="124587"/>
                    <a:pt x="76676" y="123158"/>
                    <a:pt x="82391" y="120396"/>
                  </a:cubicBezTo>
                  <a:cubicBezTo>
                    <a:pt x="88106" y="117634"/>
                    <a:pt x="93059" y="114395"/>
                    <a:pt x="97346" y="110585"/>
                  </a:cubicBezTo>
                  <a:lnTo>
                    <a:pt x="97346" y="17812"/>
                  </a:lnTo>
                  <a:lnTo>
                    <a:pt x="79724" y="13907"/>
                  </a:lnTo>
                  <a:lnTo>
                    <a:pt x="79724" y="3143"/>
                  </a:lnTo>
                  <a:lnTo>
                    <a:pt x="116967" y="0"/>
                  </a:lnTo>
                  <a:lnTo>
                    <a:pt x="117253" y="0"/>
                  </a:lnTo>
                  <a:lnTo>
                    <a:pt x="122873" y="2953"/>
                  </a:lnTo>
                  <a:lnTo>
                    <a:pt x="122873" y="126302"/>
                  </a:lnTo>
                  <a:lnTo>
                    <a:pt x="137541" y="126302"/>
                  </a:lnTo>
                  <a:lnTo>
                    <a:pt x="137255" y="137351"/>
                  </a:lnTo>
                  <a:cubicBezTo>
                    <a:pt x="132683" y="138494"/>
                    <a:pt x="128683" y="139351"/>
                    <a:pt x="125349" y="140018"/>
                  </a:cubicBezTo>
                  <a:cubicBezTo>
                    <a:pt x="122015" y="140684"/>
                    <a:pt x="118110" y="140970"/>
                    <a:pt x="113729" y="140970"/>
                  </a:cubicBezTo>
                  <a:cubicBezTo>
                    <a:pt x="109061" y="140875"/>
                    <a:pt x="105727" y="140018"/>
                    <a:pt x="103442" y="13820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7" name="Freeform: Shape 57">
              <a:extLst>
                <a:ext uri="{FF2B5EF4-FFF2-40B4-BE49-F238E27FC236}">
                  <a16:creationId xmlns:a16="http://schemas.microsoft.com/office/drawing/2014/main" id="{8107D028-8778-0826-955F-736914ADC463}"/>
                </a:ext>
              </a:extLst>
            </p:cNvPr>
            <p:cNvSpPr/>
            <p:nvPr/>
          </p:nvSpPr>
          <p:spPr>
            <a:xfrm>
              <a:off x="11847956" y="6490494"/>
              <a:ext cx="66103" cy="200406"/>
            </a:xfrm>
            <a:custGeom>
              <a:avLst/>
              <a:gdLst>
                <a:gd name="connsiteX0" fmla="*/ 19812 w 66103"/>
                <a:gd name="connsiteY0" fmla="*/ 17907 h 200406"/>
                <a:gd name="connsiteX1" fmla="*/ 0 w 66103"/>
                <a:gd name="connsiteY1" fmla="*/ 15240 h 200406"/>
                <a:gd name="connsiteX2" fmla="*/ 0 w 66103"/>
                <a:gd name="connsiteY2" fmla="*/ 4763 h 200406"/>
                <a:gd name="connsiteX3" fmla="*/ 39433 w 66103"/>
                <a:gd name="connsiteY3" fmla="*/ 0 h 200406"/>
                <a:gd name="connsiteX4" fmla="*/ 39910 w 66103"/>
                <a:gd name="connsiteY4" fmla="*/ 0 h 200406"/>
                <a:gd name="connsiteX5" fmla="*/ 45339 w 66103"/>
                <a:gd name="connsiteY5" fmla="*/ 3620 h 200406"/>
                <a:gd name="connsiteX6" fmla="*/ 45339 w 66103"/>
                <a:gd name="connsiteY6" fmla="*/ 186404 h 200406"/>
                <a:gd name="connsiteX7" fmla="*/ 66104 w 66103"/>
                <a:gd name="connsiteY7" fmla="*/ 188405 h 200406"/>
                <a:gd name="connsiteX8" fmla="*/ 66104 w 66103"/>
                <a:gd name="connsiteY8" fmla="*/ 200406 h 200406"/>
                <a:gd name="connsiteX9" fmla="*/ 0 w 66103"/>
                <a:gd name="connsiteY9" fmla="*/ 200406 h 200406"/>
                <a:gd name="connsiteX10" fmla="*/ 0 w 66103"/>
                <a:gd name="connsiteY10" fmla="*/ 188405 h 200406"/>
                <a:gd name="connsiteX11" fmla="*/ 19812 w 66103"/>
                <a:gd name="connsiteY11" fmla="*/ 186214 h 200406"/>
                <a:gd name="connsiteX12" fmla="*/ 19812 w 66103"/>
                <a:gd name="connsiteY12" fmla="*/ 17907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812" y="17907"/>
                  </a:moveTo>
                  <a:lnTo>
                    <a:pt x="0" y="15240"/>
                  </a:lnTo>
                  <a:lnTo>
                    <a:pt x="0" y="4763"/>
                  </a:lnTo>
                  <a:lnTo>
                    <a:pt x="39433" y="0"/>
                  </a:lnTo>
                  <a:lnTo>
                    <a:pt x="39910" y="0"/>
                  </a:lnTo>
                  <a:lnTo>
                    <a:pt x="45339" y="3620"/>
                  </a:lnTo>
                  <a:lnTo>
                    <a:pt x="45339" y="186404"/>
                  </a:lnTo>
                  <a:lnTo>
                    <a:pt x="66104" y="188405"/>
                  </a:lnTo>
                  <a:lnTo>
                    <a:pt x="66104" y="200406"/>
                  </a:lnTo>
                  <a:lnTo>
                    <a:pt x="0" y="200406"/>
                  </a:lnTo>
                  <a:lnTo>
                    <a:pt x="0" y="188405"/>
                  </a:lnTo>
                  <a:lnTo>
                    <a:pt x="19812" y="186214"/>
                  </a:lnTo>
                  <a:lnTo>
                    <a:pt x="19812" y="17907"/>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8" name="Freeform: Shape 58">
              <a:extLst>
                <a:ext uri="{FF2B5EF4-FFF2-40B4-BE49-F238E27FC236}">
                  <a16:creationId xmlns:a16="http://schemas.microsoft.com/office/drawing/2014/main" id="{ED46270F-3625-D3B0-1F37-8756905EF763}"/>
                </a:ext>
              </a:extLst>
            </p:cNvPr>
            <p:cNvSpPr/>
            <p:nvPr/>
          </p:nvSpPr>
          <p:spPr>
            <a:xfrm>
              <a:off x="11990545" y="6509067"/>
              <a:ext cx="177260" cy="181927"/>
            </a:xfrm>
            <a:custGeom>
              <a:avLst/>
              <a:gdLst>
                <a:gd name="connsiteX0" fmla="*/ 19717 w 177260"/>
                <a:gd name="connsiteY0" fmla="*/ 15145 h 181927"/>
                <a:gd name="connsiteX1" fmla="*/ 95 w 177260"/>
                <a:gd name="connsiteY1" fmla="*/ 12192 h 181927"/>
                <a:gd name="connsiteX2" fmla="*/ 95 w 177260"/>
                <a:gd name="connsiteY2" fmla="*/ 0 h 181927"/>
                <a:gd name="connsiteX3" fmla="*/ 45625 w 177260"/>
                <a:gd name="connsiteY3" fmla="*/ 0 h 181927"/>
                <a:gd name="connsiteX4" fmla="*/ 127159 w 177260"/>
                <a:gd name="connsiteY4" fmla="*/ 119444 h 181927"/>
                <a:gd name="connsiteX5" fmla="*/ 140875 w 177260"/>
                <a:gd name="connsiteY5" fmla="*/ 145351 h 181927"/>
                <a:gd name="connsiteX6" fmla="*/ 140875 w 177260"/>
                <a:gd name="connsiteY6" fmla="*/ 15145 h 181927"/>
                <a:gd name="connsiteX7" fmla="*/ 119539 w 177260"/>
                <a:gd name="connsiteY7" fmla="*/ 12192 h 181927"/>
                <a:gd name="connsiteX8" fmla="*/ 119539 w 177260"/>
                <a:gd name="connsiteY8" fmla="*/ 0 h 181927"/>
                <a:gd name="connsiteX9" fmla="*/ 177260 w 177260"/>
                <a:gd name="connsiteY9" fmla="*/ 0 h 181927"/>
                <a:gd name="connsiteX10" fmla="*/ 177260 w 177260"/>
                <a:gd name="connsiteY10" fmla="*/ 12192 h 181927"/>
                <a:gd name="connsiteX11" fmla="*/ 157639 w 177260"/>
                <a:gd name="connsiteY11" fmla="*/ 15145 h 181927"/>
                <a:gd name="connsiteX12" fmla="*/ 157639 w 177260"/>
                <a:gd name="connsiteY12" fmla="*/ 181832 h 181927"/>
                <a:gd name="connsiteX13" fmla="*/ 138303 w 177260"/>
                <a:gd name="connsiteY13" fmla="*/ 181832 h 181927"/>
                <a:gd name="connsiteX14" fmla="*/ 55054 w 177260"/>
                <a:gd name="connsiteY14" fmla="*/ 59722 h 181927"/>
                <a:gd name="connsiteX15" fmla="*/ 36195 w 177260"/>
                <a:gd name="connsiteY15" fmla="*/ 27432 h 181927"/>
                <a:gd name="connsiteX16" fmla="*/ 36195 w 177260"/>
                <a:gd name="connsiteY16" fmla="*/ 167450 h 181927"/>
                <a:gd name="connsiteX17" fmla="*/ 59436 w 177260"/>
                <a:gd name="connsiteY17" fmla="*/ 169926 h 181927"/>
                <a:gd name="connsiteX18" fmla="*/ 59436 w 177260"/>
                <a:gd name="connsiteY18" fmla="*/ 181928 h 181927"/>
                <a:gd name="connsiteX19" fmla="*/ 0 w 177260"/>
                <a:gd name="connsiteY19" fmla="*/ 181928 h 181927"/>
                <a:gd name="connsiteX20" fmla="*/ 0 w 177260"/>
                <a:gd name="connsiteY20" fmla="*/ 169926 h 181927"/>
                <a:gd name="connsiteX21" fmla="*/ 19622 w 177260"/>
                <a:gd name="connsiteY21" fmla="*/ 167259 h 181927"/>
                <a:gd name="connsiteX22" fmla="*/ 19622 w 177260"/>
                <a:gd name="connsiteY22" fmla="*/ 15145 h 18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7260" h="181927">
                  <a:moveTo>
                    <a:pt x="19717" y="15145"/>
                  </a:moveTo>
                  <a:lnTo>
                    <a:pt x="95" y="12192"/>
                  </a:lnTo>
                  <a:lnTo>
                    <a:pt x="95" y="0"/>
                  </a:lnTo>
                  <a:lnTo>
                    <a:pt x="45625" y="0"/>
                  </a:lnTo>
                  <a:lnTo>
                    <a:pt x="127159" y="119444"/>
                  </a:lnTo>
                  <a:lnTo>
                    <a:pt x="140875" y="145351"/>
                  </a:lnTo>
                  <a:lnTo>
                    <a:pt x="140875" y="15145"/>
                  </a:lnTo>
                  <a:lnTo>
                    <a:pt x="119539" y="12192"/>
                  </a:lnTo>
                  <a:lnTo>
                    <a:pt x="119539" y="0"/>
                  </a:lnTo>
                  <a:lnTo>
                    <a:pt x="177260" y="0"/>
                  </a:lnTo>
                  <a:lnTo>
                    <a:pt x="177260" y="12192"/>
                  </a:lnTo>
                  <a:lnTo>
                    <a:pt x="157639" y="15145"/>
                  </a:lnTo>
                  <a:lnTo>
                    <a:pt x="157639" y="181832"/>
                  </a:lnTo>
                  <a:lnTo>
                    <a:pt x="138303" y="181832"/>
                  </a:lnTo>
                  <a:lnTo>
                    <a:pt x="55054" y="59722"/>
                  </a:lnTo>
                  <a:lnTo>
                    <a:pt x="36195" y="27432"/>
                  </a:lnTo>
                  <a:lnTo>
                    <a:pt x="36195" y="167450"/>
                  </a:lnTo>
                  <a:lnTo>
                    <a:pt x="59436" y="169926"/>
                  </a:lnTo>
                  <a:lnTo>
                    <a:pt x="59436" y="181928"/>
                  </a:lnTo>
                  <a:lnTo>
                    <a:pt x="0" y="181928"/>
                  </a:lnTo>
                  <a:lnTo>
                    <a:pt x="0" y="169926"/>
                  </a:lnTo>
                  <a:lnTo>
                    <a:pt x="19622" y="167259"/>
                  </a:lnTo>
                  <a:lnTo>
                    <a:pt x="19622" y="15145"/>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9" name="Freeform: Shape 59">
              <a:extLst>
                <a:ext uri="{FF2B5EF4-FFF2-40B4-BE49-F238E27FC236}">
                  <a16:creationId xmlns:a16="http://schemas.microsoft.com/office/drawing/2014/main" id="{E0F02B8E-9F20-CBA6-20BE-0098D1AA2123}"/>
                </a:ext>
              </a:extLst>
            </p:cNvPr>
            <p:cNvSpPr/>
            <p:nvPr/>
          </p:nvSpPr>
          <p:spPr>
            <a:xfrm>
              <a:off x="12184855" y="6552120"/>
              <a:ext cx="120205" cy="141446"/>
            </a:xfrm>
            <a:custGeom>
              <a:avLst/>
              <a:gdLst>
                <a:gd name="connsiteX0" fmla="*/ 23146 w 120205"/>
                <a:gd name="connsiteY0" fmla="*/ 68199 h 141446"/>
                <a:gd name="connsiteX1" fmla="*/ 81439 w 120205"/>
                <a:gd name="connsiteY1" fmla="*/ 56579 h 141446"/>
                <a:gd name="connsiteX2" fmla="*/ 81439 w 120205"/>
                <a:gd name="connsiteY2" fmla="*/ 49720 h 141446"/>
                <a:gd name="connsiteX3" fmla="*/ 78962 w 120205"/>
                <a:gd name="connsiteY3" fmla="*/ 31623 h 141446"/>
                <a:gd name="connsiteX4" fmla="*/ 70485 w 120205"/>
                <a:gd name="connsiteY4" fmla="*/ 21908 h 141446"/>
                <a:gd name="connsiteX5" fmla="*/ 53435 w 120205"/>
                <a:gd name="connsiteY5" fmla="*/ 18860 h 141446"/>
                <a:gd name="connsiteX6" fmla="*/ 31052 w 120205"/>
                <a:gd name="connsiteY6" fmla="*/ 22384 h 141446"/>
                <a:gd name="connsiteX7" fmla="*/ 11335 w 120205"/>
                <a:gd name="connsiteY7" fmla="*/ 31051 h 141446"/>
                <a:gd name="connsiteX8" fmla="*/ 5239 w 120205"/>
                <a:gd name="connsiteY8" fmla="*/ 18383 h 141446"/>
                <a:gd name="connsiteX9" fmla="*/ 16954 w 120205"/>
                <a:gd name="connsiteY9" fmla="*/ 11240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1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199 h 141446"/>
                <a:gd name="connsiteX28" fmla="*/ 66199 w 120205"/>
                <a:gd name="connsiteY28" fmla="*/ 120968 h 141446"/>
                <a:gd name="connsiteX29" fmla="*/ 81343 w 120205"/>
                <a:gd name="connsiteY29" fmla="*/ 111633 h 141446"/>
                <a:gd name="connsiteX30" fmla="*/ 81343 w 120205"/>
                <a:gd name="connsiteY30" fmla="*/ 69533 h 141446"/>
                <a:gd name="connsiteX31" fmla="*/ 41053 w 120205"/>
                <a:gd name="connsiteY31" fmla="*/ 77724 h 141446"/>
                <a:gd name="connsiteX32" fmla="*/ 27432 w 120205"/>
                <a:gd name="connsiteY32" fmla="*/ 99155 h 141446"/>
                <a:gd name="connsiteX33" fmla="*/ 33909 w 120205"/>
                <a:gd name="connsiteY33" fmla="*/ 118586 h 141446"/>
                <a:gd name="connsiteX34" fmla="*/ 51435 w 120205"/>
                <a:gd name="connsiteY34" fmla="*/ 124778 h 141446"/>
                <a:gd name="connsiteX35" fmla="*/ 66199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0"/>
                  </a:lnTo>
                  <a:cubicBezTo>
                    <a:pt x="81439" y="42005"/>
                    <a:pt x="80582" y="36005"/>
                    <a:pt x="78962" y="31623"/>
                  </a:cubicBezTo>
                  <a:cubicBezTo>
                    <a:pt x="77343" y="27242"/>
                    <a:pt x="74486" y="24003"/>
                    <a:pt x="70485" y="21908"/>
                  </a:cubicBezTo>
                  <a:cubicBezTo>
                    <a:pt x="66484" y="19907"/>
                    <a:pt x="60770" y="18860"/>
                    <a:pt x="53435" y="18860"/>
                  </a:cubicBezTo>
                  <a:cubicBezTo>
                    <a:pt x="45148" y="18860"/>
                    <a:pt x="37624" y="20003"/>
                    <a:pt x="31052" y="22384"/>
                  </a:cubicBezTo>
                  <a:cubicBezTo>
                    <a:pt x="24479" y="24765"/>
                    <a:pt x="17907" y="27623"/>
                    <a:pt x="11335" y="31051"/>
                  </a:cubicBezTo>
                  <a:lnTo>
                    <a:pt x="5239" y="18383"/>
                  </a:lnTo>
                  <a:cubicBezTo>
                    <a:pt x="7334" y="16574"/>
                    <a:pt x="11240" y="14192"/>
                    <a:pt x="16954" y="11240"/>
                  </a:cubicBezTo>
                  <a:cubicBezTo>
                    <a:pt x="22669" y="8287"/>
                    <a:pt x="29242" y="5715"/>
                    <a:pt x="36767" y="3429"/>
                  </a:cubicBezTo>
                  <a:cubicBezTo>
                    <a:pt x="44291" y="1143"/>
                    <a:pt x="51816" y="0"/>
                    <a:pt x="59246"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2"/>
                    <a:pt x="82963" y="134684"/>
                    <a:pt x="82963" y="130016"/>
                  </a:cubicBezTo>
                  <a:lnTo>
                    <a:pt x="82963" y="121920"/>
                  </a:lnTo>
                  <a:cubicBezTo>
                    <a:pt x="78105" y="126778"/>
                    <a:pt x="72104" y="131350"/>
                    <a:pt x="64961" y="135350"/>
                  </a:cubicBezTo>
                  <a:cubicBezTo>
                    <a:pt x="57817" y="139351"/>
                    <a:pt x="49816" y="141446"/>
                    <a:pt x="40862" y="141446"/>
                  </a:cubicBezTo>
                  <a:cubicBezTo>
                    <a:pt x="29146" y="141446"/>
                    <a:pt x="19336" y="138017"/>
                    <a:pt x="11621" y="131255"/>
                  </a:cubicBezTo>
                  <a:cubicBezTo>
                    <a:pt x="3905" y="124492"/>
                    <a:pt x="0" y="114776"/>
                    <a:pt x="0" y="102013"/>
                  </a:cubicBezTo>
                  <a:cubicBezTo>
                    <a:pt x="95" y="86773"/>
                    <a:pt x="7810" y="75438"/>
                    <a:pt x="23146" y="68199"/>
                  </a:cubicBezTo>
                  <a:close/>
                  <a:moveTo>
                    <a:pt x="66199" y="120968"/>
                  </a:moveTo>
                  <a:cubicBezTo>
                    <a:pt x="71723" y="118396"/>
                    <a:pt x="76771" y="115253"/>
                    <a:pt x="81343" y="111633"/>
                  </a:cubicBezTo>
                  <a:lnTo>
                    <a:pt x="81343" y="69533"/>
                  </a:lnTo>
                  <a:cubicBezTo>
                    <a:pt x="63532" y="69533"/>
                    <a:pt x="50102" y="72295"/>
                    <a:pt x="41053" y="77724"/>
                  </a:cubicBezTo>
                  <a:cubicBezTo>
                    <a:pt x="32004" y="83153"/>
                    <a:pt x="27432" y="90297"/>
                    <a:pt x="27432" y="99155"/>
                  </a:cubicBezTo>
                  <a:cubicBezTo>
                    <a:pt x="27432" y="107918"/>
                    <a:pt x="29623" y="114491"/>
                    <a:pt x="33909" y="118586"/>
                  </a:cubicBezTo>
                  <a:cubicBezTo>
                    <a:pt x="38195" y="122777"/>
                    <a:pt x="44101" y="124778"/>
                    <a:pt x="51435" y="124778"/>
                  </a:cubicBezTo>
                  <a:cubicBezTo>
                    <a:pt x="55721"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0" name="Freeform: Shape 60">
              <a:extLst>
                <a:ext uri="{FF2B5EF4-FFF2-40B4-BE49-F238E27FC236}">
                  <a16:creationId xmlns:a16="http://schemas.microsoft.com/office/drawing/2014/main" id="{D8654FE9-F29B-193D-4C48-509D150FEF04}"/>
                </a:ext>
              </a:extLst>
            </p:cNvPr>
            <p:cNvSpPr/>
            <p:nvPr/>
          </p:nvSpPr>
          <p:spPr>
            <a:xfrm>
              <a:off x="12318872" y="6519926"/>
              <a:ext cx="88201" cy="237553"/>
            </a:xfrm>
            <a:custGeom>
              <a:avLst/>
              <a:gdLst>
                <a:gd name="connsiteX0" fmla="*/ 24479 w 88201"/>
                <a:gd name="connsiteY0" fmla="*/ 167069 h 237553"/>
                <a:gd name="connsiteX1" fmla="*/ 17621 w 88201"/>
                <a:gd name="connsiteY1" fmla="*/ 145256 h 237553"/>
                <a:gd name="connsiteX2" fmla="*/ 17621 w 88201"/>
                <a:gd name="connsiteY2" fmla="*/ 51340 h 237553"/>
                <a:gd name="connsiteX3" fmla="*/ 0 w 88201"/>
                <a:gd name="connsiteY3" fmla="*/ 51340 h 237553"/>
                <a:gd name="connsiteX4" fmla="*/ 0 w 88201"/>
                <a:gd name="connsiteY4" fmla="*/ 40291 h 237553"/>
                <a:gd name="connsiteX5" fmla="*/ 6858 w 88201"/>
                <a:gd name="connsiteY5" fmla="*/ 38576 h 237553"/>
                <a:gd name="connsiteX6" fmla="*/ 14478 w 88201"/>
                <a:gd name="connsiteY6" fmla="*/ 35909 h 237553"/>
                <a:gd name="connsiteX7" fmla="*/ 20574 w 88201"/>
                <a:gd name="connsiteY7" fmla="*/ 27146 h 237553"/>
                <a:gd name="connsiteX8" fmla="*/ 25241 w 88201"/>
                <a:gd name="connsiteY8" fmla="*/ 12192 h 237553"/>
                <a:gd name="connsiteX9" fmla="*/ 28384 w 88201"/>
                <a:gd name="connsiteY9" fmla="*/ 0 h 237553"/>
                <a:gd name="connsiteX10" fmla="*/ 42863 w 88201"/>
                <a:gd name="connsiteY10" fmla="*/ 0 h 237553"/>
                <a:gd name="connsiteX11" fmla="*/ 43339 w 88201"/>
                <a:gd name="connsiteY11" fmla="*/ 35243 h 237553"/>
                <a:gd name="connsiteX12" fmla="*/ 84201 w 88201"/>
                <a:gd name="connsiteY12" fmla="*/ 35243 h 237553"/>
                <a:gd name="connsiteX13" fmla="*/ 84201 w 88201"/>
                <a:gd name="connsiteY13" fmla="*/ 51435 h 237553"/>
                <a:gd name="connsiteX14" fmla="*/ 43339 w 88201"/>
                <a:gd name="connsiteY14" fmla="*/ 51435 h 237553"/>
                <a:gd name="connsiteX15" fmla="*/ 43339 w 88201"/>
                <a:gd name="connsiteY15" fmla="*/ 126587 h 237553"/>
                <a:gd name="connsiteX16" fmla="*/ 44196 w 88201"/>
                <a:gd name="connsiteY16" fmla="*/ 146114 h 237553"/>
                <a:gd name="connsiteX17" fmla="*/ 47911 w 88201"/>
                <a:gd name="connsiteY17" fmla="*/ 153448 h 237553"/>
                <a:gd name="connsiteX18" fmla="*/ 57531 w 88201"/>
                <a:gd name="connsiteY18" fmla="*/ 155162 h 237553"/>
                <a:gd name="connsiteX19" fmla="*/ 72104 w 88201"/>
                <a:gd name="connsiteY19" fmla="*/ 153448 h 237553"/>
                <a:gd name="connsiteX20" fmla="*/ 84487 w 88201"/>
                <a:gd name="connsiteY20" fmla="*/ 149733 h 237553"/>
                <a:gd name="connsiteX21" fmla="*/ 88201 w 88201"/>
                <a:gd name="connsiteY21" fmla="*/ 160782 h 237553"/>
                <a:gd name="connsiteX22" fmla="*/ 69247 w 88201"/>
                <a:gd name="connsiteY22" fmla="*/ 169355 h 237553"/>
                <a:gd name="connsiteX23" fmla="*/ 45339 w 88201"/>
                <a:gd name="connsiteY23" fmla="*/ 173546 h 237553"/>
                <a:gd name="connsiteX24" fmla="*/ 24479 w 88201"/>
                <a:gd name="connsiteY24" fmla="*/ 167069 h 237553"/>
                <a:gd name="connsiteX25" fmla="*/ 62103 w 88201"/>
                <a:gd name="connsiteY25" fmla="*/ 220218 h 237553"/>
                <a:gd name="connsiteX26" fmla="*/ 53816 w 88201"/>
                <a:gd name="connsiteY26" fmla="*/ 232220 h 237553"/>
                <a:gd name="connsiteX27" fmla="*/ 46672 w 88201"/>
                <a:gd name="connsiteY27" fmla="*/ 237554 h 237553"/>
                <a:gd name="connsiteX28" fmla="*/ 46387 w 88201"/>
                <a:gd name="connsiteY28" fmla="*/ 237554 h 237553"/>
                <a:gd name="connsiteX29" fmla="*/ 38100 w 88201"/>
                <a:gd name="connsiteY29" fmla="*/ 233172 h 237553"/>
                <a:gd name="connsiteX30" fmla="*/ 37814 w 88201"/>
                <a:gd name="connsiteY30" fmla="*/ 231743 h 237553"/>
                <a:gd name="connsiteX31" fmla="*/ 43434 w 88201"/>
                <a:gd name="connsiteY31" fmla="*/ 225171 h 237553"/>
                <a:gd name="connsiteX32" fmla="*/ 45625 w 88201"/>
                <a:gd name="connsiteY32" fmla="*/ 214884 h 237553"/>
                <a:gd name="connsiteX33" fmla="*/ 44291 w 88201"/>
                <a:gd name="connsiteY33" fmla="*/ 209741 h 237553"/>
                <a:gd name="connsiteX34" fmla="*/ 40481 w 88201"/>
                <a:gd name="connsiteY34" fmla="*/ 206026 h 237553"/>
                <a:gd name="connsiteX35" fmla="*/ 35623 w 88201"/>
                <a:gd name="connsiteY35" fmla="*/ 196215 h 237553"/>
                <a:gd name="connsiteX36" fmla="*/ 39814 w 88201"/>
                <a:gd name="connsiteY36" fmla="*/ 187166 h 237553"/>
                <a:gd name="connsiteX37" fmla="*/ 48577 w 88201"/>
                <a:gd name="connsiteY37" fmla="*/ 184499 h 237553"/>
                <a:gd name="connsiteX38" fmla="*/ 49530 w 88201"/>
                <a:gd name="connsiteY38" fmla="*/ 184499 h 237553"/>
                <a:gd name="connsiteX39" fmla="*/ 61246 w 88201"/>
                <a:gd name="connsiteY39" fmla="*/ 189643 h 237553"/>
                <a:gd name="connsiteX40" fmla="*/ 65627 w 88201"/>
                <a:gd name="connsiteY40" fmla="*/ 204121 h 237553"/>
                <a:gd name="connsiteX41" fmla="*/ 62103 w 88201"/>
                <a:gd name="connsiteY41" fmla="*/ 220218 h 23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8201" h="237553">
                  <a:moveTo>
                    <a:pt x="24479" y="167069"/>
                  </a:moveTo>
                  <a:cubicBezTo>
                    <a:pt x="19907" y="162782"/>
                    <a:pt x="17621" y="155543"/>
                    <a:pt x="17621" y="145256"/>
                  </a:cubicBezTo>
                  <a:lnTo>
                    <a:pt x="17621" y="51340"/>
                  </a:lnTo>
                  <a:lnTo>
                    <a:pt x="0" y="51340"/>
                  </a:lnTo>
                  <a:lnTo>
                    <a:pt x="0" y="40291"/>
                  </a:lnTo>
                  <a:cubicBezTo>
                    <a:pt x="857" y="40100"/>
                    <a:pt x="3143" y="39529"/>
                    <a:pt x="6858" y="38576"/>
                  </a:cubicBezTo>
                  <a:cubicBezTo>
                    <a:pt x="10573" y="37624"/>
                    <a:pt x="13144" y="36671"/>
                    <a:pt x="14478" y="35909"/>
                  </a:cubicBezTo>
                  <a:cubicBezTo>
                    <a:pt x="17050" y="34481"/>
                    <a:pt x="19145" y="31528"/>
                    <a:pt x="20574" y="27146"/>
                  </a:cubicBezTo>
                  <a:cubicBezTo>
                    <a:pt x="21907" y="24003"/>
                    <a:pt x="23431" y="19050"/>
                    <a:pt x="25241" y="12192"/>
                  </a:cubicBezTo>
                  <a:cubicBezTo>
                    <a:pt x="27051" y="5334"/>
                    <a:pt x="28099" y="1238"/>
                    <a:pt x="28384" y="0"/>
                  </a:cubicBezTo>
                  <a:lnTo>
                    <a:pt x="42863" y="0"/>
                  </a:lnTo>
                  <a:lnTo>
                    <a:pt x="43339" y="35243"/>
                  </a:lnTo>
                  <a:lnTo>
                    <a:pt x="84201" y="35243"/>
                  </a:lnTo>
                  <a:lnTo>
                    <a:pt x="84201" y="51435"/>
                  </a:lnTo>
                  <a:lnTo>
                    <a:pt x="43339" y="51435"/>
                  </a:lnTo>
                  <a:lnTo>
                    <a:pt x="43339" y="126587"/>
                  </a:lnTo>
                  <a:cubicBezTo>
                    <a:pt x="43339" y="135922"/>
                    <a:pt x="43624" y="142399"/>
                    <a:pt x="44196" y="146114"/>
                  </a:cubicBezTo>
                  <a:cubicBezTo>
                    <a:pt x="44767" y="149828"/>
                    <a:pt x="46006" y="152305"/>
                    <a:pt x="47911" y="153448"/>
                  </a:cubicBezTo>
                  <a:cubicBezTo>
                    <a:pt x="49816" y="154591"/>
                    <a:pt x="53054" y="155162"/>
                    <a:pt x="57531" y="155162"/>
                  </a:cubicBezTo>
                  <a:cubicBezTo>
                    <a:pt x="61913" y="155162"/>
                    <a:pt x="66770" y="154591"/>
                    <a:pt x="72104" y="153448"/>
                  </a:cubicBezTo>
                  <a:cubicBezTo>
                    <a:pt x="77438" y="152305"/>
                    <a:pt x="81534" y="151067"/>
                    <a:pt x="84487" y="149733"/>
                  </a:cubicBezTo>
                  <a:lnTo>
                    <a:pt x="88201" y="160782"/>
                  </a:lnTo>
                  <a:cubicBezTo>
                    <a:pt x="84296" y="163735"/>
                    <a:pt x="77914" y="166592"/>
                    <a:pt x="69247" y="169355"/>
                  </a:cubicBezTo>
                  <a:cubicBezTo>
                    <a:pt x="60484" y="172117"/>
                    <a:pt x="52578" y="173546"/>
                    <a:pt x="45339" y="173546"/>
                  </a:cubicBezTo>
                  <a:cubicBezTo>
                    <a:pt x="35909" y="173450"/>
                    <a:pt x="29051" y="171355"/>
                    <a:pt x="24479" y="167069"/>
                  </a:cubicBezTo>
                  <a:close/>
                  <a:moveTo>
                    <a:pt x="62103" y="220218"/>
                  </a:moveTo>
                  <a:cubicBezTo>
                    <a:pt x="59626" y="225076"/>
                    <a:pt x="56864" y="229076"/>
                    <a:pt x="53816" y="232220"/>
                  </a:cubicBezTo>
                  <a:cubicBezTo>
                    <a:pt x="50673" y="235268"/>
                    <a:pt x="48387" y="237077"/>
                    <a:pt x="46672" y="237554"/>
                  </a:cubicBezTo>
                  <a:lnTo>
                    <a:pt x="46387" y="237554"/>
                  </a:lnTo>
                  <a:lnTo>
                    <a:pt x="38100" y="233172"/>
                  </a:lnTo>
                  <a:lnTo>
                    <a:pt x="37814" y="231743"/>
                  </a:lnTo>
                  <a:cubicBezTo>
                    <a:pt x="40100" y="230600"/>
                    <a:pt x="42005" y="228410"/>
                    <a:pt x="43434" y="225171"/>
                  </a:cubicBezTo>
                  <a:cubicBezTo>
                    <a:pt x="44863" y="221933"/>
                    <a:pt x="45625" y="218504"/>
                    <a:pt x="45625" y="214884"/>
                  </a:cubicBezTo>
                  <a:cubicBezTo>
                    <a:pt x="45625" y="212789"/>
                    <a:pt x="45148" y="211074"/>
                    <a:pt x="44291" y="209741"/>
                  </a:cubicBezTo>
                  <a:cubicBezTo>
                    <a:pt x="43434" y="208407"/>
                    <a:pt x="42100" y="207169"/>
                    <a:pt x="40481" y="206026"/>
                  </a:cubicBezTo>
                  <a:cubicBezTo>
                    <a:pt x="37243" y="203740"/>
                    <a:pt x="35623" y="200501"/>
                    <a:pt x="35623" y="196215"/>
                  </a:cubicBezTo>
                  <a:cubicBezTo>
                    <a:pt x="35623" y="191929"/>
                    <a:pt x="37052" y="188976"/>
                    <a:pt x="39814" y="187166"/>
                  </a:cubicBezTo>
                  <a:cubicBezTo>
                    <a:pt x="42577" y="185357"/>
                    <a:pt x="45529" y="184499"/>
                    <a:pt x="48577" y="184499"/>
                  </a:cubicBezTo>
                  <a:lnTo>
                    <a:pt x="49530" y="184499"/>
                  </a:lnTo>
                  <a:cubicBezTo>
                    <a:pt x="54388" y="184499"/>
                    <a:pt x="58388" y="186214"/>
                    <a:pt x="61246" y="189643"/>
                  </a:cubicBezTo>
                  <a:cubicBezTo>
                    <a:pt x="64198" y="193072"/>
                    <a:pt x="65627" y="197834"/>
                    <a:pt x="65627" y="204121"/>
                  </a:cubicBezTo>
                  <a:cubicBezTo>
                    <a:pt x="65818" y="209931"/>
                    <a:pt x="64579" y="215265"/>
                    <a:pt x="62103" y="22021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1" name="Freeform: Shape 61">
              <a:extLst>
                <a:ext uri="{FF2B5EF4-FFF2-40B4-BE49-F238E27FC236}">
                  <a16:creationId xmlns:a16="http://schemas.microsoft.com/office/drawing/2014/main" id="{F6CD089A-90EB-AD05-0CD7-26692E94C1AA}"/>
                </a:ext>
              </a:extLst>
            </p:cNvPr>
            <p:cNvSpPr/>
            <p:nvPr/>
          </p:nvSpPr>
          <p:spPr>
            <a:xfrm>
              <a:off x="12421170" y="6496875"/>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7 w 64865"/>
                <a:gd name="connsiteY14" fmla="*/ 18098 h 194119"/>
                <a:gd name="connsiteX15" fmla="*/ 18669 w 64865"/>
                <a:gd name="connsiteY15" fmla="*/ 5144 h 194119"/>
                <a:gd name="connsiteX16" fmla="*/ 31718 w 64865"/>
                <a:gd name="connsiteY16" fmla="*/ 0 h 194119"/>
                <a:gd name="connsiteX17" fmla="*/ 43910 w 64865"/>
                <a:gd name="connsiteY17" fmla="*/ 4382 h 194119"/>
                <a:gd name="connsiteX18" fmla="*/ 47816 w 64865"/>
                <a:gd name="connsiteY18" fmla="*/ 15621 h 194119"/>
                <a:gd name="connsiteX19" fmla="*/ 43053 w 64865"/>
                <a:gd name="connsiteY19" fmla="*/ 28861 h 194119"/>
                <a:gd name="connsiteX20" fmla="*/ 29718 w 64865"/>
                <a:gd name="connsiteY20" fmla="*/ 33719 h 194119"/>
                <a:gd name="connsiteX21" fmla="*/ 29432 w 64865"/>
                <a:gd name="connsiteY21" fmla="*/ 33719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20"/>
                  </a:lnTo>
                  <a:lnTo>
                    <a:pt x="0" y="194120"/>
                  </a:lnTo>
                  <a:lnTo>
                    <a:pt x="0" y="182118"/>
                  </a:lnTo>
                  <a:lnTo>
                    <a:pt x="19812" y="179927"/>
                  </a:lnTo>
                  <a:lnTo>
                    <a:pt x="19812" y="77057"/>
                  </a:lnTo>
                  <a:close/>
                  <a:moveTo>
                    <a:pt x="17812" y="29337"/>
                  </a:moveTo>
                  <a:cubicBezTo>
                    <a:pt x="15240" y="26384"/>
                    <a:pt x="13907" y="22670"/>
                    <a:pt x="13907" y="18098"/>
                  </a:cubicBezTo>
                  <a:cubicBezTo>
                    <a:pt x="13907" y="12859"/>
                    <a:pt x="15526" y="8573"/>
                    <a:pt x="18669" y="5144"/>
                  </a:cubicBezTo>
                  <a:cubicBezTo>
                    <a:pt x="21812" y="1715"/>
                    <a:pt x="26194" y="0"/>
                    <a:pt x="31718" y="0"/>
                  </a:cubicBezTo>
                  <a:cubicBezTo>
                    <a:pt x="37243" y="0"/>
                    <a:pt x="41338" y="1429"/>
                    <a:pt x="43910" y="4382"/>
                  </a:cubicBezTo>
                  <a:cubicBezTo>
                    <a:pt x="46482" y="7334"/>
                    <a:pt x="47816" y="11049"/>
                    <a:pt x="47816" y="15621"/>
                  </a:cubicBezTo>
                  <a:cubicBezTo>
                    <a:pt x="47816" y="21146"/>
                    <a:pt x="46196" y="25527"/>
                    <a:pt x="43053" y="28861"/>
                  </a:cubicBezTo>
                  <a:cubicBezTo>
                    <a:pt x="39910" y="32099"/>
                    <a:pt x="35433" y="33719"/>
                    <a:pt x="29718" y="33719"/>
                  </a:cubicBezTo>
                  <a:lnTo>
                    <a:pt x="29432" y="33719"/>
                  </a:lnTo>
                  <a:cubicBezTo>
                    <a:pt x="24384" y="33719"/>
                    <a:pt x="20479" y="32290"/>
                    <a:pt x="17812"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2" name="Freeform: Shape 62">
              <a:extLst>
                <a:ext uri="{FF2B5EF4-FFF2-40B4-BE49-F238E27FC236}">
                  <a16:creationId xmlns:a16="http://schemas.microsoft.com/office/drawing/2014/main" id="{E4FE1F5E-7B35-60BF-981E-D75932D0CE92}"/>
                </a:ext>
              </a:extLst>
            </p:cNvPr>
            <p:cNvSpPr/>
            <p:nvPr/>
          </p:nvSpPr>
          <p:spPr>
            <a:xfrm>
              <a:off x="12503464" y="6551454"/>
              <a:ext cx="126494" cy="142208"/>
            </a:xfrm>
            <a:custGeom>
              <a:avLst/>
              <a:gdLst>
                <a:gd name="connsiteX0" fmla="*/ 8956 w 126494"/>
                <a:gd name="connsiteY0" fmla="*/ 33052 h 142208"/>
                <a:gd name="connsiteX1" fmla="*/ 32863 w 126494"/>
                <a:gd name="connsiteY1" fmla="*/ 8477 h 142208"/>
                <a:gd name="connsiteX2" fmla="*/ 64582 w 126494"/>
                <a:gd name="connsiteY2" fmla="*/ 0 h 142208"/>
                <a:gd name="connsiteX3" fmla="*/ 110969 w 126494"/>
                <a:gd name="connsiteY3" fmla="*/ 19622 h 142208"/>
                <a:gd name="connsiteX4" fmla="*/ 126494 w 126494"/>
                <a:gd name="connsiteY4" fmla="*/ 71056 h 142208"/>
                <a:gd name="connsiteX5" fmla="*/ 117445 w 126494"/>
                <a:gd name="connsiteY5" fmla="*/ 109442 h 142208"/>
                <a:gd name="connsiteX6" fmla="*/ 93633 w 126494"/>
                <a:gd name="connsiteY6" fmla="*/ 133921 h 142208"/>
                <a:gd name="connsiteX7" fmla="*/ 61915 w 126494"/>
                <a:gd name="connsiteY7" fmla="*/ 142208 h 142208"/>
                <a:gd name="connsiteX8" fmla="*/ 15528 w 126494"/>
                <a:gd name="connsiteY8" fmla="*/ 122587 h 142208"/>
                <a:gd name="connsiteX9" fmla="*/ 2 w 126494"/>
                <a:gd name="connsiteY9" fmla="*/ 71247 h 142208"/>
                <a:gd name="connsiteX10" fmla="*/ 8956 w 126494"/>
                <a:gd name="connsiteY10" fmla="*/ 33052 h 142208"/>
                <a:gd name="connsiteX11" fmla="*/ 89252 w 126494"/>
                <a:gd name="connsiteY11" fmla="*/ 114300 h 142208"/>
                <a:gd name="connsiteX12" fmla="*/ 98300 w 126494"/>
                <a:gd name="connsiteY12" fmla="*/ 72962 h 142208"/>
                <a:gd name="connsiteX13" fmla="*/ 90013 w 126494"/>
                <a:gd name="connsiteY13" fmla="*/ 29908 h 142208"/>
                <a:gd name="connsiteX14" fmla="*/ 63344 w 126494"/>
                <a:gd name="connsiteY14" fmla="*/ 14002 h 142208"/>
                <a:gd name="connsiteX15" fmla="*/ 37245 w 126494"/>
                <a:gd name="connsiteY15" fmla="*/ 27908 h 142208"/>
                <a:gd name="connsiteX16" fmla="*/ 28101 w 126494"/>
                <a:gd name="connsiteY16" fmla="*/ 69247 h 142208"/>
                <a:gd name="connsiteX17" fmla="*/ 36673 w 126494"/>
                <a:gd name="connsiteY17" fmla="*/ 112300 h 142208"/>
                <a:gd name="connsiteX18" fmla="*/ 63344 w 126494"/>
                <a:gd name="connsiteY18" fmla="*/ 128207 h 142208"/>
                <a:gd name="connsiteX19" fmla="*/ 89252 w 126494"/>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94" h="142208">
                  <a:moveTo>
                    <a:pt x="8956" y="33052"/>
                  </a:moveTo>
                  <a:cubicBezTo>
                    <a:pt x="14956" y="22288"/>
                    <a:pt x="22957" y="14097"/>
                    <a:pt x="32863" y="8477"/>
                  </a:cubicBezTo>
                  <a:cubicBezTo>
                    <a:pt x="42769" y="2857"/>
                    <a:pt x="53342" y="0"/>
                    <a:pt x="64582" y="0"/>
                  </a:cubicBezTo>
                  <a:cubicBezTo>
                    <a:pt x="85156" y="0"/>
                    <a:pt x="100586" y="6477"/>
                    <a:pt x="110969" y="19622"/>
                  </a:cubicBezTo>
                  <a:cubicBezTo>
                    <a:pt x="121351" y="32671"/>
                    <a:pt x="126494" y="49816"/>
                    <a:pt x="126494" y="71056"/>
                  </a:cubicBezTo>
                  <a:cubicBezTo>
                    <a:pt x="126494" y="85916"/>
                    <a:pt x="123446" y="98679"/>
                    <a:pt x="117445" y="109442"/>
                  </a:cubicBezTo>
                  <a:cubicBezTo>
                    <a:pt x="111445" y="120206"/>
                    <a:pt x="103444" y="128397"/>
                    <a:pt x="93633" y="133921"/>
                  </a:cubicBezTo>
                  <a:cubicBezTo>
                    <a:pt x="83727" y="139446"/>
                    <a:pt x="73154" y="142208"/>
                    <a:pt x="61915" y="142208"/>
                  </a:cubicBezTo>
                  <a:cubicBezTo>
                    <a:pt x="41341" y="142208"/>
                    <a:pt x="25910" y="135636"/>
                    <a:pt x="15528" y="122587"/>
                  </a:cubicBezTo>
                  <a:cubicBezTo>
                    <a:pt x="5146" y="109537"/>
                    <a:pt x="2" y="92393"/>
                    <a:pt x="2" y="71247"/>
                  </a:cubicBezTo>
                  <a:cubicBezTo>
                    <a:pt x="-93" y="56483"/>
                    <a:pt x="2955" y="43815"/>
                    <a:pt x="8956" y="33052"/>
                  </a:cubicBezTo>
                  <a:close/>
                  <a:moveTo>
                    <a:pt x="89252" y="114300"/>
                  </a:moveTo>
                  <a:cubicBezTo>
                    <a:pt x="95252" y="104966"/>
                    <a:pt x="98300" y="91249"/>
                    <a:pt x="98300" y="72962"/>
                  </a:cubicBezTo>
                  <a:cubicBezTo>
                    <a:pt x="98300" y="54864"/>
                    <a:pt x="95538" y="40481"/>
                    <a:pt x="90013" y="29908"/>
                  </a:cubicBezTo>
                  <a:cubicBezTo>
                    <a:pt x="84489" y="19336"/>
                    <a:pt x="75535" y="14002"/>
                    <a:pt x="63344" y="14002"/>
                  </a:cubicBezTo>
                  <a:cubicBezTo>
                    <a:pt x="52104" y="14002"/>
                    <a:pt x="43436" y="18669"/>
                    <a:pt x="37245" y="27908"/>
                  </a:cubicBezTo>
                  <a:cubicBezTo>
                    <a:pt x="31149" y="37243"/>
                    <a:pt x="28101" y="50959"/>
                    <a:pt x="28101" y="69247"/>
                  </a:cubicBezTo>
                  <a:cubicBezTo>
                    <a:pt x="28101" y="87344"/>
                    <a:pt x="30958" y="101727"/>
                    <a:pt x="36673" y="112300"/>
                  </a:cubicBezTo>
                  <a:cubicBezTo>
                    <a:pt x="42388" y="122872"/>
                    <a:pt x="51247" y="128207"/>
                    <a:pt x="63344" y="128207"/>
                  </a:cubicBezTo>
                  <a:cubicBezTo>
                    <a:pt x="74583" y="128207"/>
                    <a:pt x="83251" y="123539"/>
                    <a:pt x="89252" y="11430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3" name="Freeform: Shape 1023">
              <a:extLst>
                <a:ext uri="{FF2B5EF4-FFF2-40B4-BE49-F238E27FC236}">
                  <a16:creationId xmlns:a16="http://schemas.microsoft.com/office/drawing/2014/main" id="{A7511451-4733-AA75-3655-10E857DD4151}"/>
                </a:ext>
              </a:extLst>
            </p:cNvPr>
            <p:cNvSpPr/>
            <p:nvPr/>
          </p:nvSpPr>
          <p:spPr>
            <a:xfrm>
              <a:off x="12649199" y="6551930"/>
              <a:ext cx="147828" cy="139064"/>
            </a:xfrm>
            <a:custGeom>
              <a:avLst/>
              <a:gdLst>
                <a:gd name="connsiteX0" fmla="*/ 17621 w 147828"/>
                <a:gd name="connsiteY0" fmla="*/ 22003 h 139064"/>
                <a:gd name="connsiteX1" fmla="*/ 0 w 147828"/>
                <a:gd name="connsiteY1" fmla="*/ 17621 h 139064"/>
                <a:gd name="connsiteX2" fmla="*/ 0 w 147828"/>
                <a:gd name="connsiteY2" fmla="*/ 4382 h 139064"/>
                <a:gd name="connsiteX3" fmla="*/ 34957 w 147828"/>
                <a:gd name="connsiteY3" fmla="*/ 0 h 139064"/>
                <a:gd name="connsiteX4" fmla="*/ 35719 w 147828"/>
                <a:gd name="connsiteY4" fmla="*/ 0 h 139064"/>
                <a:gd name="connsiteX5" fmla="*/ 40862 w 147828"/>
                <a:gd name="connsiteY5" fmla="*/ 4382 h 139064"/>
                <a:gd name="connsiteX6" fmla="*/ 40862 w 147828"/>
                <a:gd name="connsiteY6" fmla="*/ 14669 h 139064"/>
                <a:gd name="connsiteX7" fmla="*/ 40576 w 147828"/>
                <a:gd name="connsiteY7" fmla="*/ 20574 h 139064"/>
                <a:gd name="connsiteX8" fmla="*/ 63817 w 147828"/>
                <a:gd name="connsiteY8" fmla="*/ 6382 h 139064"/>
                <a:gd name="connsiteX9" fmla="*/ 91440 w 147828"/>
                <a:gd name="connsiteY9" fmla="*/ 0 h 139064"/>
                <a:gd name="connsiteX10" fmla="*/ 115348 w 147828"/>
                <a:gd name="connsiteY10" fmla="*/ 5906 h 139064"/>
                <a:gd name="connsiteX11" fmla="*/ 127254 w 147828"/>
                <a:gd name="connsiteY11" fmla="*/ 23908 h 139064"/>
                <a:gd name="connsiteX12" fmla="*/ 130683 w 147828"/>
                <a:gd name="connsiteY12" fmla="*/ 56579 h 139064"/>
                <a:gd name="connsiteX13" fmla="*/ 130683 w 147828"/>
                <a:gd name="connsiteY13" fmla="*/ 125063 h 139064"/>
                <a:gd name="connsiteX14" fmla="*/ 147828 w 147828"/>
                <a:gd name="connsiteY14" fmla="*/ 126778 h 139064"/>
                <a:gd name="connsiteX15" fmla="*/ 147828 w 147828"/>
                <a:gd name="connsiteY15" fmla="*/ 139065 h 139064"/>
                <a:gd name="connsiteX16" fmla="*/ 89821 w 147828"/>
                <a:gd name="connsiteY16" fmla="*/ 139065 h 139064"/>
                <a:gd name="connsiteX17" fmla="*/ 89821 w 147828"/>
                <a:gd name="connsiteY17" fmla="*/ 127064 h 139064"/>
                <a:gd name="connsiteX18" fmla="*/ 104966 w 147828"/>
                <a:gd name="connsiteY18" fmla="*/ 125063 h 139064"/>
                <a:gd name="connsiteX19" fmla="*/ 104966 w 147828"/>
                <a:gd name="connsiteY19" fmla="*/ 56293 h 139064"/>
                <a:gd name="connsiteX20" fmla="*/ 102965 w 147828"/>
                <a:gd name="connsiteY20" fmla="*/ 33623 h 139064"/>
                <a:gd name="connsiteX21" fmla="*/ 95631 w 147828"/>
                <a:gd name="connsiteY21" fmla="*/ 21431 h 139064"/>
                <a:gd name="connsiteX22" fmla="*/ 80010 w 147828"/>
                <a:gd name="connsiteY22" fmla="*/ 17431 h 139064"/>
                <a:gd name="connsiteX23" fmla="*/ 61150 w 147828"/>
                <a:gd name="connsiteY23" fmla="*/ 21812 h 139064"/>
                <a:gd name="connsiteX24" fmla="*/ 43243 w 147828"/>
                <a:gd name="connsiteY24" fmla="*/ 32099 h 139064"/>
                <a:gd name="connsiteX25" fmla="*/ 43243 w 147828"/>
                <a:gd name="connsiteY25" fmla="*/ 124873 h 139064"/>
                <a:gd name="connsiteX26" fmla="*/ 59912 w 147828"/>
                <a:gd name="connsiteY26" fmla="*/ 127064 h 139064"/>
                <a:gd name="connsiteX27" fmla="*/ 59912 w 147828"/>
                <a:gd name="connsiteY27" fmla="*/ 139065 h 139064"/>
                <a:gd name="connsiteX28" fmla="*/ 2191 w 147828"/>
                <a:gd name="connsiteY28" fmla="*/ 139065 h 139064"/>
                <a:gd name="connsiteX29" fmla="*/ 2191 w 147828"/>
                <a:gd name="connsiteY29" fmla="*/ 127064 h 139064"/>
                <a:gd name="connsiteX30" fmla="*/ 17621 w 147828"/>
                <a:gd name="connsiteY30" fmla="*/ 124873 h 139064"/>
                <a:gd name="connsiteX31" fmla="*/ 17621 w 147828"/>
                <a:gd name="connsiteY31" fmla="*/ 22003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828" h="139064">
                  <a:moveTo>
                    <a:pt x="17621" y="22003"/>
                  </a:moveTo>
                  <a:lnTo>
                    <a:pt x="0" y="17621"/>
                  </a:lnTo>
                  <a:lnTo>
                    <a:pt x="0" y="4382"/>
                  </a:lnTo>
                  <a:lnTo>
                    <a:pt x="34957" y="0"/>
                  </a:lnTo>
                  <a:lnTo>
                    <a:pt x="35719" y="0"/>
                  </a:lnTo>
                  <a:lnTo>
                    <a:pt x="40862" y="4382"/>
                  </a:lnTo>
                  <a:lnTo>
                    <a:pt x="40862" y="14669"/>
                  </a:lnTo>
                  <a:lnTo>
                    <a:pt x="40576" y="20574"/>
                  </a:lnTo>
                  <a:cubicBezTo>
                    <a:pt x="46482" y="15335"/>
                    <a:pt x="54197" y="10668"/>
                    <a:pt x="63817" y="6382"/>
                  </a:cubicBezTo>
                  <a:cubicBezTo>
                    <a:pt x="73438" y="2096"/>
                    <a:pt x="82677" y="0"/>
                    <a:pt x="91440" y="0"/>
                  </a:cubicBezTo>
                  <a:cubicBezTo>
                    <a:pt x="101727" y="0"/>
                    <a:pt x="109633" y="2000"/>
                    <a:pt x="115348" y="5906"/>
                  </a:cubicBezTo>
                  <a:cubicBezTo>
                    <a:pt x="120967" y="9811"/>
                    <a:pt x="124968" y="15811"/>
                    <a:pt x="127254" y="23908"/>
                  </a:cubicBezTo>
                  <a:cubicBezTo>
                    <a:pt x="129540" y="32004"/>
                    <a:pt x="130683" y="42863"/>
                    <a:pt x="130683" y="56579"/>
                  </a:cubicBezTo>
                  <a:lnTo>
                    <a:pt x="130683" y="125063"/>
                  </a:lnTo>
                  <a:lnTo>
                    <a:pt x="147828" y="126778"/>
                  </a:lnTo>
                  <a:lnTo>
                    <a:pt x="147828" y="139065"/>
                  </a:lnTo>
                  <a:lnTo>
                    <a:pt x="89821" y="139065"/>
                  </a:lnTo>
                  <a:lnTo>
                    <a:pt x="89821" y="127064"/>
                  </a:lnTo>
                  <a:lnTo>
                    <a:pt x="104966" y="125063"/>
                  </a:lnTo>
                  <a:lnTo>
                    <a:pt x="104966" y="56293"/>
                  </a:lnTo>
                  <a:cubicBezTo>
                    <a:pt x="104966" y="46673"/>
                    <a:pt x="104299" y="39148"/>
                    <a:pt x="102965" y="33623"/>
                  </a:cubicBezTo>
                  <a:cubicBezTo>
                    <a:pt x="101632" y="28194"/>
                    <a:pt x="99250" y="24098"/>
                    <a:pt x="95631" y="21431"/>
                  </a:cubicBezTo>
                  <a:cubicBezTo>
                    <a:pt x="92012" y="18764"/>
                    <a:pt x="86773" y="17431"/>
                    <a:pt x="80010" y="17431"/>
                  </a:cubicBezTo>
                  <a:cubicBezTo>
                    <a:pt x="74104" y="17431"/>
                    <a:pt x="67818" y="18860"/>
                    <a:pt x="61150" y="21812"/>
                  </a:cubicBezTo>
                  <a:cubicBezTo>
                    <a:pt x="54483" y="24765"/>
                    <a:pt x="48482" y="28194"/>
                    <a:pt x="43243" y="32099"/>
                  </a:cubicBezTo>
                  <a:lnTo>
                    <a:pt x="43243" y="124873"/>
                  </a:lnTo>
                  <a:lnTo>
                    <a:pt x="59912" y="127064"/>
                  </a:lnTo>
                  <a:lnTo>
                    <a:pt x="59912" y="139065"/>
                  </a:lnTo>
                  <a:lnTo>
                    <a:pt x="2191" y="139065"/>
                  </a:lnTo>
                  <a:lnTo>
                    <a:pt x="2191" y="127064"/>
                  </a:lnTo>
                  <a:lnTo>
                    <a:pt x="17621" y="124873"/>
                  </a:lnTo>
                  <a:lnTo>
                    <a:pt x="17621"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4" name="Freeform: Shape 1024">
              <a:extLst>
                <a:ext uri="{FF2B5EF4-FFF2-40B4-BE49-F238E27FC236}">
                  <a16:creationId xmlns:a16="http://schemas.microsoft.com/office/drawing/2014/main" id="{7A15CEB0-FC3C-85C7-8A44-78B21830A3E7}"/>
                </a:ext>
              </a:extLst>
            </p:cNvPr>
            <p:cNvSpPr/>
            <p:nvPr/>
          </p:nvSpPr>
          <p:spPr>
            <a:xfrm>
              <a:off x="12814553" y="6552025"/>
              <a:ext cx="120205" cy="141446"/>
            </a:xfrm>
            <a:custGeom>
              <a:avLst/>
              <a:gdLst>
                <a:gd name="connsiteX0" fmla="*/ 23146 w 120205"/>
                <a:gd name="connsiteY0" fmla="*/ 68294 h 141446"/>
                <a:gd name="connsiteX1" fmla="*/ 81439 w 120205"/>
                <a:gd name="connsiteY1" fmla="*/ 56674 h 141446"/>
                <a:gd name="connsiteX2" fmla="*/ 81439 w 120205"/>
                <a:gd name="connsiteY2" fmla="*/ 49816 h 141446"/>
                <a:gd name="connsiteX3" fmla="*/ 78962 w 120205"/>
                <a:gd name="connsiteY3" fmla="*/ 31718 h 141446"/>
                <a:gd name="connsiteX4" fmla="*/ 70485 w 120205"/>
                <a:gd name="connsiteY4" fmla="*/ 22003 h 141446"/>
                <a:gd name="connsiteX5" fmla="*/ 53435 w 120205"/>
                <a:gd name="connsiteY5" fmla="*/ 18955 h 141446"/>
                <a:gd name="connsiteX6" fmla="*/ 31051 w 120205"/>
                <a:gd name="connsiteY6" fmla="*/ 22479 h 141446"/>
                <a:gd name="connsiteX7" fmla="*/ 11335 w 120205"/>
                <a:gd name="connsiteY7" fmla="*/ 31147 h 141446"/>
                <a:gd name="connsiteX8" fmla="*/ 5239 w 120205"/>
                <a:gd name="connsiteY8" fmla="*/ 18383 h 141446"/>
                <a:gd name="connsiteX9" fmla="*/ 16954 w 120205"/>
                <a:gd name="connsiteY9" fmla="*/ 11239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0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294 h 141446"/>
                <a:gd name="connsiteX28" fmla="*/ 66199 w 120205"/>
                <a:gd name="connsiteY28" fmla="*/ 121063 h 141446"/>
                <a:gd name="connsiteX29" fmla="*/ 81343 w 120205"/>
                <a:gd name="connsiteY29" fmla="*/ 111728 h 141446"/>
                <a:gd name="connsiteX30" fmla="*/ 81343 w 120205"/>
                <a:gd name="connsiteY30" fmla="*/ 69628 h 141446"/>
                <a:gd name="connsiteX31" fmla="*/ 41053 w 120205"/>
                <a:gd name="connsiteY31" fmla="*/ 77819 h 141446"/>
                <a:gd name="connsiteX32" fmla="*/ 27432 w 120205"/>
                <a:gd name="connsiteY32" fmla="*/ 99250 h 141446"/>
                <a:gd name="connsiteX33" fmla="*/ 33909 w 120205"/>
                <a:gd name="connsiteY33" fmla="*/ 118682 h 141446"/>
                <a:gd name="connsiteX34" fmla="*/ 51435 w 120205"/>
                <a:gd name="connsiteY34" fmla="*/ 124873 h 141446"/>
                <a:gd name="connsiteX35" fmla="*/ 66199 w 120205"/>
                <a:gd name="connsiteY35" fmla="*/ 121063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294"/>
                  </a:moveTo>
                  <a:cubicBezTo>
                    <a:pt x="38481" y="61055"/>
                    <a:pt x="57912" y="57150"/>
                    <a:pt x="81439" y="56674"/>
                  </a:cubicBezTo>
                  <a:lnTo>
                    <a:pt x="81439" y="49816"/>
                  </a:lnTo>
                  <a:cubicBezTo>
                    <a:pt x="81439" y="42101"/>
                    <a:pt x="80582" y="36100"/>
                    <a:pt x="78962" y="31718"/>
                  </a:cubicBezTo>
                  <a:cubicBezTo>
                    <a:pt x="77343" y="27337"/>
                    <a:pt x="74485" y="24098"/>
                    <a:pt x="70485" y="22003"/>
                  </a:cubicBezTo>
                  <a:cubicBezTo>
                    <a:pt x="66484" y="20003"/>
                    <a:pt x="60770" y="18955"/>
                    <a:pt x="53435" y="18955"/>
                  </a:cubicBezTo>
                  <a:cubicBezTo>
                    <a:pt x="45149" y="18955"/>
                    <a:pt x="37624" y="20098"/>
                    <a:pt x="31051" y="22479"/>
                  </a:cubicBezTo>
                  <a:cubicBezTo>
                    <a:pt x="24479" y="24860"/>
                    <a:pt x="17907" y="27718"/>
                    <a:pt x="11335" y="31147"/>
                  </a:cubicBezTo>
                  <a:lnTo>
                    <a:pt x="5239" y="18383"/>
                  </a:lnTo>
                  <a:cubicBezTo>
                    <a:pt x="7334" y="16573"/>
                    <a:pt x="11239" y="14192"/>
                    <a:pt x="16954" y="11239"/>
                  </a:cubicBezTo>
                  <a:cubicBezTo>
                    <a:pt x="22670" y="8287"/>
                    <a:pt x="29242" y="5715"/>
                    <a:pt x="36767" y="3429"/>
                  </a:cubicBezTo>
                  <a:cubicBezTo>
                    <a:pt x="44291" y="1143"/>
                    <a:pt x="51816" y="0"/>
                    <a:pt x="59246" y="0"/>
                  </a:cubicBezTo>
                  <a:cubicBezTo>
                    <a:pt x="70866" y="0"/>
                    <a:pt x="80010" y="1619"/>
                    <a:pt x="86773" y="4763"/>
                  </a:cubicBezTo>
                  <a:cubicBezTo>
                    <a:pt x="93535"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2"/>
                    <a:pt x="82963" y="134684"/>
                    <a:pt x="82963" y="130016"/>
                  </a:cubicBezTo>
                  <a:lnTo>
                    <a:pt x="82963" y="121920"/>
                  </a:lnTo>
                  <a:cubicBezTo>
                    <a:pt x="78105" y="126778"/>
                    <a:pt x="72104" y="131350"/>
                    <a:pt x="64960" y="135350"/>
                  </a:cubicBezTo>
                  <a:cubicBezTo>
                    <a:pt x="57817" y="139351"/>
                    <a:pt x="49816" y="141446"/>
                    <a:pt x="40862" y="141446"/>
                  </a:cubicBezTo>
                  <a:cubicBezTo>
                    <a:pt x="29146" y="141446"/>
                    <a:pt x="19336" y="138017"/>
                    <a:pt x="11621" y="131255"/>
                  </a:cubicBezTo>
                  <a:cubicBezTo>
                    <a:pt x="3905" y="124492"/>
                    <a:pt x="0" y="114776"/>
                    <a:pt x="0" y="102013"/>
                  </a:cubicBezTo>
                  <a:cubicBezTo>
                    <a:pt x="95" y="86868"/>
                    <a:pt x="7810" y="75533"/>
                    <a:pt x="23146" y="68294"/>
                  </a:cubicBezTo>
                  <a:close/>
                  <a:moveTo>
                    <a:pt x="66199" y="121063"/>
                  </a:moveTo>
                  <a:cubicBezTo>
                    <a:pt x="71723" y="118491"/>
                    <a:pt x="76771" y="115348"/>
                    <a:pt x="81343" y="111728"/>
                  </a:cubicBezTo>
                  <a:lnTo>
                    <a:pt x="81343" y="69628"/>
                  </a:lnTo>
                  <a:cubicBezTo>
                    <a:pt x="63532" y="69628"/>
                    <a:pt x="50101" y="72390"/>
                    <a:pt x="41053" y="77819"/>
                  </a:cubicBezTo>
                  <a:cubicBezTo>
                    <a:pt x="32004" y="83249"/>
                    <a:pt x="27432" y="90392"/>
                    <a:pt x="27432" y="99250"/>
                  </a:cubicBezTo>
                  <a:cubicBezTo>
                    <a:pt x="27432" y="108013"/>
                    <a:pt x="29623" y="114586"/>
                    <a:pt x="33909" y="118682"/>
                  </a:cubicBezTo>
                  <a:cubicBezTo>
                    <a:pt x="38195" y="122873"/>
                    <a:pt x="44101" y="124873"/>
                    <a:pt x="51435" y="124873"/>
                  </a:cubicBezTo>
                  <a:cubicBezTo>
                    <a:pt x="55721" y="124968"/>
                    <a:pt x="60674" y="123635"/>
                    <a:pt x="66199" y="12106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5" name="Freeform: Shape 1027">
              <a:extLst>
                <a:ext uri="{FF2B5EF4-FFF2-40B4-BE49-F238E27FC236}">
                  <a16:creationId xmlns:a16="http://schemas.microsoft.com/office/drawing/2014/main" id="{0219B981-2CE8-B2BE-4B3E-B12AD3BEF4C4}"/>
                </a:ext>
              </a:extLst>
            </p:cNvPr>
            <p:cNvSpPr/>
            <p:nvPr/>
          </p:nvSpPr>
          <p:spPr>
            <a:xfrm>
              <a:off x="12949999" y="6490494"/>
              <a:ext cx="66103" cy="200406"/>
            </a:xfrm>
            <a:custGeom>
              <a:avLst/>
              <a:gdLst>
                <a:gd name="connsiteX0" fmla="*/ 19812 w 66103"/>
                <a:gd name="connsiteY0" fmla="*/ 17907 h 200406"/>
                <a:gd name="connsiteX1" fmla="*/ 0 w 66103"/>
                <a:gd name="connsiteY1" fmla="*/ 15240 h 200406"/>
                <a:gd name="connsiteX2" fmla="*/ 0 w 66103"/>
                <a:gd name="connsiteY2" fmla="*/ 4763 h 200406"/>
                <a:gd name="connsiteX3" fmla="*/ 39433 w 66103"/>
                <a:gd name="connsiteY3" fmla="*/ 0 h 200406"/>
                <a:gd name="connsiteX4" fmla="*/ 39910 w 66103"/>
                <a:gd name="connsiteY4" fmla="*/ 0 h 200406"/>
                <a:gd name="connsiteX5" fmla="*/ 45339 w 66103"/>
                <a:gd name="connsiteY5" fmla="*/ 3620 h 200406"/>
                <a:gd name="connsiteX6" fmla="*/ 45339 w 66103"/>
                <a:gd name="connsiteY6" fmla="*/ 186404 h 200406"/>
                <a:gd name="connsiteX7" fmla="*/ 66104 w 66103"/>
                <a:gd name="connsiteY7" fmla="*/ 188405 h 200406"/>
                <a:gd name="connsiteX8" fmla="*/ 66104 w 66103"/>
                <a:gd name="connsiteY8" fmla="*/ 200406 h 200406"/>
                <a:gd name="connsiteX9" fmla="*/ 0 w 66103"/>
                <a:gd name="connsiteY9" fmla="*/ 200406 h 200406"/>
                <a:gd name="connsiteX10" fmla="*/ 0 w 66103"/>
                <a:gd name="connsiteY10" fmla="*/ 188405 h 200406"/>
                <a:gd name="connsiteX11" fmla="*/ 19812 w 66103"/>
                <a:gd name="connsiteY11" fmla="*/ 186214 h 200406"/>
                <a:gd name="connsiteX12" fmla="*/ 19812 w 66103"/>
                <a:gd name="connsiteY12" fmla="*/ 17907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812" y="17907"/>
                  </a:moveTo>
                  <a:lnTo>
                    <a:pt x="0" y="15240"/>
                  </a:lnTo>
                  <a:lnTo>
                    <a:pt x="0" y="4763"/>
                  </a:lnTo>
                  <a:lnTo>
                    <a:pt x="39433" y="0"/>
                  </a:lnTo>
                  <a:lnTo>
                    <a:pt x="39910" y="0"/>
                  </a:lnTo>
                  <a:lnTo>
                    <a:pt x="45339" y="3620"/>
                  </a:lnTo>
                  <a:lnTo>
                    <a:pt x="45339" y="186404"/>
                  </a:lnTo>
                  <a:lnTo>
                    <a:pt x="66104" y="188405"/>
                  </a:lnTo>
                  <a:lnTo>
                    <a:pt x="66104" y="200406"/>
                  </a:lnTo>
                  <a:lnTo>
                    <a:pt x="0" y="200406"/>
                  </a:lnTo>
                  <a:lnTo>
                    <a:pt x="0" y="188405"/>
                  </a:lnTo>
                  <a:lnTo>
                    <a:pt x="19812" y="186214"/>
                  </a:lnTo>
                  <a:lnTo>
                    <a:pt x="19812" y="17907"/>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6" name="Freeform: Shape 1028">
              <a:extLst>
                <a:ext uri="{FF2B5EF4-FFF2-40B4-BE49-F238E27FC236}">
                  <a16:creationId xmlns:a16="http://schemas.microsoft.com/office/drawing/2014/main" id="{D695B19A-85CD-5CF4-BEBD-6886360C5AAD}"/>
                </a:ext>
              </a:extLst>
            </p:cNvPr>
            <p:cNvSpPr/>
            <p:nvPr/>
          </p:nvSpPr>
          <p:spPr>
            <a:xfrm>
              <a:off x="13090778" y="6490494"/>
              <a:ext cx="133064" cy="202987"/>
            </a:xfrm>
            <a:custGeom>
              <a:avLst/>
              <a:gdLst>
                <a:gd name="connsiteX0" fmla="*/ 26670 w 133064"/>
                <a:gd name="connsiteY0" fmla="*/ 195739 h 202987"/>
                <a:gd name="connsiteX1" fmla="*/ 7239 w 133064"/>
                <a:gd name="connsiteY1" fmla="*/ 173260 h 202987"/>
                <a:gd name="connsiteX2" fmla="*/ 0 w 133064"/>
                <a:gd name="connsiteY2" fmla="*/ 135827 h 202987"/>
                <a:gd name="connsiteX3" fmla="*/ 8572 w 133064"/>
                <a:gd name="connsiteY3" fmla="*/ 97917 h 202987"/>
                <a:gd name="connsiteX4" fmla="*/ 33147 w 133064"/>
                <a:gd name="connsiteY4" fmla="*/ 70866 h 202987"/>
                <a:gd name="connsiteX5" fmla="*/ 70961 w 133064"/>
                <a:gd name="connsiteY5" fmla="*/ 60960 h 202987"/>
                <a:gd name="connsiteX6" fmla="*/ 93726 w 133064"/>
                <a:gd name="connsiteY6" fmla="*/ 63627 h 202987"/>
                <a:gd name="connsiteX7" fmla="*/ 93726 w 133064"/>
                <a:gd name="connsiteY7" fmla="*/ 17907 h 202987"/>
                <a:gd name="connsiteX8" fmla="*/ 68771 w 133064"/>
                <a:gd name="connsiteY8" fmla="*/ 14954 h 202987"/>
                <a:gd name="connsiteX9" fmla="*/ 68771 w 133064"/>
                <a:gd name="connsiteY9" fmla="*/ 4477 h 202987"/>
                <a:gd name="connsiteX10" fmla="*/ 112776 w 133064"/>
                <a:gd name="connsiteY10" fmla="*/ 0 h 202987"/>
                <a:gd name="connsiteX11" fmla="*/ 113538 w 133064"/>
                <a:gd name="connsiteY11" fmla="*/ 0 h 202987"/>
                <a:gd name="connsiteX12" fmla="*/ 118872 w 133064"/>
                <a:gd name="connsiteY12" fmla="*/ 3905 h 202987"/>
                <a:gd name="connsiteX13" fmla="*/ 118872 w 133064"/>
                <a:gd name="connsiteY13" fmla="*/ 187928 h 202987"/>
                <a:gd name="connsiteX14" fmla="*/ 133064 w 133064"/>
                <a:gd name="connsiteY14" fmla="*/ 187928 h 202987"/>
                <a:gd name="connsiteX15" fmla="*/ 133064 w 133064"/>
                <a:gd name="connsiteY15" fmla="*/ 199168 h 202987"/>
                <a:gd name="connsiteX16" fmla="*/ 119443 w 133064"/>
                <a:gd name="connsiteY16" fmla="*/ 201835 h 202987"/>
                <a:gd name="connsiteX17" fmla="*/ 107347 w 133064"/>
                <a:gd name="connsiteY17" fmla="*/ 202787 h 202987"/>
                <a:gd name="connsiteX18" fmla="*/ 98298 w 133064"/>
                <a:gd name="connsiteY18" fmla="*/ 200597 h 202987"/>
                <a:gd name="connsiteX19" fmla="*/ 95631 w 133064"/>
                <a:gd name="connsiteY19" fmla="*/ 191262 h 202987"/>
                <a:gd name="connsiteX20" fmla="*/ 95631 w 133064"/>
                <a:gd name="connsiteY20" fmla="*/ 183452 h 202987"/>
                <a:gd name="connsiteX21" fmla="*/ 77629 w 133064"/>
                <a:gd name="connsiteY21" fmla="*/ 197358 h 202987"/>
                <a:gd name="connsiteX22" fmla="*/ 53530 w 133064"/>
                <a:gd name="connsiteY22" fmla="*/ 202978 h 202987"/>
                <a:gd name="connsiteX23" fmla="*/ 26670 w 133064"/>
                <a:gd name="connsiteY23" fmla="*/ 195739 h 202987"/>
                <a:gd name="connsiteX24" fmla="*/ 81248 w 133064"/>
                <a:gd name="connsiteY24" fmla="*/ 181451 h 202987"/>
                <a:gd name="connsiteX25" fmla="*/ 93726 w 133064"/>
                <a:gd name="connsiteY25" fmla="*/ 171545 h 202987"/>
                <a:gd name="connsiteX26" fmla="*/ 93726 w 133064"/>
                <a:gd name="connsiteY26" fmla="*/ 82010 h 202987"/>
                <a:gd name="connsiteX27" fmla="*/ 84582 w 133064"/>
                <a:gd name="connsiteY27" fmla="*/ 76772 h 202987"/>
                <a:gd name="connsiteX28" fmla="*/ 69247 w 133064"/>
                <a:gd name="connsiteY28" fmla="*/ 74486 h 202987"/>
                <a:gd name="connsiteX29" fmla="*/ 38767 w 133064"/>
                <a:gd name="connsiteY29" fmla="*/ 89059 h 202987"/>
                <a:gd name="connsiteX30" fmla="*/ 27432 w 133064"/>
                <a:gd name="connsiteY30" fmla="*/ 133922 h 202987"/>
                <a:gd name="connsiteX31" fmla="*/ 37433 w 133064"/>
                <a:gd name="connsiteY31" fmla="*/ 173069 h 202987"/>
                <a:gd name="connsiteX32" fmla="*/ 63341 w 133064"/>
                <a:gd name="connsiteY32" fmla="*/ 185833 h 202987"/>
                <a:gd name="connsiteX33" fmla="*/ 81248 w 133064"/>
                <a:gd name="connsiteY33" fmla="*/ 181451 h 20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3064" h="202987">
                  <a:moveTo>
                    <a:pt x="26670" y="195739"/>
                  </a:moveTo>
                  <a:cubicBezTo>
                    <a:pt x="18479" y="190881"/>
                    <a:pt x="12001" y="183356"/>
                    <a:pt x="7239" y="173260"/>
                  </a:cubicBezTo>
                  <a:cubicBezTo>
                    <a:pt x="2476" y="163163"/>
                    <a:pt x="0" y="150686"/>
                    <a:pt x="0" y="135827"/>
                  </a:cubicBezTo>
                  <a:cubicBezTo>
                    <a:pt x="0" y="121920"/>
                    <a:pt x="2858" y="109347"/>
                    <a:pt x="8572" y="97917"/>
                  </a:cubicBezTo>
                  <a:cubicBezTo>
                    <a:pt x="14288" y="86487"/>
                    <a:pt x="22479" y="77438"/>
                    <a:pt x="33147" y="70866"/>
                  </a:cubicBezTo>
                  <a:cubicBezTo>
                    <a:pt x="43815" y="64294"/>
                    <a:pt x="56483" y="60960"/>
                    <a:pt x="70961" y="60960"/>
                  </a:cubicBezTo>
                  <a:cubicBezTo>
                    <a:pt x="79248" y="60960"/>
                    <a:pt x="86868" y="61817"/>
                    <a:pt x="93726" y="63627"/>
                  </a:cubicBezTo>
                  <a:lnTo>
                    <a:pt x="93726" y="17907"/>
                  </a:lnTo>
                  <a:lnTo>
                    <a:pt x="68771" y="14954"/>
                  </a:lnTo>
                  <a:lnTo>
                    <a:pt x="68771" y="4477"/>
                  </a:lnTo>
                  <a:lnTo>
                    <a:pt x="112776" y="0"/>
                  </a:lnTo>
                  <a:lnTo>
                    <a:pt x="113538" y="0"/>
                  </a:lnTo>
                  <a:lnTo>
                    <a:pt x="118872" y="3905"/>
                  </a:lnTo>
                  <a:lnTo>
                    <a:pt x="118872" y="187928"/>
                  </a:lnTo>
                  <a:lnTo>
                    <a:pt x="133064" y="187928"/>
                  </a:lnTo>
                  <a:lnTo>
                    <a:pt x="133064" y="199168"/>
                  </a:lnTo>
                  <a:cubicBezTo>
                    <a:pt x="127825" y="200311"/>
                    <a:pt x="123349" y="201168"/>
                    <a:pt x="119443" y="201835"/>
                  </a:cubicBezTo>
                  <a:cubicBezTo>
                    <a:pt x="115633" y="202502"/>
                    <a:pt x="111538" y="202787"/>
                    <a:pt x="107347" y="202787"/>
                  </a:cubicBezTo>
                  <a:cubicBezTo>
                    <a:pt x="103060" y="202787"/>
                    <a:pt x="100108" y="202025"/>
                    <a:pt x="98298" y="200597"/>
                  </a:cubicBezTo>
                  <a:cubicBezTo>
                    <a:pt x="96488" y="199168"/>
                    <a:pt x="95631" y="196025"/>
                    <a:pt x="95631" y="191262"/>
                  </a:cubicBezTo>
                  <a:lnTo>
                    <a:pt x="95631" y="183452"/>
                  </a:lnTo>
                  <a:cubicBezTo>
                    <a:pt x="91059" y="188976"/>
                    <a:pt x="85058" y="193643"/>
                    <a:pt x="77629" y="197358"/>
                  </a:cubicBezTo>
                  <a:cubicBezTo>
                    <a:pt x="70199" y="201073"/>
                    <a:pt x="62198" y="202978"/>
                    <a:pt x="53530" y="202978"/>
                  </a:cubicBezTo>
                  <a:cubicBezTo>
                    <a:pt x="43720" y="203168"/>
                    <a:pt x="34766" y="200692"/>
                    <a:pt x="26670" y="195739"/>
                  </a:cubicBezTo>
                  <a:close/>
                  <a:moveTo>
                    <a:pt x="81248" y="181451"/>
                  </a:moveTo>
                  <a:cubicBezTo>
                    <a:pt x="86773" y="178594"/>
                    <a:pt x="90964" y="175260"/>
                    <a:pt x="93726" y="171545"/>
                  </a:cubicBezTo>
                  <a:lnTo>
                    <a:pt x="93726" y="82010"/>
                  </a:lnTo>
                  <a:cubicBezTo>
                    <a:pt x="92392" y="80010"/>
                    <a:pt x="89345" y="78296"/>
                    <a:pt x="84582" y="76772"/>
                  </a:cubicBezTo>
                  <a:cubicBezTo>
                    <a:pt x="79724" y="75248"/>
                    <a:pt x="74676" y="74486"/>
                    <a:pt x="69247" y="74486"/>
                  </a:cubicBezTo>
                  <a:cubicBezTo>
                    <a:pt x="56483" y="74486"/>
                    <a:pt x="46387" y="79343"/>
                    <a:pt x="38767" y="89059"/>
                  </a:cubicBezTo>
                  <a:cubicBezTo>
                    <a:pt x="31147" y="98774"/>
                    <a:pt x="27432" y="113728"/>
                    <a:pt x="27432" y="133922"/>
                  </a:cubicBezTo>
                  <a:cubicBezTo>
                    <a:pt x="27432" y="151543"/>
                    <a:pt x="30766" y="164592"/>
                    <a:pt x="37433" y="173069"/>
                  </a:cubicBezTo>
                  <a:cubicBezTo>
                    <a:pt x="44101" y="181547"/>
                    <a:pt x="52768" y="185833"/>
                    <a:pt x="63341" y="185833"/>
                  </a:cubicBezTo>
                  <a:cubicBezTo>
                    <a:pt x="69723" y="185738"/>
                    <a:pt x="75629" y="184309"/>
                    <a:pt x="81248" y="181451"/>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7" name="Freeform: Shape 1029">
              <a:extLst>
                <a:ext uri="{FF2B5EF4-FFF2-40B4-BE49-F238E27FC236}">
                  <a16:creationId xmlns:a16="http://schemas.microsoft.com/office/drawing/2014/main" id="{4F9E206B-F5AC-FE0E-CDA5-D6C9FA1D9DCC}"/>
                </a:ext>
              </a:extLst>
            </p:cNvPr>
            <p:cNvSpPr/>
            <p:nvPr/>
          </p:nvSpPr>
          <p:spPr>
            <a:xfrm>
              <a:off x="13242987" y="6551549"/>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10 w 112585"/>
                <a:gd name="connsiteY9" fmla="*/ 110490 h 142208"/>
                <a:gd name="connsiteX10" fmla="*/ 68485 w 112585"/>
                <a:gd name="connsiteY10" fmla="*/ 125254 h 142208"/>
                <a:gd name="connsiteX11" fmla="*/ 88963 w 112585"/>
                <a:gd name="connsiteY11" fmla="*/ 121730 h 142208"/>
                <a:gd name="connsiteX12" fmla="*/ 105442 w 112585"/>
                <a:gd name="connsiteY12" fmla="*/ 113252 h 142208"/>
                <a:gd name="connsiteX13" fmla="*/ 110109 w 112585"/>
                <a:gd name="connsiteY13" fmla="*/ 124016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4 h 142208"/>
                <a:gd name="connsiteX23" fmla="*/ 85630 w 112585"/>
                <a:gd name="connsiteY23" fmla="*/ 58484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8" y="0"/>
                    <a:pt x="90869" y="4191"/>
                    <a:pt x="99250" y="12573"/>
                  </a:cubicBezTo>
                  <a:cubicBezTo>
                    <a:pt x="107633" y="20955"/>
                    <a:pt x="112109" y="33052"/>
                    <a:pt x="112586" y="48673"/>
                  </a:cubicBezTo>
                  <a:cubicBezTo>
                    <a:pt x="112586" y="58674"/>
                    <a:pt x="112014" y="66199"/>
                    <a:pt x="110871" y="71438"/>
                  </a:cubicBezTo>
                  <a:lnTo>
                    <a:pt x="26670" y="71438"/>
                  </a:lnTo>
                  <a:cubicBezTo>
                    <a:pt x="26956" y="87630"/>
                    <a:pt x="30766" y="100584"/>
                    <a:pt x="37910" y="110490"/>
                  </a:cubicBezTo>
                  <a:cubicBezTo>
                    <a:pt x="45053" y="120396"/>
                    <a:pt x="55245" y="125254"/>
                    <a:pt x="68485" y="125254"/>
                  </a:cubicBezTo>
                  <a:cubicBezTo>
                    <a:pt x="74962" y="125254"/>
                    <a:pt x="81820" y="124111"/>
                    <a:pt x="88963" y="121730"/>
                  </a:cubicBezTo>
                  <a:cubicBezTo>
                    <a:pt x="96107" y="119348"/>
                    <a:pt x="101537" y="116586"/>
                    <a:pt x="105442" y="113252"/>
                  </a:cubicBezTo>
                  <a:lnTo>
                    <a:pt x="110109" y="124016"/>
                  </a:lnTo>
                  <a:cubicBezTo>
                    <a:pt x="105346" y="128873"/>
                    <a:pt x="98393" y="133160"/>
                    <a:pt x="89059" y="136779"/>
                  </a:cubicBezTo>
                  <a:cubicBezTo>
                    <a:pt x="79724" y="140399"/>
                    <a:pt x="70295" y="142208"/>
                    <a:pt x="60674" y="142208"/>
                  </a:cubicBezTo>
                  <a:cubicBezTo>
                    <a:pt x="40958" y="142113"/>
                    <a:pt x="25908"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1" y="13716"/>
                    <a:pt x="42100" y="17145"/>
                    <a:pt x="36481" y="24003"/>
                  </a:cubicBezTo>
                  <a:cubicBezTo>
                    <a:pt x="30861" y="30861"/>
                    <a:pt x="27623" y="42386"/>
                    <a:pt x="26765" y="58484"/>
                  </a:cubicBezTo>
                  <a:lnTo>
                    <a:pt x="85630" y="58484"/>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8" name="Freeform: Shape 1030">
              <a:extLst>
                <a:ext uri="{FF2B5EF4-FFF2-40B4-BE49-F238E27FC236}">
                  <a16:creationId xmlns:a16="http://schemas.microsoft.com/office/drawing/2014/main" id="{088B9851-EDD3-101A-0E60-1605E5F15290}"/>
                </a:ext>
              </a:extLst>
            </p:cNvPr>
            <p:cNvSpPr/>
            <p:nvPr/>
          </p:nvSpPr>
          <p:spPr>
            <a:xfrm>
              <a:off x="11032235" y="6784054"/>
              <a:ext cx="120872" cy="186594"/>
            </a:xfrm>
            <a:custGeom>
              <a:avLst/>
              <a:gdLst>
                <a:gd name="connsiteX0" fmla="*/ 33052 w 120872"/>
                <a:gd name="connsiteY0" fmla="*/ 184309 h 186594"/>
                <a:gd name="connsiteX1" fmla="*/ 11049 w 120872"/>
                <a:gd name="connsiteY1" fmla="*/ 178403 h 186594"/>
                <a:gd name="connsiteX2" fmla="*/ 0 w 120872"/>
                <a:gd name="connsiteY2" fmla="*/ 175451 h 186594"/>
                <a:gd name="connsiteX3" fmla="*/ 2000 w 120872"/>
                <a:gd name="connsiteY3" fmla="*/ 131159 h 186594"/>
                <a:gd name="connsiteX4" fmla="*/ 17621 w 120872"/>
                <a:gd name="connsiteY4" fmla="*/ 131159 h 186594"/>
                <a:gd name="connsiteX5" fmla="*/ 21812 w 120872"/>
                <a:gd name="connsiteY5" fmla="*/ 162973 h 186594"/>
                <a:gd name="connsiteX6" fmla="*/ 35433 w 120872"/>
                <a:gd name="connsiteY6" fmla="*/ 169926 h 186594"/>
                <a:gd name="connsiteX7" fmla="*/ 56102 w 120872"/>
                <a:gd name="connsiteY7" fmla="*/ 172974 h 186594"/>
                <a:gd name="connsiteX8" fmla="*/ 84392 w 120872"/>
                <a:gd name="connsiteY8" fmla="*/ 164687 h 186594"/>
                <a:gd name="connsiteX9" fmla="*/ 94012 w 120872"/>
                <a:gd name="connsiteY9" fmla="*/ 141637 h 186594"/>
                <a:gd name="connsiteX10" fmla="*/ 88773 w 120872"/>
                <a:gd name="connsiteY10" fmla="*/ 125254 h 186594"/>
                <a:gd name="connsiteX11" fmla="*/ 74867 w 120872"/>
                <a:gd name="connsiteY11" fmla="*/ 113538 h 186594"/>
                <a:gd name="connsiteX12" fmla="*/ 51054 w 120872"/>
                <a:gd name="connsiteY12" fmla="*/ 102013 h 186594"/>
                <a:gd name="connsiteX13" fmla="*/ 27146 w 120872"/>
                <a:gd name="connsiteY13" fmla="*/ 89535 h 186594"/>
                <a:gd name="connsiteX14" fmla="*/ 9525 w 120872"/>
                <a:gd name="connsiteY14" fmla="*/ 72485 h 186594"/>
                <a:gd name="connsiteX15" fmla="*/ 2095 w 120872"/>
                <a:gd name="connsiteY15" fmla="*/ 46958 h 186594"/>
                <a:gd name="connsiteX16" fmla="*/ 9335 w 120872"/>
                <a:gd name="connsiteY16" fmla="*/ 22860 h 186594"/>
                <a:gd name="connsiteX17" fmla="*/ 30099 w 120872"/>
                <a:gd name="connsiteY17" fmla="*/ 6096 h 186594"/>
                <a:gd name="connsiteX18" fmla="*/ 61817 w 120872"/>
                <a:gd name="connsiteY18" fmla="*/ 0 h 186594"/>
                <a:gd name="connsiteX19" fmla="*/ 81725 w 120872"/>
                <a:gd name="connsiteY19" fmla="*/ 1715 h 186594"/>
                <a:gd name="connsiteX20" fmla="*/ 101441 w 120872"/>
                <a:gd name="connsiteY20" fmla="*/ 6382 h 186594"/>
                <a:gd name="connsiteX21" fmla="*/ 109728 w 120872"/>
                <a:gd name="connsiteY21" fmla="*/ 8572 h 186594"/>
                <a:gd name="connsiteX22" fmla="*/ 108299 w 120872"/>
                <a:gd name="connsiteY22" fmla="*/ 49721 h 186594"/>
                <a:gd name="connsiteX23" fmla="*/ 93345 w 120872"/>
                <a:gd name="connsiteY23" fmla="*/ 49721 h 186594"/>
                <a:gd name="connsiteX24" fmla="*/ 88487 w 120872"/>
                <a:gd name="connsiteY24" fmla="*/ 19622 h 186594"/>
                <a:gd name="connsiteX25" fmla="*/ 78296 w 120872"/>
                <a:gd name="connsiteY25" fmla="*/ 14954 h 186594"/>
                <a:gd name="connsiteX26" fmla="*/ 61532 w 120872"/>
                <a:gd name="connsiteY26" fmla="*/ 12764 h 186594"/>
                <a:gd name="connsiteX27" fmla="*/ 35909 w 120872"/>
                <a:gd name="connsiteY27" fmla="*/ 19907 h 186594"/>
                <a:gd name="connsiteX28" fmla="*/ 27241 w 120872"/>
                <a:gd name="connsiteY28" fmla="*/ 40481 h 186594"/>
                <a:gd name="connsiteX29" fmla="*/ 32480 w 120872"/>
                <a:gd name="connsiteY29" fmla="*/ 56864 h 186594"/>
                <a:gd name="connsiteX30" fmla="*/ 45530 w 120872"/>
                <a:gd name="connsiteY30" fmla="*/ 68104 h 186594"/>
                <a:gd name="connsiteX31" fmla="*/ 70485 w 120872"/>
                <a:gd name="connsiteY31" fmla="*/ 80867 h 186594"/>
                <a:gd name="connsiteX32" fmla="*/ 96393 w 120872"/>
                <a:gd name="connsiteY32" fmla="*/ 94583 h 186594"/>
                <a:gd name="connsiteX33" fmla="*/ 113633 w 120872"/>
                <a:gd name="connsiteY33" fmla="*/ 110585 h 186594"/>
                <a:gd name="connsiteX34" fmla="*/ 120872 w 120872"/>
                <a:gd name="connsiteY34" fmla="*/ 134207 h 186594"/>
                <a:gd name="connsiteX35" fmla="*/ 113633 w 120872"/>
                <a:gd name="connsiteY35" fmla="*/ 159163 h 186594"/>
                <a:gd name="connsiteX36" fmla="*/ 91631 w 120872"/>
                <a:gd name="connsiteY36" fmla="*/ 178879 h 186594"/>
                <a:gd name="connsiteX37" fmla="*/ 55817 w 120872"/>
                <a:gd name="connsiteY37" fmla="*/ 186595 h 186594"/>
                <a:gd name="connsiteX38" fmla="*/ 33052 w 120872"/>
                <a:gd name="connsiteY38" fmla="*/ 184309 h 1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872" h="186594">
                  <a:moveTo>
                    <a:pt x="33052" y="184309"/>
                  </a:moveTo>
                  <a:cubicBezTo>
                    <a:pt x="26384" y="182880"/>
                    <a:pt x="19050" y="180880"/>
                    <a:pt x="11049" y="178403"/>
                  </a:cubicBezTo>
                  <a:cubicBezTo>
                    <a:pt x="6191" y="176594"/>
                    <a:pt x="2477" y="175641"/>
                    <a:pt x="0" y="175451"/>
                  </a:cubicBezTo>
                  <a:lnTo>
                    <a:pt x="2000" y="131159"/>
                  </a:lnTo>
                  <a:lnTo>
                    <a:pt x="17621" y="131159"/>
                  </a:lnTo>
                  <a:lnTo>
                    <a:pt x="21812" y="162973"/>
                  </a:lnTo>
                  <a:cubicBezTo>
                    <a:pt x="24575" y="165545"/>
                    <a:pt x="29147" y="167926"/>
                    <a:pt x="35433" y="169926"/>
                  </a:cubicBezTo>
                  <a:cubicBezTo>
                    <a:pt x="41720" y="171926"/>
                    <a:pt x="48578" y="172974"/>
                    <a:pt x="56102" y="172974"/>
                  </a:cubicBezTo>
                  <a:cubicBezTo>
                    <a:pt x="68485" y="172974"/>
                    <a:pt x="77915" y="170212"/>
                    <a:pt x="84392" y="164687"/>
                  </a:cubicBezTo>
                  <a:cubicBezTo>
                    <a:pt x="90869" y="159163"/>
                    <a:pt x="94012" y="151448"/>
                    <a:pt x="94012" y="141637"/>
                  </a:cubicBezTo>
                  <a:cubicBezTo>
                    <a:pt x="94012" y="135255"/>
                    <a:pt x="92297" y="129826"/>
                    <a:pt x="88773" y="125254"/>
                  </a:cubicBezTo>
                  <a:cubicBezTo>
                    <a:pt x="85249" y="120682"/>
                    <a:pt x="80582" y="116777"/>
                    <a:pt x="74867" y="113538"/>
                  </a:cubicBezTo>
                  <a:cubicBezTo>
                    <a:pt x="69056" y="110300"/>
                    <a:pt x="61151" y="106490"/>
                    <a:pt x="51054" y="102013"/>
                  </a:cubicBezTo>
                  <a:cubicBezTo>
                    <a:pt x="41910" y="97917"/>
                    <a:pt x="34004" y="93726"/>
                    <a:pt x="27146" y="89535"/>
                  </a:cubicBezTo>
                  <a:cubicBezTo>
                    <a:pt x="20288" y="85344"/>
                    <a:pt x="14478" y="79629"/>
                    <a:pt x="9525" y="72485"/>
                  </a:cubicBezTo>
                  <a:cubicBezTo>
                    <a:pt x="4572" y="65342"/>
                    <a:pt x="2095" y="56864"/>
                    <a:pt x="2095" y="46958"/>
                  </a:cubicBezTo>
                  <a:cubicBezTo>
                    <a:pt x="2095" y="38005"/>
                    <a:pt x="4477" y="29908"/>
                    <a:pt x="9335" y="22860"/>
                  </a:cubicBezTo>
                  <a:cubicBezTo>
                    <a:pt x="14097" y="15716"/>
                    <a:pt x="21050" y="10192"/>
                    <a:pt x="30099" y="6096"/>
                  </a:cubicBezTo>
                  <a:cubicBezTo>
                    <a:pt x="39148" y="2000"/>
                    <a:pt x="49721" y="0"/>
                    <a:pt x="61817" y="0"/>
                  </a:cubicBezTo>
                  <a:cubicBezTo>
                    <a:pt x="69342" y="0"/>
                    <a:pt x="76010" y="571"/>
                    <a:pt x="81725" y="1715"/>
                  </a:cubicBezTo>
                  <a:cubicBezTo>
                    <a:pt x="87535" y="2858"/>
                    <a:pt x="94107" y="4382"/>
                    <a:pt x="101441" y="6382"/>
                  </a:cubicBezTo>
                  <a:cubicBezTo>
                    <a:pt x="104680" y="7525"/>
                    <a:pt x="107442" y="8287"/>
                    <a:pt x="109728" y="8572"/>
                  </a:cubicBezTo>
                  <a:lnTo>
                    <a:pt x="108299" y="49721"/>
                  </a:lnTo>
                  <a:lnTo>
                    <a:pt x="93345" y="49721"/>
                  </a:lnTo>
                  <a:lnTo>
                    <a:pt x="88487" y="19622"/>
                  </a:lnTo>
                  <a:cubicBezTo>
                    <a:pt x="86868" y="18002"/>
                    <a:pt x="83439" y="16478"/>
                    <a:pt x="78296" y="14954"/>
                  </a:cubicBezTo>
                  <a:cubicBezTo>
                    <a:pt x="73152" y="13430"/>
                    <a:pt x="67532" y="12764"/>
                    <a:pt x="61532" y="12764"/>
                  </a:cubicBezTo>
                  <a:cubicBezTo>
                    <a:pt x="50292" y="12764"/>
                    <a:pt x="41720" y="15145"/>
                    <a:pt x="35909" y="19907"/>
                  </a:cubicBezTo>
                  <a:cubicBezTo>
                    <a:pt x="30099" y="24575"/>
                    <a:pt x="27241" y="31432"/>
                    <a:pt x="27241" y="40481"/>
                  </a:cubicBezTo>
                  <a:cubicBezTo>
                    <a:pt x="27241" y="46958"/>
                    <a:pt x="28956" y="52483"/>
                    <a:pt x="32480" y="56864"/>
                  </a:cubicBezTo>
                  <a:cubicBezTo>
                    <a:pt x="36005" y="61246"/>
                    <a:pt x="40386" y="65056"/>
                    <a:pt x="45530" y="68104"/>
                  </a:cubicBezTo>
                  <a:cubicBezTo>
                    <a:pt x="50768" y="71247"/>
                    <a:pt x="59055" y="75438"/>
                    <a:pt x="70485" y="80867"/>
                  </a:cubicBezTo>
                  <a:cubicBezTo>
                    <a:pt x="81058" y="85916"/>
                    <a:pt x="89726" y="90488"/>
                    <a:pt x="96393" y="94583"/>
                  </a:cubicBezTo>
                  <a:cubicBezTo>
                    <a:pt x="103061" y="98679"/>
                    <a:pt x="108871" y="104013"/>
                    <a:pt x="113633" y="110585"/>
                  </a:cubicBezTo>
                  <a:cubicBezTo>
                    <a:pt x="118491" y="117157"/>
                    <a:pt x="120872" y="125063"/>
                    <a:pt x="120872" y="134207"/>
                  </a:cubicBezTo>
                  <a:cubicBezTo>
                    <a:pt x="120872" y="142875"/>
                    <a:pt x="118491" y="151162"/>
                    <a:pt x="113633" y="159163"/>
                  </a:cubicBezTo>
                  <a:cubicBezTo>
                    <a:pt x="108776" y="167164"/>
                    <a:pt x="101441" y="173736"/>
                    <a:pt x="91631" y="178879"/>
                  </a:cubicBezTo>
                  <a:cubicBezTo>
                    <a:pt x="81725" y="184023"/>
                    <a:pt x="69818" y="186595"/>
                    <a:pt x="55817" y="186595"/>
                  </a:cubicBezTo>
                  <a:cubicBezTo>
                    <a:pt x="47339" y="186595"/>
                    <a:pt x="39815" y="185833"/>
                    <a:pt x="33052" y="18430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9" name="Freeform: Shape 1031">
              <a:extLst>
                <a:ext uri="{FF2B5EF4-FFF2-40B4-BE49-F238E27FC236}">
                  <a16:creationId xmlns:a16="http://schemas.microsoft.com/office/drawing/2014/main" id="{11AD286F-142F-9FF5-5E8E-739D240E144F}"/>
                </a:ext>
              </a:extLst>
            </p:cNvPr>
            <p:cNvSpPr/>
            <p:nvPr/>
          </p:nvSpPr>
          <p:spPr>
            <a:xfrm>
              <a:off x="11170062" y="6796817"/>
              <a:ext cx="88201" cy="173640"/>
            </a:xfrm>
            <a:custGeom>
              <a:avLst/>
              <a:gdLst>
                <a:gd name="connsiteX0" fmla="*/ 24479 w 88201"/>
                <a:gd name="connsiteY0" fmla="*/ 167164 h 173640"/>
                <a:gd name="connsiteX1" fmla="*/ 17621 w 88201"/>
                <a:gd name="connsiteY1" fmla="*/ 145351 h 173640"/>
                <a:gd name="connsiteX2" fmla="*/ 17621 w 88201"/>
                <a:gd name="connsiteY2" fmla="*/ 51340 h 173640"/>
                <a:gd name="connsiteX3" fmla="*/ 0 w 88201"/>
                <a:gd name="connsiteY3" fmla="*/ 51340 h 173640"/>
                <a:gd name="connsiteX4" fmla="*/ 0 w 88201"/>
                <a:gd name="connsiteY4" fmla="*/ 40386 h 173640"/>
                <a:gd name="connsiteX5" fmla="*/ 6858 w 88201"/>
                <a:gd name="connsiteY5" fmla="*/ 38672 h 173640"/>
                <a:gd name="connsiteX6" fmla="*/ 14478 w 88201"/>
                <a:gd name="connsiteY6" fmla="*/ 36004 h 173640"/>
                <a:gd name="connsiteX7" fmla="*/ 20574 w 88201"/>
                <a:gd name="connsiteY7" fmla="*/ 27242 h 173640"/>
                <a:gd name="connsiteX8" fmla="*/ 25241 w 88201"/>
                <a:gd name="connsiteY8" fmla="*/ 12287 h 173640"/>
                <a:gd name="connsiteX9" fmla="*/ 28385 w 88201"/>
                <a:gd name="connsiteY9" fmla="*/ 0 h 173640"/>
                <a:gd name="connsiteX10" fmla="*/ 42862 w 88201"/>
                <a:gd name="connsiteY10" fmla="*/ 0 h 173640"/>
                <a:gd name="connsiteX11" fmla="*/ 43339 w 88201"/>
                <a:gd name="connsiteY11" fmla="*/ 35243 h 173640"/>
                <a:gd name="connsiteX12" fmla="*/ 84201 w 88201"/>
                <a:gd name="connsiteY12" fmla="*/ 35243 h 173640"/>
                <a:gd name="connsiteX13" fmla="*/ 84201 w 88201"/>
                <a:gd name="connsiteY13" fmla="*/ 51435 h 173640"/>
                <a:gd name="connsiteX14" fmla="*/ 43339 w 88201"/>
                <a:gd name="connsiteY14" fmla="*/ 51435 h 173640"/>
                <a:gd name="connsiteX15" fmla="*/ 43339 w 88201"/>
                <a:gd name="connsiteY15" fmla="*/ 126587 h 173640"/>
                <a:gd name="connsiteX16" fmla="*/ 44196 w 88201"/>
                <a:gd name="connsiteY16" fmla="*/ 146209 h 173640"/>
                <a:gd name="connsiteX17" fmla="*/ 47911 w 88201"/>
                <a:gd name="connsiteY17" fmla="*/ 153543 h 173640"/>
                <a:gd name="connsiteX18" fmla="*/ 57531 w 88201"/>
                <a:gd name="connsiteY18" fmla="*/ 155258 h 173640"/>
                <a:gd name="connsiteX19" fmla="*/ 72104 w 88201"/>
                <a:gd name="connsiteY19" fmla="*/ 153543 h 173640"/>
                <a:gd name="connsiteX20" fmla="*/ 84487 w 88201"/>
                <a:gd name="connsiteY20" fmla="*/ 149828 h 173640"/>
                <a:gd name="connsiteX21" fmla="*/ 88201 w 88201"/>
                <a:gd name="connsiteY21" fmla="*/ 160877 h 173640"/>
                <a:gd name="connsiteX22" fmla="*/ 69247 w 88201"/>
                <a:gd name="connsiteY22" fmla="*/ 169450 h 173640"/>
                <a:gd name="connsiteX23" fmla="*/ 45339 w 88201"/>
                <a:gd name="connsiteY23" fmla="*/ 173641 h 173640"/>
                <a:gd name="connsiteX24" fmla="*/ 24479 w 88201"/>
                <a:gd name="connsiteY24" fmla="*/ 167164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640">
                  <a:moveTo>
                    <a:pt x="24479" y="167164"/>
                  </a:moveTo>
                  <a:cubicBezTo>
                    <a:pt x="19907" y="162877"/>
                    <a:pt x="17621" y="155639"/>
                    <a:pt x="17621" y="145351"/>
                  </a:cubicBezTo>
                  <a:lnTo>
                    <a:pt x="17621" y="51340"/>
                  </a:lnTo>
                  <a:lnTo>
                    <a:pt x="0" y="51340"/>
                  </a:lnTo>
                  <a:lnTo>
                    <a:pt x="0" y="40386"/>
                  </a:lnTo>
                  <a:cubicBezTo>
                    <a:pt x="857" y="40196"/>
                    <a:pt x="3143" y="39624"/>
                    <a:pt x="6858" y="38672"/>
                  </a:cubicBezTo>
                  <a:cubicBezTo>
                    <a:pt x="10573" y="37719"/>
                    <a:pt x="13145" y="36767"/>
                    <a:pt x="14478" y="36004"/>
                  </a:cubicBezTo>
                  <a:cubicBezTo>
                    <a:pt x="17050" y="34576"/>
                    <a:pt x="19145" y="31623"/>
                    <a:pt x="20574" y="27242"/>
                  </a:cubicBezTo>
                  <a:cubicBezTo>
                    <a:pt x="21908" y="24098"/>
                    <a:pt x="23432" y="19145"/>
                    <a:pt x="25241" y="12287"/>
                  </a:cubicBezTo>
                  <a:cubicBezTo>
                    <a:pt x="27051" y="5429"/>
                    <a:pt x="28099" y="1333"/>
                    <a:pt x="28385" y="0"/>
                  </a:cubicBezTo>
                  <a:lnTo>
                    <a:pt x="42862" y="0"/>
                  </a:lnTo>
                  <a:lnTo>
                    <a:pt x="43339" y="35243"/>
                  </a:lnTo>
                  <a:lnTo>
                    <a:pt x="84201" y="35243"/>
                  </a:lnTo>
                  <a:lnTo>
                    <a:pt x="84201" y="51435"/>
                  </a:lnTo>
                  <a:lnTo>
                    <a:pt x="43339" y="51435"/>
                  </a:lnTo>
                  <a:lnTo>
                    <a:pt x="43339" y="126587"/>
                  </a:lnTo>
                  <a:cubicBezTo>
                    <a:pt x="43339" y="135922"/>
                    <a:pt x="43625" y="142399"/>
                    <a:pt x="44196" y="146209"/>
                  </a:cubicBezTo>
                  <a:cubicBezTo>
                    <a:pt x="44768" y="150019"/>
                    <a:pt x="46006" y="152400"/>
                    <a:pt x="47911" y="153543"/>
                  </a:cubicBezTo>
                  <a:cubicBezTo>
                    <a:pt x="49816" y="154686"/>
                    <a:pt x="53054" y="155258"/>
                    <a:pt x="57531" y="155258"/>
                  </a:cubicBezTo>
                  <a:cubicBezTo>
                    <a:pt x="61912" y="155258"/>
                    <a:pt x="66770" y="154686"/>
                    <a:pt x="72104" y="153543"/>
                  </a:cubicBezTo>
                  <a:cubicBezTo>
                    <a:pt x="77438" y="152400"/>
                    <a:pt x="81534" y="151162"/>
                    <a:pt x="84487" y="149828"/>
                  </a:cubicBezTo>
                  <a:lnTo>
                    <a:pt x="88201" y="160877"/>
                  </a:lnTo>
                  <a:cubicBezTo>
                    <a:pt x="84296" y="163830"/>
                    <a:pt x="77914" y="166688"/>
                    <a:pt x="69247" y="169450"/>
                  </a:cubicBezTo>
                  <a:cubicBezTo>
                    <a:pt x="60484" y="172212"/>
                    <a:pt x="52578" y="173641"/>
                    <a:pt x="45339" y="173641"/>
                  </a:cubicBezTo>
                  <a:cubicBezTo>
                    <a:pt x="36004" y="173546"/>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0" name="Freeform: Shape 1032">
              <a:extLst>
                <a:ext uri="{FF2B5EF4-FFF2-40B4-BE49-F238E27FC236}">
                  <a16:creationId xmlns:a16="http://schemas.microsoft.com/office/drawing/2014/main" id="{45AE5E12-2B11-692D-5B66-5205BAFF1FA7}"/>
                </a:ext>
              </a:extLst>
            </p:cNvPr>
            <p:cNvSpPr/>
            <p:nvPr/>
          </p:nvSpPr>
          <p:spPr>
            <a:xfrm>
              <a:off x="11272932" y="6829107"/>
              <a:ext cx="120205" cy="141446"/>
            </a:xfrm>
            <a:custGeom>
              <a:avLst/>
              <a:gdLst>
                <a:gd name="connsiteX0" fmla="*/ 23146 w 120205"/>
                <a:gd name="connsiteY0" fmla="*/ 68199 h 141446"/>
                <a:gd name="connsiteX1" fmla="*/ 81439 w 120205"/>
                <a:gd name="connsiteY1" fmla="*/ 56579 h 141446"/>
                <a:gd name="connsiteX2" fmla="*/ 81439 w 120205"/>
                <a:gd name="connsiteY2" fmla="*/ 49721 h 141446"/>
                <a:gd name="connsiteX3" fmla="*/ 78962 w 120205"/>
                <a:gd name="connsiteY3" fmla="*/ 31623 h 141446"/>
                <a:gd name="connsiteX4" fmla="*/ 70485 w 120205"/>
                <a:gd name="connsiteY4" fmla="*/ 21907 h 141446"/>
                <a:gd name="connsiteX5" fmla="*/ 53435 w 120205"/>
                <a:gd name="connsiteY5" fmla="*/ 18859 h 141446"/>
                <a:gd name="connsiteX6" fmla="*/ 31052 w 120205"/>
                <a:gd name="connsiteY6" fmla="*/ 22384 h 141446"/>
                <a:gd name="connsiteX7" fmla="*/ 11335 w 120205"/>
                <a:gd name="connsiteY7" fmla="*/ 31052 h 141446"/>
                <a:gd name="connsiteX8" fmla="*/ 5239 w 120205"/>
                <a:gd name="connsiteY8" fmla="*/ 18288 h 141446"/>
                <a:gd name="connsiteX9" fmla="*/ 16955 w 120205"/>
                <a:gd name="connsiteY9" fmla="*/ 11240 h 141446"/>
                <a:gd name="connsiteX10" fmla="*/ 36767 w 120205"/>
                <a:gd name="connsiteY10" fmla="*/ 3429 h 141446"/>
                <a:gd name="connsiteX11" fmla="*/ 59245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6 w 120205"/>
                <a:gd name="connsiteY16" fmla="*/ 126778 h 141446"/>
                <a:gd name="connsiteX17" fmla="*/ 120206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1 w 120205"/>
                <a:gd name="connsiteY23" fmla="*/ 135350 h 141446"/>
                <a:gd name="connsiteX24" fmla="*/ 40862 w 120205"/>
                <a:gd name="connsiteY24" fmla="*/ 141446 h 141446"/>
                <a:gd name="connsiteX25" fmla="*/ 11620 w 120205"/>
                <a:gd name="connsiteY25" fmla="*/ 131255 h 141446"/>
                <a:gd name="connsiteX26" fmla="*/ 0 w 120205"/>
                <a:gd name="connsiteY26" fmla="*/ 102013 h 141446"/>
                <a:gd name="connsiteX27" fmla="*/ 23146 w 120205"/>
                <a:gd name="connsiteY27" fmla="*/ 68199 h 141446"/>
                <a:gd name="connsiteX28" fmla="*/ 66294 w 120205"/>
                <a:gd name="connsiteY28" fmla="*/ 120968 h 141446"/>
                <a:gd name="connsiteX29" fmla="*/ 81439 w 120205"/>
                <a:gd name="connsiteY29" fmla="*/ 111633 h 141446"/>
                <a:gd name="connsiteX30" fmla="*/ 81439 w 120205"/>
                <a:gd name="connsiteY30" fmla="*/ 69532 h 141446"/>
                <a:gd name="connsiteX31" fmla="*/ 41148 w 120205"/>
                <a:gd name="connsiteY31" fmla="*/ 77724 h 141446"/>
                <a:gd name="connsiteX32" fmla="*/ 27527 w 120205"/>
                <a:gd name="connsiteY32" fmla="*/ 99155 h 141446"/>
                <a:gd name="connsiteX33" fmla="*/ 34004 w 120205"/>
                <a:gd name="connsiteY33" fmla="*/ 118586 h 141446"/>
                <a:gd name="connsiteX34" fmla="*/ 51530 w 120205"/>
                <a:gd name="connsiteY34" fmla="*/ 124873 h 141446"/>
                <a:gd name="connsiteX35" fmla="*/ 66294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1"/>
                  </a:lnTo>
                  <a:cubicBezTo>
                    <a:pt x="81439" y="42101"/>
                    <a:pt x="80582" y="36005"/>
                    <a:pt x="78962" y="31623"/>
                  </a:cubicBezTo>
                  <a:cubicBezTo>
                    <a:pt x="77343" y="27242"/>
                    <a:pt x="74486" y="24003"/>
                    <a:pt x="70485" y="21907"/>
                  </a:cubicBezTo>
                  <a:cubicBezTo>
                    <a:pt x="66485" y="19907"/>
                    <a:pt x="60769" y="18859"/>
                    <a:pt x="53435" y="18859"/>
                  </a:cubicBezTo>
                  <a:cubicBezTo>
                    <a:pt x="45148" y="18859"/>
                    <a:pt x="37624" y="20003"/>
                    <a:pt x="31052" y="22384"/>
                  </a:cubicBezTo>
                  <a:cubicBezTo>
                    <a:pt x="24479" y="24765"/>
                    <a:pt x="17907" y="27623"/>
                    <a:pt x="11335" y="31052"/>
                  </a:cubicBezTo>
                  <a:lnTo>
                    <a:pt x="5239" y="18288"/>
                  </a:lnTo>
                  <a:cubicBezTo>
                    <a:pt x="7334" y="16478"/>
                    <a:pt x="11240" y="14097"/>
                    <a:pt x="16955" y="11240"/>
                  </a:cubicBezTo>
                  <a:cubicBezTo>
                    <a:pt x="22669" y="8287"/>
                    <a:pt x="29242" y="5715"/>
                    <a:pt x="36767" y="3429"/>
                  </a:cubicBezTo>
                  <a:cubicBezTo>
                    <a:pt x="44291" y="1143"/>
                    <a:pt x="51816" y="0"/>
                    <a:pt x="59245"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6" y="126778"/>
                  </a:lnTo>
                  <a:lnTo>
                    <a:pt x="120206" y="137541"/>
                  </a:lnTo>
                  <a:cubicBezTo>
                    <a:pt x="116967" y="138398"/>
                    <a:pt x="112776" y="139160"/>
                    <a:pt x="107823" y="140018"/>
                  </a:cubicBezTo>
                  <a:cubicBezTo>
                    <a:pt x="102870" y="140780"/>
                    <a:pt x="98488" y="141256"/>
                    <a:pt x="94774" y="141256"/>
                  </a:cubicBezTo>
                  <a:cubicBezTo>
                    <a:pt x="90202" y="141256"/>
                    <a:pt x="87059" y="140589"/>
                    <a:pt x="85439" y="139160"/>
                  </a:cubicBezTo>
                  <a:cubicBezTo>
                    <a:pt x="83820" y="137731"/>
                    <a:pt x="82963" y="134684"/>
                    <a:pt x="82963" y="130016"/>
                  </a:cubicBezTo>
                  <a:lnTo>
                    <a:pt x="82963" y="121920"/>
                  </a:lnTo>
                  <a:cubicBezTo>
                    <a:pt x="78105" y="126778"/>
                    <a:pt x="72104" y="131350"/>
                    <a:pt x="64961" y="135350"/>
                  </a:cubicBezTo>
                  <a:cubicBezTo>
                    <a:pt x="57817" y="139446"/>
                    <a:pt x="49816" y="141446"/>
                    <a:pt x="40862" y="141446"/>
                  </a:cubicBezTo>
                  <a:cubicBezTo>
                    <a:pt x="29146" y="141446"/>
                    <a:pt x="19336" y="138017"/>
                    <a:pt x="11620" y="131255"/>
                  </a:cubicBezTo>
                  <a:cubicBezTo>
                    <a:pt x="3905" y="124492"/>
                    <a:pt x="0" y="114776"/>
                    <a:pt x="0" y="102013"/>
                  </a:cubicBezTo>
                  <a:cubicBezTo>
                    <a:pt x="191" y="86773"/>
                    <a:pt x="7810" y="75438"/>
                    <a:pt x="23146" y="68199"/>
                  </a:cubicBezTo>
                  <a:close/>
                  <a:moveTo>
                    <a:pt x="66294" y="120968"/>
                  </a:moveTo>
                  <a:cubicBezTo>
                    <a:pt x="71818" y="118396"/>
                    <a:pt x="76867" y="115253"/>
                    <a:pt x="81439" y="111633"/>
                  </a:cubicBezTo>
                  <a:lnTo>
                    <a:pt x="81439" y="69532"/>
                  </a:lnTo>
                  <a:cubicBezTo>
                    <a:pt x="63627" y="69532"/>
                    <a:pt x="50197" y="72295"/>
                    <a:pt x="41148" y="77724"/>
                  </a:cubicBezTo>
                  <a:cubicBezTo>
                    <a:pt x="32099" y="83153"/>
                    <a:pt x="27527" y="90297"/>
                    <a:pt x="27527" y="99155"/>
                  </a:cubicBezTo>
                  <a:cubicBezTo>
                    <a:pt x="27527" y="108014"/>
                    <a:pt x="29718" y="114491"/>
                    <a:pt x="34004" y="118586"/>
                  </a:cubicBezTo>
                  <a:cubicBezTo>
                    <a:pt x="38291" y="122777"/>
                    <a:pt x="44196" y="124873"/>
                    <a:pt x="51530" y="124873"/>
                  </a:cubicBezTo>
                  <a:cubicBezTo>
                    <a:pt x="55817" y="124873"/>
                    <a:pt x="60674" y="123539"/>
                    <a:pt x="66294"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1" name="Freeform: Shape 1033">
              <a:extLst>
                <a:ext uri="{FF2B5EF4-FFF2-40B4-BE49-F238E27FC236}">
                  <a16:creationId xmlns:a16="http://schemas.microsoft.com/office/drawing/2014/main" id="{2785F9FB-F301-31FF-7B38-CA12DE4BF0FC}"/>
                </a:ext>
              </a:extLst>
            </p:cNvPr>
            <p:cNvSpPr/>
            <p:nvPr/>
          </p:nvSpPr>
          <p:spPr>
            <a:xfrm>
              <a:off x="11406949" y="6796817"/>
              <a:ext cx="88201" cy="173640"/>
            </a:xfrm>
            <a:custGeom>
              <a:avLst/>
              <a:gdLst>
                <a:gd name="connsiteX0" fmla="*/ 24479 w 88201"/>
                <a:gd name="connsiteY0" fmla="*/ 167164 h 173640"/>
                <a:gd name="connsiteX1" fmla="*/ 17621 w 88201"/>
                <a:gd name="connsiteY1" fmla="*/ 145351 h 173640"/>
                <a:gd name="connsiteX2" fmla="*/ 17621 w 88201"/>
                <a:gd name="connsiteY2" fmla="*/ 51340 h 173640"/>
                <a:gd name="connsiteX3" fmla="*/ 0 w 88201"/>
                <a:gd name="connsiteY3" fmla="*/ 51340 h 173640"/>
                <a:gd name="connsiteX4" fmla="*/ 0 w 88201"/>
                <a:gd name="connsiteY4" fmla="*/ 40386 h 173640"/>
                <a:gd name="connsiteX5" fmla="*/ 6858 w 88201"/>
                <a:gd name="connsiteY5" fmla="*/ 38672 h 173640"/>
                <a:gd name="connsiteX6" fmla="*/ 14478 w 88201"/>
                <a:gd name="connsiteY6" fmla="*/ 36004 h 173640"/>
                <a:gd name="connsiteX7" fmla="*/ 20574 w 88201"/>
                <a:gd name="connsiteY7" fmla="*/ 27242 h 173640"/>
                <a:gd name="connsiteX8" fmla="*/ 25241 w 88201"/>
                <a:gd name="connsiteY8" fmla="*/ 12287 h 173640"/>
                <a:gd name="connsiteX9" fmla="*/ 28384 w 88201"/>
                <a:gd name="connsiteY9" fmla="*/ 0 h 173640"/>
                <a:gd name="connsiteX10" fmla="*/ 42863 w 88201"/>
                <a:gd name="connsiteY10" fmla="*/ 0 h 173640"/>
                <a:gd name="connsiteX11" fmla="*/ 43339 w 88201"/>
                <a:gd name="connsiteY11" fmla="*/ 35243 h 173640"/>
                <a:gd name="connsiteX12" fmla="*/ 84201 w 88201"/>
                <a:gd name="connsiteY12" fmla="*/ 35243 h 173640"/>
                <a:gd name="connsiteX13" fmla="*/ 84201 w 88201"/>
                <a:gd name="connsiteY13" fmla="*/ 51435 h 173640"/>
                <a:gd name="connsiteX14" fmla="*/ 43339 w 88201"/>
                <a:gd name="connsiteY14" fmla="*/ 51435 h 173640"/>
                <a:gd name="connsiteX15" fmla="*/ 43339 w 88201"/>
                <a:gd name="connsiteY15" fmla="*/ 126587 h 173640"/>
                <a:gd name="connsiteX16" fmla="*/ 44196 w 88201"/>
                <a:gd name="connsiteY16" fmla="*/ 146209 h 173640"/>
                <a:gd name="connsiteX17" fmla="*/ 47911 w 88201"/>
                <a:gd name="connsiteY17" fmla="*/ 153543 h 173640"/>
                <a:gd name="connsiteX18" fmla="*/ 57531 w 88201"/>
                <a:gd name="connsiteY18" fmla="*/ 155258 h 173640"/>
                <a:gd name="connsiteX19" fmla="*/ 72104 w 88201"/>
                <a:gd name="connsiteY19" fmla="*/ 153543 h 173640"/>
                <a:gd name="connsiteX20" fmla="*/ 84487 w 88201"/>
                <a:gd name="connsiteY20" fmla="*/ 149828 h 173640"/>
                <a:gd name="connsiteX21" fmla="*/ 88201 w 88201"/>
                <a:gd name="connsiteY21" fmla="*/ 160877 h 173640"/>
                <a:gd name="connsiteX22" fmla="*/ 69247 w 88201"/>
                <a:gd name="connsiteY22" fmla="*/ 169450 h 173640"/>
                <a:gd name="connsiteX23" fmla="*/ 45339 w 88201"/>
                <a:gd name="connsiteY23" fmla="*/ 173641 h 173640"/>
                <a:gd name="connsiteX24" fmla="*/ 24479 w 88201"/>
                <a:gd name="connsiteY24" fmla="*/ 167164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640">
                  <a:moveTo>
                    <a:pt x="24479" y="167164"/>
                  </a:moveTo>
                  <a:cubicBezTo>
                    <a:pt x="19907" y="162877"/>
                    <a:pt x="17621" y="155639"/>
                    <a:pt x="17621" y="145351"/>
                  </a:cubicBezTo>
                  <a:lnTo>
                    <a:pt x="17621" y="51340"/>
                  </a:lnTo>
                  <a:lnTo>
                    <a:pt x="0" y="51340"/>
                  </a:lnTo>
                  <a:lnTo>
                    <a:pt x="0" y="40386"/>
                  </a:lnTo>
                  <a:cubicBezTo>
                    <a:pt x="857" y="40196"/>
                    <a:pt x="3143" y="39624"/>
                    <a:pt x="6858" y="38672"/>
                  </a:cubicBezTo>
                  <a:cubicBezTo>
                    <a:pt x="10573" y="37719"/>
                    <a:pt x="13144" y="36767"/>
                    <a:pt x="14478" y="36004"/>
                  </a:cubicBezTo>
                  <a:cubicBezTo>
                    <a:pt x="17050" y="34576"/>
                    <a:pt x="19145" y="31623"/>
                    <a:pt x="20574" y="27242"/>
                  </a:cubicBezTo>
                  <a:cubicBezTo>
                    <a:pt x="21907" y="24098"/>
                    <a:pt x="23431" y="19145"/>
                    <a:pt x="25241" y="12287"/>
                  </a:cubicBezTo>
                  <a:cubicBezTo>
                    <a:pt x="27051" y="5429"/>
                    <a:pt x="28099" y="1333"/>
                    <a:pt x="28384" y="0"/>
                  </a:cubicBezTo>
                  <a:lnTo>
                    <a:pt x="42863" y="0"/>
                  </a:lnTo>
                  <a:lnTo>
                    <a:pt x="43339" y="35243"/>
                  </a:lnTo>
                  <a:lnTo>
                    <a:pt x="84201" y="35243"/>
                  </a:lnTo>
                  <a:lnTo>
                    <a:pt x="84201" y="51435"/>
                  </a:lnTo>
                  <a:lnTo>
                    <a:pt x="43339" y="51435"/>
                  </a:lnTo>
                  <a:lnTo>
                    <a:pt x="43339" y="126587"/>
                  </a:lnTo>
                  <a:cubicBezTo>
                    <a:pt x="43339" y="135922"/>
                    <a:pt x="43624" y="142399"/>
                    <a:pt x="44196" y="146209"/>
                  </a:cubicBezTo>
                  <a:cubicBezTo>
                    <a:pt x="44767" y="150019"/>
                    <a:pt x="46006" y="152400"/>
                    <a:pt x="47911" y="153543"/>
                  </a:cubicBezTo>
                  <a:cubicBezTo>
                    <a:pt x="49816" y="154686"/>
                    <a:pt x="53054" y="155258"/>
                    <a:pt x="57531" y="155258"/>
                  </a:cubicBezTo>
                  <a:cubicBezTo>
                    <a:pt x="61913" y="155258"/>
                    <a:pt x="66770" y="154686"/>
                    <a:pt x="72104" y="153543"/>
                  </a:cubicBezTo>
                  <a:cubicBezTo>
                    <a:pt x="77438" y="152400"/>
                    <a:pt x="81534" y="151162"/>
                    <a:pt x="84487" y="149828"/>
                  </a:cubicBezTo>
                  <a:lnTo>
                    <a:pt x="88201" y="160877"/>
                  </a:lnTo>
                  <a:cubicBezTo>
                    <a:pt x="84296" y="163830"/>
                    <a:pt x="77914" y="166688"/>
                    <a:pt x="69247" y="169450"/>
                  </a:cubicBezTo>
                  <a:cubicBezTo>
                    <a:pt x="60484" y="172212"/>
                    <a:pt x="52578" y="173641"/>
                    <a:pt x="45339" y="173641"/>
                  </a:cubicBezTo>
                  <a:cubicBezTo>
                    <a:pt x="36004" y="173546"/>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2" name="Freeform: Shape 1034">
              <a:extLst>
                <a:ext uri="{FF2B5EF4-FFF2-40B4-BE49-F238E27FC236}">
                  <a16:creationId xmlns:a16="http://schemas.microsoft.com/office/drawing/2014/main" id="{6AE170D9-0412-7A72-58FF-7EF48D5D15C4}"/>
                </a:ext>
              </a:extLst>
            </p:cNvPr>
            <p:cNvSpPr/>
            <p:nvPr/>
          </p:nvSpPr>
          <p:spPr>
            <a:xfrm>
              <a:off x="11509247" y="6773862"/>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4 h 194119"/>
                <a:gd name="connsiteX16" fmla="*/ 31814 w 64865"/>
                <a:gd name="connsiteY16" fmla="*/ 0 h 194119"/>
                <a:gd name="connsiteX17" fmla="*/ 44005 w 64865"/>
                <a:gd name="connsiteY17" fmla="*/ 4381 h 194119"/>
                <a:gd name="connsiteX18" fmla="*/ 47911 w 64865"/>
                <a:gd name="connsiteY18" fmla="*/ 15621 h 194119"/>
                <a:gd name="connsiteX19" fmla="*/ 43148 w 64865"/>
                <a:gd name="connsiteY19" fmla="*/ 28861 h 194119"/>
                <a:gd name="connsiteX20" fmla="*/ 29813 w 64865"/>
                <a:gd name="connsiteY20" fmla="*/ 33719 h 194119"/>
                <a:gd name="connsiteX21" fmla="*/ 29527 w 64865"/>
                <a:gd name="connsiteY21" fmla="*/ 33719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20"/>
                  </a:lnTo>
                  <a:lnTo>
                    <a:pt x="0" y="194120"/>
                  </a:lnTo>
                  <a:lnTo>
                    <a:pt x="0" y="182118"/>
                  </a:lnTo>
                  <a:lnTo>
                    <a:pt x="19812" y="179927"/>
                  </a:lnTo>
                  <a:lnTo>
                    <a:pt x="19812" y="77057"/>
                  </a:lnTo>
                  <a:close/>
                  <a:moveTo>
                    <a:pt x="17907" y="29337"/>
                  </a:moveTo>
                  <a:cubicBezTo>
                    <a:pt x="15335" y="26384"/>
                    <a:pt x="14002" y="22670"/>
                    <a:pt x="14002" y="18097"/>
                  </a:cubicBezTo>
                  <a:cubicBezTo>
                    <a:pt x="14002" y="12859"/>
                    <a:pt x="15621" y="8572"/>
                    <a:pt x="18764" y="5144"/>
                  </a:cubicBezTo>
                  <a:cubicBezTo>
                    <a:pt x="21907" y="1715"/>
                    <a:pt x="26289" y="0"/>
                    <a:pt x="31814" y="0"/>
                  </a:cubicBezTo>
                  <a:cubicBezTo>
                    <a:pt x="37338" y="0"/>
                    <a:pt x="41434" y="1429"/>
                    <a:pt x="44005" y="4381"/>
                  </a:cubicBezTo>
                  <a:cubicBezTo>
                    <a:pt x="46577" y="7334"/>
                    <a:pt x="47911" y="11049"/>
                    <a:pt x="47911" y="15621"/>
                  </a:cubicBezTo>
                  <a:cubicBezTo>
                    <a:pt x="47911" y="21145"/>
                    <a:pt x="46292" y="25527"/>
                    <a:pt x="43148" y="28861"/>
                  </a:cubicBezTo>
                  <a:cubicBezTo>
                    <a:pt x="40005" y="32195"/>
                    <a:pt x="35528" y="33719"/>
                    <a:pt x="29813" y="33719"/>
                  </a:cubicBezTo>
                  <a:lnTo>
                    <a:pt x="29527" y="33719"/>
                  </a:lnTo>
                  <a:cubicBezTo>
                    <a:pt x="24384" y="33719"/>
                    <a:pt x="20479" y="32290"/>
                    <a:pt x="17907"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3" name="Freeform: Shape 1035">
              <a:extLst>
                <a:ext uri="{FF2B5EF4-FFF2-40B4-BE49-F238E27FC236}">
                  <a16:creationId xmlns:a16="http://schemas.microsoft.com/office/drawing/2014/main" id="{D033A1F1-3177-F590-27A1-2F623278FE95}"/>
                </a:ext>
              </a:extLst>
            </p:cNvPr>
            <p:cNvSpPr/>
            <p:nvPr/>
          </p:nvSpPr>
          <p:spPr>
            <a:xfrm>
              <a:off x="11593829" y="6829107"/>
              <a:ext cx="99155" cy="141446"/>
            </a:xfrm>
            <a:custGeom>
              <a:avLst/>
              <a:gdLst>
                <a:gd name="connsiteX0" fmla="*/ 20479 w 99155"/>
                <a:gd name="connsiteY0" fmla="*/ 119253 h 141446"/>
                <a:gd name="connsiteX1" fmla="*/ 30861 w 99155"/>
                <a:gd name="connsiteY1" fmla="*/ 125825 h 141446"/>
                <a:gd name="connsiteX2" fmla="*/ 47625 w 99155"/>
                <a:gd name="connsiteY2" fmla="*/ 128778 h 141446"/>
                <a:gd name="connsiteX3" fmla="*/ 68199 w 99155"/>
                <a:gd name="connsiteY3" fmla="*/ 123349 h 141446"/>
                <a:gd name="connsiteX4" fmla="*/ 74771 w 99155"/>
                <a:gd name="connsiteY4" fmla="*/ 108395 h 141446"/>
                <a:gd name="connsiteX5" fmla="*/ 70580 w 99155"/>
                <a:gd name="connsiteY5" fmla="*/ 96869 h 141446"/>
                <a:gd name="connsiteX6" fmla="*/ 58960 w 99155"/>
                <a:gd name="connsiteY6" fmla="*/ 88202 h 141446"/>
                <a:gd name="connsiteX7" fmla="*/ 37528 w 99155"/>
                <a:gd name="connsiteY7" fmla="*/ 79057 h 141446"/>
                <a:gd name="connsiteX8" fmla="*/ 10001 w 99155"/>
                <a:gd name="connsiteY8" fmla="*/ 62008 h 141446"/>
                <a:gd name="connsiteX9" fmla="*/ 1333 w 99155"/>
                <a:gd name="connsiteY9" fmla="*/ 35909 h 141446"/>
                <a:gd name="connsiteX10" fmla="*/ 7810 w 99155"/>
                <a:gd name="connsiteY10" fmla="*/ 17050 h 141446"/>
                <a:gd name="connsiteX11" fmla="*/ 25718 w 99155"/>
                <a:gd name="connsiteY11" fmla="*/ 4477 h 141446"/>
                <a:gd name="connsiteX12" fmla="*/ 51054 w 99155"/>
                <a:gd name="connsiteY12" fmla="*/ 0 h 141446"/>
                <a:gd name="connsiteX13" fmla="*/ 70771 w 99155"/>
                <a:gd name="connsiteY13" fmla="*/ 1715 h 141446"/>
                <a:gd name="connsiteX14" fmla="*/ 84391 w 99155"/>
                <a:gd name="connsiteY14" fmla="*/ 5144 h 141446"/>
                <a:gd name="connsiteX15" fmla="*/ 91249 w 99155"/>
                <a:gd name="connsiteY15" fmla="*/ 7334 h 141446"/>
                <a:gd name="connsiteX16" fmla="*/ 91249 w 99155"/>
                <a:gd name="connsiteY16" fmla="*/ 37719 h 141446"/>
                <a:gd name="connsiteX17" fmla="*/ 76200 w 99155"/>
                <a:gd name="connsiteY17" fmla="*/ 37719 h 141446"/>
                <a:gd name="connsiteX18" fmla="*/ 71342 w 99155"/>
                <a:gd name="connsiteY18" fmla="*/ 19622 h 141446"/>
                <a:gd name="connsiteX19" fmla="*/ 63532 w 99155"/>
                <a:gd name="connsiteY19" fmla="*/ 14573 h 141446"/>
                <a:gd name="connsiteX20" fmla="*/ 49339 w 99155"/>
                <a:gd name="connsiteY20" fmla="*/ 12478 h 141446"/>
                <a:gd name="connsiteX21" fmla="*/ 31623 w 99155"/>
                <a:gd name="connsiteY21" fmla="*/ 17335 h 141446"/>
                <a:gd name="connsiteX22" fmla="*/ 24860 w 99155"/>
                <a:gd name="connsiteY22" fmla="*/ 30575 h 141446"/>
                <a:gd name="connsiteX23" fmla="*/ 28384 w 99155"/>
                <a:gd name="connsiteY23" fmla="*/ 42672 h 141446"/>
                <a:gd name="connsiteX24" fmla="*/ 37338 w 99155"/>
                <a:gd name="connsiteY24" fmla="*/ 50387 h 141446"/>
                <a:gd name="connsiteX25" fmla="*/ 52007 w 99155"/>
                <a:gd name="connsiteY25" fmla="*/ 57245 h 141446"/>
                <a:gd name="connsiteX26" fmla="*/ 56864 w 99155"/>
                <a:gd name="connsiteY26" fmla="*/ 59246 h 141446"/>
                <a:gd name="connsiteX27" fmla="*/ 79153 w 99155"/>
                <a:gd name="connsiteY27" fmla="*/ 69532 h 141446"/>
                <a:gd name="connsiteX28" fmla="*/ 93440 w 99155"/>
                <a:gd name="connsiteY28" fmla="*/ 82391 h 141446"/>
                <a:gd name="connsiteX29" fmla="*/ 99155 w 99155"/>
                <a:gd name="connsiteY29" fmla="*/ 101822 h 141446"/>
                <a:gd name="connsiteX30" fmla="*/ 85058 w 99155"/>
                <a:gd name="connsiteY30" fmla="*/ 130683 h 141446"/>
                <a:gd name="connsiteX31" fmla="*/ 46482 w 99155"/>
                <a:gd name="connsiteY31" fmla="*/ 141446 h 141446"/>
                <a:gd name="connsiteX32" fmla="*/ 21431 w 99155"/>
                <a:gd name="connsiteY32" fmla="*/ 138113 h 141446"/>
                <a:gd name="connsiteX33" fmla="*/ 0 w 99155"/>
                <a:gd name="connsiteY33" fmla="*/ 131350 h 141446"/>
                <a:gd name="connsiteX34" fmla="*/ 0 w 99155"/>
                <a:gd name="connsiteY34" fmla="*/ 100013 h 141446"/>
                <a:gd name="connsiteX35" fmla="*/ 15907 w 99155"/>
                <a:gd name="connsiteY35" fmla="*/ 100013 h 141446"/>
                <a:gd name="connsiteX36" fmla="*/ 20479 w 99155"/>
                <a:gd name="connsiteY36" fmla="*/ 119253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9155" h="141446">
                  <a:moveTo>
                    <a:pt x="20479" y="119253"/>
                  </a:moveTo>
                  <a:cubicBezTo>
                    <a:pt x="22098" y="121730"/>
                    <a:pt x="25622" y="123920"/>
                    <a:pt x="30861" y="125825"/>
                  </a:cubicBezTo>
                  <a:cubicBezTo>
                    <a:pt x="36100" y="127730"/>
                    <a:pt x="41720" y="128778"/>
                    <a:pt x="47625" y="128778"/>
                  </a:cubicBezTo>
                  <a:cubicBezTo>
                    <a:pt x="56959" y="128778"/>
                    <a:pt x="63818" y="126968"/>
                    <a:pt x="68199" y="123349"/>
                  </a:cubicBezTo>
                  <a:cubicBezTo>
                    <a:pt x="72580" y="119729"/>
                    <a:pt x="74771" y="114776"/>
                    <a:pt x="74771" y="108395"/>
                  </a:cubicBezTo>
                  <a:cubicBezTo>
                    <a:pt x="74771" y="104013"/>
                    <a:pt x="73343" y="100203"/>
                    <a:pt x="70580" y="96869"/>
                  </a:cubicBezTo>
                  <a:cubicBezTo>
                    <a:pt x="67818" y="93631"/>
                    <a:pt x="63913" y="90678"/>
                    <a:pt x="58960" y="88202"/>
                  </a:cubicBezTo>
                  <a:cubicBezTo>
                    <a:pt x="54007" y="85630"/>
                    <a:pt x="46863" y="82582"/>
                    <a:pt x="37528" y="79057"/>
                  </a:cubicBezTo>
                  <a:cubicBezTo>
                    <a:pt x="24955" y="74295"/>
                    <a:pt x="15811" y="68675"/>
                    <a:pt x="10001" y="62008"/>
                  </a:cubicBezTo>
                  <a:cubicBezTo>
                    <a:pt x="4191" y="55340"/>
                    <a:pt x="1333" y="46673"/>
                    <a:pt x="1333" y="35909"/>
                  </a:cubicBezTo>
                  <a:cubicBezTo>
                    <a:pt x="1333" y="28766"/>
                    <a:pt x="3524" y="22479"/>
                    <a:pt x="7810" y="17050"/>
                  </a:cubicBezTo>
                  <a:cubicBezTo>
                    <a:pt x="12097" y="11621"/>
                    <a:pt x="18097" y="7430"/>
                    <a:pt x="25718" y="4477"/>
                  </a:cubicBezTo>
                  <a:cubicBezTo>
                    <a:pt x="33338" y="1429"/>
                    <a:pt x="41720" y="0"/>
                    <a:pt x="51054" y="0"/>
                  </a:cubicBezTo>
                  <a:cubicBezTo>
                    <a:pt x="58579" y="0"/>
                    <a:pt x="65151" y="572"/>
                    <a:pt x="70771" y="1715"/>
                  </a:cubicBezTo>
                  <a:cubicBezTo>
                    <a:pt x="76391" y="2857"/>
                    <a:pt x="80962" y="4001"/>
                    <a:pt x="84391" y="5144"/>
                  </a:cubicBezTo>
                  <a:cubicBezTo>
                    <a:pt x="87820" y="6286"/>
                    <a:pt x="90107" y="7049"/>
                    <a:pt x="91249" y="7334"/>
                  </a:cubicBezTo>
                  <a:lnTo>
                    <a:pt x="91249" y="37719"/>
                  </a:lnTo>
                  <a:lnTo>
                    <a:pt x="76200" y="37719"/>
                  </a:lnTo>
                  <a:lnTo>
                    <a:pt x="71342" y="19622"/>
                  </a:lnTo>
                  <a:cubicBezTo>
                    <a:pt x="70390" y="17621"/>
                    <a:pt x="67723" y="16002"/>
                    <a:pt x="63532" y="14573"/>
                  </a:cubicBezTo>
                  <a:cubicBezTo>
                    <a:pt x="59341" y="13145"/>
                    <a:pt x="54578" y="12478"/>
                    <a:pt x="49339" y="12478"/>
                  </a:cubicBezTo>
                  <a:cubicBezTo>
                    <a:pt x="42005" y="12478"/>
                    <a:pt x="36100" y="14097"/>
                    <a:pt x="31623" y="17335"/>
                  </a:cubicBezTo>
                  <a:cubicBezTo>
                    <a:pt x="27146" y="20574"/>
                    <a:pt x="24860" y="24955"/>
                    <a:pt x="24860" y="30575"/>
                  </a:cubicBezTo>
                  <a:cubicBezTo>
                    <a:pt x="24860" y="35433"/>
                    <a:pt x="26003" y="39529"/>
                    <a:pt x="28384" y="42672"/>
                  </a:cubicBezTo>
                  <a:cubicBezTo>
                    <a:pt x="30766" y="45815"/>
                    <a:pt x="33719" y="48387"/>
                    <a:pt x="37338" y="50387"/>
                  </a:cubicBezTo>
                  <a:cubicBezTo>
                    <a:pt x="40957" y="52388"/>
                    <a:pt x="45815" y="54674"/>
                    <a:pt x="52007" y="57245"/>
                  </a:cubicBezTo>
                  <a:lnTo>
                    <a:pt x="56864" y="59246"/>
                  </a:lnTo>
                  <a:cubicBezTo>
                    <a:pt x="66008" y="62865"/>
                    <a:pt x="73438" y="66294"/>
                    <a:pt x="79153" y="69532"/>
                  </a:cubicBezTo>
                  <a:cubicBezTo>
                    <a:pt x="84868" y="72771"/>
                    <a:pt x="89630" y="77057"/>
                    <a:pt x="93440" y="82391"/>
                  </a:cubicBezTo>
                  <a:cubicBezTo>
                    <a:pt x="97250" y="87725"/>
                    <a:pt x="99155" y="94202"/>
                    <a:pt x="99155" y="101822"/>
                  </a:cubicBezTo>
                  <a:cubicBezTo>
                    <a:pt x="99155" y="113919"/>
                    <a:pt x="94488" y="123539"/>
                    <a:pt x="85058" y="130683"/>
                  </a:cubicBezTo>
                  <a:cubicBezTo>
                    <a:pt x="75628" y="137827"/>
                    <a:pt x="62865" y="141446"/>
                    <a:pt x="46482" y="141446"/>
                  </a:cubicBezTo>
                  <a:cubicBezTo>
                    <a:pt x="38481" y="141446"/>
                    <a:pt x="30099" y="140303"/>
                    <a:pt x="21431" y="138113"/>
                  </a:cubicBezTo>
                  <a:cubicBezTo>
                    <a:pt x="12668" y="135922"/>
                    <a:pt x="5524" y="133636"/>
                    <a:pt x="0" y="131350"/>
                  </a:cubicBezTo>
                  <a:lnTo>
                    <a:pt x="0" y="100013"/>
                  </a:lnTo>
                  <a:lnTo>
                    <a:pt x="15907" y="100013"/>
                  </a:lnTo>
                  <a:lnTo>
                    <a:pt x="20479" y="11925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4" name="Freeform: Shape 1036">
              <a:extLst>
                <a:ext uri="{FF2B5EF4-FFF2-40B4-BE49-F238E27FC236}">
                  <a16:creationId xmlns:a16="http://schemas.microsoft.com/office/drawing/2014/main" id="{F46DA7D0-0A71-EC62-D17A-885FA080383E}"/>
                </a:ext>
              </a:extLst>
            </p:cNvPr>
            <p:cNvSpPr/>
            <p:nvPr/>
          </p:nvSpPr>
          <p:spPr>
            <a:xfrm>
              <a:off x="11711653" y="6796817"/>
              <a:ext cx="88201" cy="173640"/>
            </a:xfrm>
            <a:custGeom>
              <a:avLst/>
              <a:gdLst>
                <a:gd name="connsiteX0" fmla="*/ 24479 w 88201"/>
                <a:gd name="connsiteY0" fmla="*/ 167164 h 173640"/>
                <a:gd name="connsiteX1" fmla="*/ 17621 w 88201"/>
                <a:gd name="connsiteY1" fmla="*/ 145351 h 173640"/>
                <a:gd name="connsiteX2" fmla="*/ 17621 w 88201"/>
                <a:gd name="connsiteY2" fmla="*/ 51340 h 173640"/>
                <a:gd name="connsiteX3" fmla="*/ 0 w 88201"/>
                <a:gd name="connsiteY3" fmla="*/ 51340 h 173640"/>
                <a:gd name="connsiteX4" fmla="*/ 0 w 88201"/>
                <a:gd name="connsiteY4" fmla="*/ 40386 h 173640"/>
                <a:gd name="connsiteX5" fmla="*/ 6858 w 88201"/>
                <a:gd name="connsiteY5" fmla="*/ 38672 h 173640"/>
                <a:gd name="connsiteX6" fmla="*/ 14478 w 88201"/>
                <a:gd name="connsiteY6" fmla="*/ 36004 h 173640"/>
                <a:gd name="connsiteX7" fmla="*/ 20574 w 88201"/>
                <a:gd name="connsiteY7" fmla="*/ 27242 h 173640"/>
                <a:gd name="connsiteX8" fmla="*/ 25241 w 88201"/>
                <a:gd name="connsiteY8" fmla="*/ 12287 h 173640"/>
                <a:gd name="connsiteX9" fmla="*/ 28385 w 88201"/>
                <a:gd name="connsiteY9" fmla="*/ 0 h 173640"/>
                <a:gd name="connsiteX10" fmla="*/ 42863 w 88201"/>
                <a:gd name="connsiteY10" fmla="*/ 0 h 173640"/>
                <a:gd name="connsiteX11" fmla="*/ 43339 w 88201"/>
                <a:gd name="connsiteY11" fmla="*/ 35243 h 173640"/>
                <a:gd name="connsiteX12" fmla="*/ 84201 w 88201"/>
                <a:gd name="connsiteY12" fmla="*/ 35243 h 173640"/>
                <a:gd name="connsiteX13" fmla="*/ 84201 w 88201"/>
                <a:gd name="connsiteY13" fmla="*/ 51435 h 173640"/>
                <a:gd name="connsiteX14" fmla="*/ 43339 w 88201"/>
                <a:gd name="connsiteY14" fmla="*/ 51435 h 173640"/>
                <a:gd name="connsiteX15" fmla="*/ 43339 w 88201"/>
                <a:gd name="connsiteY15" fmla="*/ 126587 h 173640"/>
                <a:gd name="connsiteX16" fmla="*/ 44196 w 88201"/>
                <a:gd name="connsiteY16" fmla="*/ 146209 h 173640"/>
                <a:gd name="connsiteX17" fmla="*/ 47911 w 88201"/>
                <a:gd name="connsiteY17" fmla="*/ 153543 h 173640"/>
                <a:gd name="connsiteX18" fmla="*/ 57531 w 88201"/>
                <a:gd name="connsiteY18" fmla="*/ 155258 h 173640"/>
                <a:gd name="connsiteX19" fmla="*/ 72104 w 88201"/>
                <a:gd name="connsiteY19" fmla="*/ 153543 h 173640"/>
                <a:gd name="connsiteX20" fmla="*/ 84487 w 88201"/>
                <a:gd name="connsiteY20" fmla="*/ 149828 h 173640"/>
                <a:gd name="connsiteX21" fmla="*/ 88202 w 88201"/>
                <a:gd name="connsiteY21" fmla="*/ 160877 h 173640"/>
                <a:gd name="connsiteX22" fmla="*/ 69247 w 88201"/>
                <a:gd name="connsiteY22" fmla="*/ 169450 h 173640"/>
                <a:gd name="connsiteX23" fmla="*/ 45339 w 88201"/>
                <a:gd name="connsiteY23" fmla="*/ 173641 h 173640"/>
                <a:gd name="connsiteX24" fmla="*/ 24479 w 88201"/>
                <a:gd name="connsiteY24" fmla="*/ 167164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640">
                  <a:moveTo>
                    <a:pt x="24479" y="167164"/>
                  </a:moveTo>
                  <a:cubicBezTo>
                    <a:pt x="19907" y="162877"/>
                    <a:pt x="17621" y="155639"/>
                    <a:pt x="17621" y="145351"/>
                  </a:cubicBezTo>
                  <a:lnTo>
                    <a:pt x="17621" y="51340"/>
                  </a:lnTo>
                  <a:lnTo>
                    <a:pt x="0" y="51340"/>
                  </a:lnTo>
                  <a:lnTo>
                    <a:pt x="0" y="40386"/>
                  </a:lnTo>
                  <a:cubicBezTo>
                    <a:pt x="857" y="40196"/>
                    <a:pt x="3143" y="39624"/>
                    <a:pt x="6858" y="38672"/>
                  </a:cubicBezTo>
                  <a:cubicBezTo>
                    <a:pt x="10573" y="37719"/>
                    <a:pt x="13144" y="36767"/>
                    <a:pt x="14478" y="36004"/>
                  </a:cubicBezTo>
                  <a:cubicBezTo>
                    <a:pt x="17050" y="34576"/>
                    <a:pt x="19145" y="31623"/>
                    <a:pt x="20574" y="27242"/>
                  </a:cubicBezTo>
                  <a:cubicBezTo>
                    <a:pt x="21908" y="24098"/>
                    <a:pt x="23431" y="19145"/>
                    <a:pt x="25241" y="12287"/>
                  </a:cubicBezTo>
                  <a:cubicBezTo>
                    <a:pt x="27051" y="5429"/>
                    <a:pt x="28099" y="1333"/>
                    <a:pt x="28385" y="0"/>
                  </a:cubicBezTo>
                  <a:lnTo>
                    <a:pt x="42863" y="0"/>
                  </a:lnTo>
                  <a:lnTo>
                    <a:pt x="43339" y="35243"/>
                  </a:lnTo>
                  <a:lnTo>
                    <a:pt x="84201" y="35243"/>
                  </a:lnTo>
                  <a:lnTo>
                    <a:pt x="84201" y="51435"/>
                  </a:lnTo>
                  <a:lnTo>
                    <a:pt x="43339" y="51435"/>
                  </a:lnTo>
                  <a:lnTo>
                    <a:pt x="43339" y="126587"/>
                  </a:lnTo>
                  <a:cubicBezTo>
                    <a:pt x="43339" y="135922"/>
                    <a:pt x="43625" y="142399"/>
                    <a:pt x="44196" y="146209"/>
                  </a:cubicBezTo>
                  <a:cubicBezTo>
                    <a:pt x="44767" y="150019"/>
                    <a:pt x="46006" y="152400"/>
                    <a:pt x="47911" y="153543"/>
                  </a:cubicBezTo>
                  <a:cubicBezTo>
                    <a:pt x="49816" y="154686"/>
                    <a:pt x="53054" y="155258"/>
                    <a:pt x="57531" y="155258"/>
                  </a:cubicBezTo>
                  <a:cubicBezTo>
                    <a:pt x="61913" y="155258"/>
                    <a:pt x="66770" y="154686"/>
                    <a:pt x="72104" y="153543"/>
                  </a:cubicBezTo>
                  <a:cubicBezTo>
                    <a:pt x="77438" y="152400"/>
                    <a:pt x="81534" y="151162"/>
                    <a:pt x="84487" y="149828"/>
                  </a:cubicBezTo>
                  <a:lnTo>
                    <a:pt x="88202" y="160877"/>
                  </a:lnTo>
                  <a:cubicBezTo>
                    <a:pt x="84296" y="163830"/>
                    <a:pt x="77915" y="166688"/>
                    <a:pt x="69247" y="169450"/>
                  </a:cubicBezTo>
                  <a:cubicBezTo>
                    <a:pt x="60484" y="172212"/>
                    <a:pt x="52578" y="173641"/>
                    <a:pt x="45339" y="173641"/>
                  </a:cubicBezTo>
                  <a:cubicBezTo>
                    <a:pt x="36004" y="173546"/>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5" name="Freeform: Shape 1037">
              <a:extLst>
                <a:ext uri="{FF2B5EF4-FFF2-40B4-BE49-F238E27FC236}">
                  <a16:creationId xmlns:a16="http://schemas.microsoft.com/office/drawing/2014/main" id="{AC67CA2F-1E46-C6B6-27F5-2DD665F9C8FE}"/>
                </a:ext>
              </a:extLst>
            </p:cNvPr>
            <p:cNvSpPr/>
            <p:nvPr/>
          </p:nvSpPr>
          <p:spPr>
            <a:xfrm>
              <a:off x="11813952" y="6773862"/>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4 h 194119"/>
                <a:gd name="connsiteX16" fmla="*/ 31814 w 64865"/>
                <a:gd name="connsiteY16" fmla="*/ 0 h 194119"/>
                <a:gd name="connsiteX17" fmla="*/ 44006 w 64865"/>
                <a:gd name="connsiteY17" fmla="*/ 4381 h 194119"/>
                <a:gd name="connsiteX18" fmla="*/ 47911 w 64865"/>
                <a:gd name="connsiteY18" fmla="*/ 15621 h 194119"/>
                <a:gd name="connsiteX19" fmla="*/ 43148 w 64865"/>
                <a:gd name="connsiteY19" fmla="*/ 28861 h 194119"/>
                <a:gd name="connsiteX20" fmla="*/ 29813 w 64865"/>
                <a:gd name="connsiteY20" fmla="*/ 33719 h 194119"/>
                <a:gd name="connsiteX21" fmla="*/ 29528 w 64865"/>
                <a:gd name="connsiteY21" fmla="*/ 33719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20"/>
                  </a:lnTo>
                  <a:lnTo>
                    <a:pt x="0" y="194120"/>
                  </a:lnTo>
                  <a:lnTo>
                    <a:pt x="0" y="182118"/>
                  </a:lnTo>
                  <a:lnTo>
                    <a:pt x="19812" y="179927"/>
                  </a:lnTo>
                  <a:lnTo>
                    <a:pt x="19812" y="77057"/>
                  </a:lnTo>
                  <a:close/>
                  <a:moveTo>
                    <a:pt x="17907" y="29337"/>
                  </a:moveTo>
                  <a:cubicBezTo>
                    <a:pt x="15335" y="26384"/>
                    <a:pt x="14002" y="22670"/>
                    <a:pt x="14002" y="18097"/>
                  </a:cubicBezTo>
                  <a:cubicBezTo>
                    <a:pt x="14002" y="12859"/>
                    <a:pt x="15621" y="8572"/>
                    <a:pt x="18764" y="5144"/>
                  </a:cubicBezTo>
                  <a:cubicBezTo>
                    <a:pt x="21908" y="1715"/>
                    <a:pt x="26289" y="0"/>
                    <a:pt x="31814" y="0"/>
                  </a:cubicBezTo>
                  <a:cubicBezTo>
                    <a:pt x="37338" y="0"/>
                    <a:pt x="41434" y="1429"/>
                    <a:pt x="44006" y="4381"/>
                  </a:cubicBezTo>
                  <a:cubicBezTo>
                    <a:pt x="46577" y="7334"/>
                    <a:pt x="47911" y="11049"/>
                    <a:pt x="47911" y="15621"/>
                  </a:cubicBezTo>
                  <a:cubicBezTo>
                    <a:pt x="47911" y="21145"/>
                    <a:pt x="46292" y="25527"/>
                    <a:pt x="43148" y="28861"/>
                  </a:cubicBezTo>
                  <a:cubicBezTo>
                    <a:pt x="40005" y="32195"/>
                    <a:pt x="35528" y="33719"/>
                    <a:pt x="29813" y="33719"/>
                  </a:cubicBezTo>
                  <a:lnTo>
                    <a:pt x="29528" y="33719"/>
                  </a:lnTo>
                  <a:cubicBezTo>
                    <a:pt x="24384" y="33719"/>
                    <a:pt x="20479" y="32290"/>
                    <a:pt x="17907"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6" name="Freeform: Shape 1038">
              <a:extLst>
                <a:ext uri="{FF2B5EF4-FFF2-40B4-BE49-F238E27FC236}">
                  <a16:creationId xmlns:a16="http://schemas.microsoft.com/office/drawing/2014/main" id="{FD9EE37C-3227-3E14-3198-232B1BAECC39}"/>
                </a:ext>
              </a:extLst>
            </p:cNvPr>
            <p:cNvSpPr/>
            <p:nvPr/>
          </p:nvSpPr>
          <p:spPr>
            <a:xfrm>
              <a:off x="11893388" y="6828345"/>
              <a:ext cx="107158" cy="142303"/>
            </a:xfrm>
            <a:custGeom>
              <a:avLst/>
              <a:gdLst>
                <a:gd name="connsiteX0" fmla="*/ 7813 w 107158"/>
                <a:gd name="connsiteY0" fmla="*/ 35814 h 142303"/>
                <a:gd name="connsiteX1" fmla="*/ 31340 w 107158"/>
                <a:gd name="connsiteY1" fmla="*/ 9716 h 142303"/>
                <a:gd name="connsiteX2" fmla="*/ 68678 w 107158"/>
                <a:gd name="connsiteY2" fmla="*/ 0 h 142303"/>
                <a:gd name="connsiteX3" fmla="*/ 86775 w 107158"/>
                <a:gd name="connsiteY3" fmla="*/ 2000 h 142303"/>
                <a:gd name="connsiteX4" fmla="*/ 104873 w 107158"/>
                <a:gd name="connsiteY4" fmla="*/ 7429 h 142303"/>
                <a:gd name="connsiteX5" fmla="*/ 103920 w 107158"/>
                <a:gd name="connsiteY5" fmla="*/ 45148 h 142303"/>
                <a:gd name="connsiteX6" fmla="*/ 88014 w 107158"/>
                <a:gd name="connsiteY6" fmla="*/ 45148 h 142303"/>
                <a:gd name="connsiteX7" fmla="*/ 82680 w 107158"/>
                <a:gd name="connsiteY7" fmla="*/ 20193 h 142303"/>
                <a:gd name="connsiteX8" fmla="*/ 64106 w 107158"/>
                <a:gd name="connsiteY8" fmla="*/ 13335 h 142303"/>
                <a:gd name="connsiteX9" fmla="*/ 37055 w 107158"/>
                <a:gd name="connsiteY9" fmla="*/ 27146 h 142303"/>
                <a:gd name="connsiteX10" fmla="*/ 27149 w 107158"/>
                <a:gd name="connsiteY10" fmla="*/ 66389 h 142303"/>
                <a:gd name="connsiteX11" fmla="*/ 38293 w 107158"/>
                <a:gd name="connsiteY11" fmla="*/ 110299 h 142303"/>
                <a:gd name="connsiteX12" fmla="*/ 67249 w 107158"/>
                <a:gd name="connsiteY12" fmla="*/ 125349 h 142303"/>
                <a:gd name="connsiteX13" fmla="*/ 86680 w 107158"/>
                <a:gd name="connsiteY13" fmla="*/ 122206 h 142303"/>
                <a:gd name="connsiteX14" fmla="*/ 102492 w 107158"/>
                <a:gd name="connsiteY14" fmla="*/ 114586 h 142303"/>
                <a:gd name="connsiteX15" fmla="*/ 107159 w 107158"/>
                <a:gd name="connsiteY15" fmla="*/ 124396 h 142303"/>
                <a:gd name="connsiteX16" fmla="*/ 87728 w 107158"/>
                <a:gd name="connsiteY16" fmla="*/ 136779 h 142303"/>
                <a:gd name="connsiteX17" fmla="*/ 61629 w 107158"/>
                <a:gd name="connsiteY17" fmla="*/ 142303 h 142303"/>
                <a:gd name="connsiteX18" fmla="*/ 27720 w 107158"/>
                <a:gd name="connsiteY18" fmla="*/ 133255 h 142303"/>
                <a:gd name="connsiteX19" fmla="*/ 6956 w 107158"/>
                <a:gd name="connsiteY19" fmla="*/ 108394 h 142303"/>
                <a:gd name="connsiteX20" fmla="*/ 3 w 107158"/>
                <a:gd name="connsiteY20" fmla="*/ 72580 h 142303"/>
                <a:gd name="connsiteX21" fmla="*/ 7813 w 107158"/>
                <a:gd name="connsiteY21" fmla="*/ 35814 h 14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7158" h="142303">
                  <a:moveTo>
                    <a:pt x="7813" y="35814"/>
                  </a:moveTo>
                  <a:cubicBezTo>
                    <a:pt x="13147" y="24860"/>
                    <a:pt x="20958" y="16192"/>
                    <a:pt x="31340" y="9716"/>
                  </a:cubicBezTo>
                  <a:cubicBezTo>
                    <a:pt x="41722" y="3239"/>
                    <a:pt x="54105" y="0"/>
                    <a:pt x="68678" y="0"/>
                  </a:cubicBezTo>
                  <a:cubicBezTo>
                    <a:pt x="75726" y="0"/>
                    <a:pt x="81727" y="667"/>
                    <a:pt x="86775" y="2000"/>
                  </a:cubicBezTo>
                  <a:cubicBezTo>
                    <a:pt x="91824" y="3334"/>
                    <a:pt x="97824" y="5143"/>
                    <a:pt x="104873" y="7429"/>
                  </a:cubicBezTo>
                  <a:lnTo>
                    <a:pt x="103920" y="45148"/>
                  </a:lnTo>
                  <a:lnTo>
                    <a:pt x="88014" y="45148"/>
                  </a:lnTo>
                  <a:lnTo>
                    <a:pt x="82680" y="20193"/>
                  </a:lnTo>
                  <a:cubicBezTo>
                    <a:pt x="81727" y="15621"/>
                    <a:pt x="75536" y="13335"/>
                    <a:pt x="64106" y="13335"/>
                  </a:cubicBezTo>
                  <a:cubicBezTo>
                    <a:pt x="52676" y="13335"/>
                    <a:pt x="43627" y="17907"/>
                    <a:pt x="37055" y="27146"/>
                  </a:cubicBezTo>
                  <a:cubicBezTo>
                    <a:pt x="30483" y="36385"/>
                    <a:pt x="27149" y="49435"/>
                    <a:pt x="27149" y="66389"/>
                  </a:cubicBezTo>
                  <a:cubicBezTo>
                    <a:pt x="27149" y="85630"/>
                    <a:pt x="30864" y="100298"/>
                    <a:pt x="38293" y="110299"/>
                  </a:cubicBezTo>
                  <a:cubicBezTo>
                    <a:pt x="45723" y="120301"/>
                    <a:pt x="55343" y="125349"/>
                    <a:pt x="67249" y="125349"/>
                  </a:cubicBezTo>
                  <a:cubicBezTo>
                    <a:pt x="74107" y="125349"/>
                    <a:pt x="80584" y="124301"/>
                    <a:pt x="86680" y="122206"/>
                  </a:cubicBezTo>
                  <a:cubicBezTo>
                    <a:pt x="92776" y="120110"/>
                    <a:pt x="98015" y="117539"/>
                    <a:pt x="102492" y="114586"/>
                  </a:cubicBezTo>
                  <a:lnTo>
                    <a:pt x="107159" y="124396"/>
                  </a:lnTo>
                  <a:cubicBezTo>
                    <a:pt x="102777" y="128968"/>
                    <a:pt x="96300" y="133064"/>
                    <a:pt x="87728" y="136779"/>
                  </a:cubicBezTo>
                  <a:cubicBezTo>
                    <a:pt x="79155" y="140494"/>
                    <a:pt x="70488" y="142303"/>
                    <a:pt x="61629" y="142303"/>
                  </a:cubicBezTo>
                  <a:cubicBezTo>
                    <a:pt x="48294" y="142303"/>
                    <a:pt x="36960" y="139255"/>
                    <a:pt x="27720" y="133255"/>
                  </a:cubicBezTo>
                  <a:cubicBezTo>
                    <a:pt x="18481" y="127254"/>
                    <a:pt x="11528" y="118967"/>
                    <a:pt x="6956" y="108394"/>
                  </a:cubicBezTo>
                  <a:cubicBezTo>
                    <a:pt x="2384" y="97822"/>
                    <a:pt x="3" y="85916"/>
                    <a:pt x="3" y="72580"/>
                  </a:cubicBezTo>
                  <a:cubicBezTo>
                    <a:pt x="-93" y="58960"/>
                    <a:pt x="2479" y="46768"/>
                    <a:pt x="7813" y="3581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7" name="Freeform: Shape 1039">
              <a:extLst>
                <a:ext uri="{FF2B5EF4-FFF2-40B4-BE49-F238E27FC236}">
                  <a16:creationId xmlns:a16="http://schemas.microsoft.com/office/drawing/2014/main" id="{89D82661-686C-CD78-AFA6-9F45C4058A14}"/>
                </a:ext>
              </a:extLst>
            </p:cNvPr>
            <p:cNvSpPr/>
            <p:nvPr/>
          </p:nvSpPr>
          <p:spPr>
            <a:xfrm>
              <a:off x="12021597" y="6759003"/>
              <a:ext cx="120205" cy="211550"/>
            </a:xfrm>
            <a:custGeom>
              <a:avLst/>
              <a:gdLst>
                <a:gd name="connsiteX0" fmla="*/ 23146 w 120205"/>
                <a:gd name="connsiteY0" fmla="*/ 138303 h 211550"/>
                <a:gd name="connsiteX1" fmla="*/ 81439 w 120205"/>
                <a:gd name="connsiteY1" fmla="*/ 126683 h 211550"/>
                <a:gd name="connsiteX2" fmla="*/ 81439 w 120205"/>
                <a:gd name="connsiteY2" fmla="*/ 119825 h 211550"/>
                <a:gd name="connsiteX3" fmla="*/ 78962 w 120205"/>
                <a:gd name="connsiteY3" fmla="*/ 101727 h 211550"/>
                <a:gd name="connsiteX4" fmla="*/ 70485 w 120205"/>
                <a:gd name="connsiteY4" fmla="*/ 92011 h 211550"/>
                <a:gd name="connsiteX5" fmla="*/ 53435 w 120205"/>
                <a:gd name="connsiteY5" fmla="*/ 88963 h 211550"/>
                <a:gd name="connsiteX6" fmla="*/ 31052 w 120205"/>
                <a:gd name="connsiteY6" fmla="*/ 92488 h 211550"/>
                <a:gd name="connsiteX7" fmla="*/ 11335 w 120205"/>
                <a:gd name="connsiteY7" fmla="*/ 101156 h 211550"/>
                <a:gd name="connsiteX8" fmla="*/ 5239 w 120205"/>
                <a:gd name="connsiteY8" fmla="*/ 88392 h 211550"/>
                <a:gd name="connsiteX9" fmla="*/ 16954 w 120205"/>
                <a:gd name="connsiteY9" fmla="*/ 81343 h 211550"/>
                <a:gd name="connsiteX10" fmla="*/ 36767 w 120205"/>
                <a:gd name="connsiteY10" fmla="*/ 73533 h 211550"/>
                <a:gd name="connsiteX11" fmla="*/ 59246 w 120205"/>
                <a:gd name="connsiteY11" fmla="*/ 70104 h 211550"/>
                <a:gd name="connsiteX12" fmla="*/ 86773 w 120205"/>
                <a:gd name="connsiteY12" fmla="*/ 74866 h 211550"/>
                <a:gd name="connsiteX13" fmla="*/ 101346 w 120205"/>
                <a:gd name="connsiteY13" fmla="*/ 90202 h 211550"/>
                <a:gd name="connsiteX14" fmla="*/ 105727 w 120205"/>
                <a:gd name="connsiteY14" fmla="*/ 118301 h 211550"/>
                <a:gd name="connsiteX15" fmla="*/ 105727 w 120205"/>
                <a:gd name="connsiteY15" fmla="*/ 196882 h 211550"/>
                <a:gd name="connsiteX16" fmla="*/ 120206 w 120205"/>
                <a:gd name="connsiteY16" fmla="*/ 196882 h 211550"/>
                <a:gd name="connsiteX17" fmla="*/ 120206 w 120205"/>
                <a:gd name="connsiteY17" fmla="*/ 207645 h 211550"/>
                <a:gd name="connsiteX18" fmla="*/ 107823 w 120205"/>
                <a:gd name="connsiteY18" fmla="*/ 210122 h 211550"/>
                <a:gd name="connsiteX19" fmla="*/ 94774 w 120205"/>
                <a:gd name="connsiteY19" fmla="*/ 211360 h 211550"/>
                <a:gd name="connsiteX20" fmla="*/ 85439 w 120205"/>
                <a:gd name="connsiteY20" fmla="*/ 209264 h 211550"/>
                <a:gd name="connsiteX21" fmla="*/ 82963 w 120205"/>
                <a:gd name="connsiteY21" fmla="*/ 200120 h 211550"/>
                <a:gd name="connsiteX22" fmla="*/ 82963 w 120205"/>
                <a:gd name="connsiteY22" fmla="*/ 192024 h 211550"/>
                <a:gd name="connsiteX23" fmla="*/ 64960 w 120205"/>
                <a:gd name="connsiteY23" fmla="*/ 205454 h 211550"/>
                <a:gd name="connsiteX24" fmla="*/ 40862 w 120205"/>
                <a:gd name="connsiteY24" fmla="*/ 211550 h 211550"/>
                <a:gd name="connsiteX25" fmla="*/ 11621 w 120205"/>
                <a:gd name="connsiteY25" fmla="*/ 201359 h 211550"/>
                <a:gd name="connsiteX26" fmla="*/ 0 w 120205"/>
                <a:gd name="connsiteY26" fmla="*/ 172117 h 211550"/>
                <a:gd name="connsiteX27" fmla="*/ 23146 w 120205"/>
                <a:gd name="connsiteY27" fmla="*/ 138303 h 211550"/>
                <a:gd name="connsiteX28" fmla="*/ 34766 w 120205"/>
                <a:gd name="connsiteY28" fmla="*/ 42196 h 211550"/>
                <a:gd name="connsiteX29" fmla="*/ 20479 w 120205"/>
                <a:gd name="connsiteY29" fmla="*/ 27622 h 211550"/>
                <a:gd name="connsiteX30" fmla="*/ 15621 w 120205"/>
                <a:gd name="connsiteY30" fmla="*/ 7429 h 211550"/>
                <a:gd name="connsiteX31" fmla="*/ 16097 w 120205"/>
                <a:gd name="connsiteY31" fmla="*/ 95 h 211550"/>
                <a:gd name="connsiteX32" fmla="*/ 29051 w 120205"/>
                <a:gd name="connsiteY32" fmla="*/ 95 h 211550"/>
                <a:gd name="connsiteX33" fmla="*/ 29337 w 120205"/>
                <a:gd name="connsiteY33" fmla="*/ 4477 h 211550"/>
                <a:gd name="connsiteX34" fmla="*/ 36957 w 120205"/>
                <a:gd name="connsiteY34" fmla="*/ 20765 h 211550"/>
                <a:gd name="connsiteX35" fmla="*/ 56769 w 120205"/>
                <a:gd name="connsiteY35" fmla="*/ 27718 h 211550"/>
                <a:gd name="connsiteX36" fmla="*/ 76390 w 120205"/>
                <a:gd name="connsiteY36" fmla="*/ 20574 h 211550"/>
                <a:gd name="connsiteX37" fmla="*/ 83534 w 120205"/>
                <a:gd name="connsiteY37" fmla="*/ 4381 h 211550"/>
                <a:gd name="connsiteX38" fmla="*/ 83820 w 120205"/>
                <a:gd name="connsiteY38" fmla="*/ 0 h 211550"/>
                <a:gd name="connsiteX39" fmla="*/ 96583 w 120205"/>
                <a:gd name="connsiteY39" fmla="*/ 0 h 211550"/>
                <a:gd name="connsiteX40" fmla="*/ 97060 w 120205"/>
                <a:gd name="connsiteY40" fmla="*/ 7144 h 211550"/>
                <a:gd name="connsiteX41" fmla="*/ 92011 w 120205"/>
                <a:gd name="connsiteY41" fmla="*/ 27241 h 211550"/>
                <a:gd name="connsiteX42" fmla="*/ 77819 w 120205"/>
                <a:gd name="connsiteY42" fmla="*/ 42005 h 211550"/>
                <a:gd name="connsiteX43" fmla="*/ 56864 w 120205"/>
                <a:gd name="connsiteY43" fmla="*/ 47530 h 211550"/>
                <a:gd name="connsiteX44" fmla="*/ 34766 w 120205"/>
                <a:gd name="connsiteY44" fmla="*/ 42196 h 211550"/>
                <a:gd name="connsiteX45" fmla="*/ 66199 w 120205"/>
                <a:gd name="connsiteY45" fmla="*/ 191072 h 211550"/>
                <a:gd name="connsiteX46" fmla="*/ 81344 w 120205"/>
                <a:gd name="connsiteY46" fmla="*/ 181737 h 211550"/>
                <a:gd name="connsiteX47" fmla="*/ 81344 w 120205"/>
                <a:gd name="connsiteY47" fmla="*/ 139636 h 211550"/>
                <a:gd name="connsiteX48" fmla="*/ 41053 w 120205"/>
                <a:gd name="connsiteY48" fmla="*/ 147828 h 211550"/>
                <a:gd name="connsiteX49" fmla="*/ 27432 w 120205"/>
                <a:gd name="connsiteY49" fmla="*/ 169259 h 211550"/>
                <a:gd name="connsiteX50" fmla="*/ 33909 w 120205"/>
                <a:gd name="connsiteY50" fmla="*/ 188690 h 211550"/>
                <a:gd name="connsiteX51" fmla="*/ 51435 w 120205"/>
                <a:gd name="connsiteY51" fmla="*/ 194977 h 211550"/>
                <a:gd name="connsiteX52" fmla="*/ 66199 w 120205"/>
                <a:gd name="connsiteY52" fmla="*/ 191072 h 21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550">
                  <a:moveTo>
                    <a:pt x="23146" y="138303"/>
                  </a:moveTo>
                  <a:cubicBezTo>
                    <a:pt x="38481" y="131064"/>
                    <a:pt x="57912" y="127159"/>
                    <a:pt x="81439" y="126683"/>
                  </a:cubicBezTo>
                  <a:lnTo>
                    <a:pt x="81439" y="119825"/>
                  </a:lnTo>
                  <a:cubicBezTo>
                    <a:pt x="81439" y="112205"/>
                    <a:pt x="80581" y="106109"/>
                    <a:pt x="78962" y="101727"/>
                  </a:cubicBezTo>
                  <a:cubicBezTo>
                    <a:pt x="77343" y="97345"/>
                    <a:pt x="74486" y="94107"/>
                    <a:pt x="70485" y="92011"/>
                  </a:cubicBezTo>
                  <a:cubicBezTo>
                    <a:pt x="66484" y="90011"/>
                    <a:pt x="60769" y="88963"/>
                    <a:pt x="53435" y="88963"/>
                  </a:cubicBezTo>
                  <a:cubicBezTo>
                    <a:pt x="45148" y="88963"/>
                    <a:pt x="37624" y="90107"/>
                    <a:pt x="31052" y="92488"/>
                  </a:cubicBezTo>
                  <a:cubicBezTo>
                    <a:pt x="24479" y="94869"/>
                    <a:pt x="17907" y="97727"/>
                    <a:pt x="11335" y="101156"/>
                  </a:cubicBezTo>
                  <a:lnTo>
                    <a:pt x="5239" y="88392"/>
                  </a:lnTo>
                  <a:cubicBezTo>
                    <a:pt x="7334" y="86582"/>
                    <a:pt x="11240" y="84201"/>
                    <a:pt x="16954" y="81343"/>
                  </a:cubicBezTo>
                  <a:cubicBezTo>
                    <a:pt x="22669" y="78391"/>
                    <a:pt x="29242" y="75819"/>
                    <a:pt x="36767" y="73533"/>
                  </a:cubicBezTo>
                  <a:cubicBezTo>
                    <a:pt x="44291" y="71247"/>
                    <a:pt x="51816" y="70104"/>
                    <a:pt x="59246" y="70104"/>
                  </a:cubicBezTo>
                  <a:cubicBezTo>
                    <a:pt x="70866" y="70104"/>
                    <a:pt x="80010" y="71723"/>
                    <a:pt x="86773" y="74866"/>
                  </a:cubicBezTo>
                  <a:cubicBezTo>
                    <a:pt x="93536" y="78010"/>
                    <a:pt x="98393" y="83153"/>
                    <a:pt x="101346" y="90202"/>
                  </a:cubicBezTo>
                  <a:cubicBezTo>
                    <a:pt x="104299" y="97250"/>
                    <a:pt x="105727" y="106585"/>
                    <a:pt x="105727" y="118301"/>
                  </a:cubicBezTo>
                  <a:lnTo>
                    <a:pt x="105727" y="196882"/>
                  </a:lnTo>
                  <a:lnTo>
                    <a:pt x="120206" y="196882"/>
                  </a:lnTo>
                  <a:lnTo>
                    <a:pt x="120206" y="207645"/>
                  </a:lnTo>
                  <a:cubicBezTo>
                    <a:pt x="116967" y="208502"/>
                    <a:pt x="112776" y="209264"/>
                    <a:pt x="107823" y="210122"/>
                  </a:cubicBezTo>
                  <a:cubicBezTo>
                    <a:pt x="102870" y="210884"/>
                    <a:pt x="98488" y="211360"/>
                    <a:pt x="94774" y="211360"/>
                  </a:cubicBezTo>
                  <a:cubicBezTo>
                    <a:pt x="90202" y="211360"/>
                    <a:pt x="87058" y="210693"/>
                    <a:pt x="85439" y="209264"/>
                  </a:cubicBezTo>
                  <a:cubicBezTo>
                    <a:pt x="83820" y="207835"/>
                    <a:pt x="82963" y="204787"/>
                    <a:pt x="82963" y="200120"/>
                  </a:cubicBezTo>
                  <a:lnTo>
                    <a:pt x="82963" y="192024"/>
                  </a:lnTo>
                  <a:cubicBezTo>
                    <a:pt x="78105" y="196882"/>
                    <a:pt x="72104" y="201454"/>
                    <a:pt x="64960" y="205454"/>
                  </a:cubicBezTo>
                  <a:cubicBezTo>
                    <a:pt x="57817" y="209550"/>
                    <a:pt x="49816" y="211550"/>
                    <a:pt x="40862" y="211550"/>
                  </a:cubicBezTo>
                  <a:cubicBezTo>
                    <a:pt x="29146" y="211550"/>
                    <a:pt x="19336" y="208121"/>
                    <a:pt x="11621" y="201359"/>
                  </a:cubicBezTo>
                  <a:cubicBezTo>
                    <a:pt x="3905" y="194596"/>
                    <a:pt x="0" y="184880"/>
                    <a:pt x="0" y="172117"/>
                  </a:cubicBezTo>
                  <a:cubicBezTo>
                    <a:pt x="95" y="156877"/>
                    <a:pt x="7810" y="145542"/>
                    <a:pt x="23146" y="138303"/>
                  </a:cubicBezTo>
                  <a:close/>
                  <a:moveTo>
                    <a:pt x="34766" y="42196"/>
                  </a:moveTo>
                  <a:cubicBezTo>
                    <a:pt x="28480" y="38576"/>
                    <a:pt x="23717" y="33718"/>
                    <a:pt x="20479" y="27622"/>
                  </a:cubicBezTo>
                  <a:cubicBezTo>
                    <a:pt x="17240" y="21527"/>
                    <a:pt x="15621" y="14764"/>
                    <a:pt x="15621" y="7429"/>
                  </a:cubicBezTo>
                  <a:cubicBezTo>
                    <a:pt x="15621" y="3810"/>
                    <a:pt x="15811" y="1429"/>
                    <a:pt x="16097" y="95"/>
                  </a:cubicBezTo>
                  <a:lnTo>
                    <a:pt x="29051" y="95"/>
                  </a:lnTo>
                  <a:cubicBezTo>
                    <a:pt x="29051" y="1905"/>
                    <a:pt x="29146" y="3334"/>
                    <a:pt x="29337" y="4477"/>
                  </a:cubicBezTo>
                  <a:cubicBezTo>
                    <a:pt x="30004" y="10668"/>
                    <a:pt x="32480" y="16097"/>
                    <a:pt x="36957" y="20765"/>
                  </a:cubicBezTo>
                  <a:cubicBezTo>
                    <a:pt x="41434" y="25432"/>
                    <a:pt x="48006" y="27718"/>
                    <a:pt x="56769" y="27718"/>
                  </a:cubicBezTo>
                  <a:cubicBezTo>
                    <a:pt x="65532" y="27718"/>
                    <a:pt x="72104" y="25336"/>
                    <a:pt x="76390" y="20574"/>
                  </a:cubicBezTo>
                  <a:cubicBezTo>
                    <a:pt x="80677" y="15811"/>
                    <a:pt x="82963" y="10478"/>
                    <a:pt x="83534" y="4381"/>
                  </a:cubicBezTo>
                  <a:cubicBezTo>
                    <a:pt x="83820" y="2095"/>
                    <a:pt x="83915" y="667"/>
                    <a:pt x="83820" y="0"/>
                  </a:cubicBezTo>
                  <a:lnTo>
                    <a:pt x="96583" y="0"/>
                  </a:lnTo>
                  <a:cubicBezTo>
                    <a:pt x="96869" y="2572"/>
                    <a:pt x="97060" y="4953"/>
                    <a:pt x="97060" y="7144"/>
                  </a:cubicBezTo>
                  <a:cubicBezTo>
                    <a:pt x="97060" y="14288"/>
                    <a:pt x="95345" y="21050"/>
                    <a:pt x="92011" y="27241"/>
                  </a:cubicBezTo>
                  <a:cubicBezTo>
                    <a:pt x="88678" y="33433"/>
                    <a:pt x="83915" y="38386"/>
                    <a:pt x="77819" y="42005"/>
                  </a:cubicBezTo>
                  <a:cubicBezTo>
                    <a:pt x="71723" y="45720"/>
                    <a:pt x="64675" y="47530"/>
                    <a:pt x="56864" y="47530"/>
                  </a:cubicBezTo>
                  <a:cubicBezTo>
                    <a:pt x="48387" y="47625"/>
                    <a:pt x="41053" y="45815"/>
                    <a:pt x="34766" y="42196"/>
                  </a:cubicBezTo>
                  <a:close/>
                  <a:moveTo>
                    <a:pt x="66199" y="191072"/>
                  </a:moveTo>
                  <a:cubicBezTo>
                    <a:pt x="71723" y="188500"/>
                    <a:pt x="76771" y="185357"/>
                    <a:pt x="81344" y="181737"/>
                  </a:cubicBezTo>
                  <a:lnTo>
                    <a:pt x="81344" y="139636"/>
                  </a:lnTo>
                  <a:cubicBezTo>
                    <a:pt x="63532" y="139636"/>
                    <a:pt x="50102" y="142399"/>
                    <a:pt x="41053" y="147828"/>
                  </a:cubicBezTo>
                  <a:cubicBezTo>
                    <a:pt x="32004" y="153257"/>
                    <a:pt x="27432" y="160401"/>
                    <a:pt x="27432" y="169259"/>
                  </a:cubicBezTo>
                  <a:cubicBezTo>
                    <a:pt x="27432" y="178117"/>
                    <a:pt x="29623" y="184594"/>
                    <a:pt x="33909" y="188690"/>
                  </a:cubicBezTo>
                  <a:cubicBezTo>
                    <a:pt x="38195" y="192881"/>
                    <a:pt x="44101" y="194977"/>
                    <a:pt x="51435" y="194977"/>
                  </a:cubicBezTo>
                  <a:cubicBezTo>
                    <a:pt x="55817" y="194977"/>
                    <a:pt x="60674" y="193643"/>
                    <a:pt x="66199" y="191072"/>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8" name="Freeform: Shape 1040">
              <a:extLst>
                <a:ext uri="{FF2B5EF4-FFF2-40B4-BE49-F238E27FC236}">
                  <a16:creationId xmlns:a16="http://schemas.microsoft.com/office/drawing/2014/main" id="{F1A30EAE-C0F7-77F7-D8AE-FFAF17DA8D77}"/>
                </a:ext>
              </a:extLst>
            </p:cNvPr>
            <p:cNvSpPr/>
            <p:nvPr/>
          </p:nvSpPr>
          <p:spPr>
            <a:xfrm>
              <a:off x="12202000" y="6757479"/>
              <a:ext cx="88963" cy="210502"/>
            </a:xfrm>
            <a:custGeom>
              <a:avLst/>
              <a:gdLst>
                <a:gd name="connsiteX0" fmla="*/ 54673 w 88963"/>
                <a:gd name="connsiteY0" fmla="*/ 0 h 210502"/>
                <a:gd name="connsiteX1" fmla="*/ 88963 w 88963"/>
                <a:gd name="connsiteY1" fmla="*/ 47720 h 210502"/>
                <a:gd name="connsiteX2" fmla="*/ 79153 w 88963"/>
                <a:gd name="connsiteY2" fmla="*/ 54578 h 210502"/>
                <a:gd name="connsiteX3" fmla="*/ 44863 w 88963"/>
                <a:gd name="connsiteY3" fmla="*/ 19336 h 210502"/>
                <a:gd name="connsiteX4" fmla="*/ 9334 w 88963"/>
                <a:gd name="connsiteY4" fmla="*/ 54578 h 210502"/>
                <a:gd name="connsiteX5" fmla="*/ 0 w 88963"/>
                <a:gd name="connsiteY5" fmla="*/ 48006 h 210502"/>
                <a:gd name="connsiteX6" fmla="*/ 34957 w 88963"/>
                <a:gd name="connsiteY6" fmla="*/ 0 h 210502"/>
                <a:gd name="connsiteX7" fmla="*/ 54673 w 88963"/>
                <a:gd name="connsiteY7" fmla="*/ 0 h 210502"/>
                <a:gd name="connsiteX8" fmla="*/ 34099 w 88963"/>
                <a:gd name="connsiteY8" fmla="*/ 93440 h 210502"/>
                <a:gd name="connsiteX9" fmla="*/ 15526 w 88963"/>
                <a:gd name="connsiteY9" fmla="*/ 89059 h 210502"/>
                <a:gd name="connsiteX10" fmla="*/ 15526 w 88963"/>
                <a:gd name="connsiteY10" fmla="*/ 76105 h 210502"/>
                <a:gd name="connsiteX11" fmla="*/ 53435 w 88963"/>
                <a:gd name="connsiteY11" fmla="*/ 71437 h 210502"/>
                <a:gd name="connsiteX12" fmla="*/ 53912 w 88963"/>
                <a:gd name="connsiteY12" fmla="*/ 71437 h 210502"/>
                <a:gd name="connsiteX13" fmla="*/ 59531 w 88963"/>
                <a:gd name="connsiteY13" fmla="*/ 75819 h 210502"/>
                <a:gd name="connsiteX14" fmla="*/ 59531 w 88963"/>
                <a:gd name="connsiteY14" fmla="*/ 196501 h 210502"/>
                <a:gd name="connsiteX15" fmla="*/ 79153 w 88963"/>
                <a:gd name="connsiteY15" fmla="*/ 198501 h 210502"/>
                <a:gd name="connsiteX16" fmla="*/ 79153 w 88963"/>
                <a:gd name="connsiteY16" fmla="*/ 210503 h 210502"/>
                <a:gd name="connsiteX17" fmla="*/ 14288 w 88963"/>
                <a:gd name="connsiteY17" fmla="*/ 210503 h 210502"/>
                <a:gd name="connsiteX18" fmla="*/ 14288 w 88963"/>
                <a:gd name="connsiteY18" fmla="*/ 198501 h 210502"/>
                <a:gd name="connsiteX19" fmla="*/ 34099 w 88963"/>
                <a:gd name="connsiteY19" fmla="*/ 196310 h 210502"/>
                <a:gd name="connsiteX20" fmla="*/ 34099 w 88963"/>
                <a:gd name="connsiteY20" fmla="*/ 93440 h 21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8963" h="210502">
                  <a:moveTo>
                    <a:pt x="54673" y="0"/>
                  </a:moveTo>
                  <a:lnTo>
                    <a:pt x="88963" y="47720"/>
                  </a:lnTo>
                  <a:lnTo>
                    <a:pt x="79153" y="54578"/>
                  </a:lnTo>
                  <a:lnTo>
                    <a:pt x="44863" y="19336"/>
                  </a:lnTo>
                  <a:lnTo>
                    <a:pt x="9334" y="54578"/>
                  </a:lnTo>
                  <a:lnTo>
                    <a:pt x="0" y="48006"/>
                  </a:lnTo>
                  <a:lnTo>
                    <a:pt x="34957" y="0"/>
                  </a:lnTo>
                  <a:lnTo>
                    <a:pt x="54673" y="0"/>
                  </a:lnTo>
                  <a:close/>
                  <a:moveTo>
                    <a:pt x="34099" y="93440"/>
                  </a:moveTo>
                  <a:lnTo>
                    <a:pt x="15526" y="89059"/>
                  </a:lnTo>
                  <a:lnTo>
                    <a:pt x="15526" y="76105"/>
                  </a:lnTo>
                  <a:lnTo>
                    <a:pt x="53435" y="71437"/>
                  </a:lnTo>
                  <a:lnTo>
                    <a:pt x="53912" y="71437"/>
                  </a:lnTo>
                  <a:lnTo>
                    <a:pt x="59531" y="75819"/>
                  </a:lnTo>
                  <a:lnTo>
                    <a:pt x="59531" y="196501"/>
                  </a:lnTo>
                  <a:lnTo>
                    <a:pt x="79153" y="198501"/>
                  </a:lnTo>
                  <a:lnTo>
                    <a:pt x="79153" y="210503"/>
                  </a:lnTo>
                  <a:lnTo>
                    <a:pt x="14288" y="210503"/>
                  </a:lnTo>
                  <a:lnTo>
                    <a:pt x="14288" y="198501"/>
                  </a:lnTo>
                  <a:lnTo>
                    <a:pt x="34099" y="196310"/>
                  </a:lnTo>
                  <a:lnTo>
                    <a:pt x="34099" y="93440"/>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9" name="Freeform: Shape 1041">
              <a:extLst>
                <a:ext uri="{FF2B5EF4-FFF2-40B4-BE49-F238E27FC236}">
                  <a16:creationId xmlns:a16="http://schemas.microsoft.com/office/drawing/2014/main" id="{5BE05670-46F6-93E3-CBEA-A8077D85F5DB}"/>
                </a:ext>
              </a:extLst>
            </p:cNvPr>
            <p:cNvSpPr/>
            <p:nvPr/>
          </p:nvSpPr>
          <p:spPr>
            <a:xfrm>
              <a:off x="12295631" y="6828917"/>
              <a:ext cx="147827" cy="139065"/>
            </a:xfrm>
            <a:custGeom>
              <a:avLst/>
              <a:gdLst>
                <a:gd name="connsiteX0" fmla="*/ 17621 w 147827"/>
                <a:gd name="connsiteY0" fmla="*/ 22003 h 139065"/>
                <a:gd name="connsiteX1" fmla="*/ 0 w 147827"/>
                <a:gd name="connsiteY1" fmla="*/ 17621 h 139065"/>
                <a:gd name="connsiteX2" fmla="*/ 0 w 147827"/>
                <a:gd name="connsiteY2" fmla="*/ 4382 h 139065"/>
                <a:gd name="connsiteX3" fmla="*/ 34957 w 147827"/>
                <a:gd name="connsiteY3" fmla="*/ 0 h 139065"/>
                <a:gd name="connsiteX4" fmla="*/ 35719 w 147827"/>
                <a:gd name="connsiteY4" fmla="*/ 0 h 139065"/>
                <a:gd name="connsiteX5" fmla="*/ 40862 w 147827"/>
                <a:gd name="connsiteY5" fmla="*/ 4382 h 139065"/>
                <a:gd name="connsiteX6" fmla="*/ 40862 w 147827"/>
                <a:gd name="connsiteY6" fmla="*/ 14669 h 139065"/>
                <a:gd name="connsiteX7" fmla="*/ 40576 w 147827"/>
                <a:gd name="connsiteY7" fmla="*/ 20574 h 139065"/>
                <a:gd name="connsiteX8" fmla="*/ 63817 w 147827"/>
                <a:gd name="connsiteY8" fmla="*/ 6382 h 139065"/>
                <a:gd name="connsiteX9" fmla="*/ 91440 w 147827"/>
                <a:gd name="connsiteY9" fmla="*/ 0 h 139065"/>
                <a:gd name="connsiteX10" fmla="*/ 115348 w 147827"/>
                <a:gd name="connsiteY10" fmla="*/ 5906 h 139065"/>
                <a:gd name="connsiteX11" fmla="*/ 127254 w 147827"/>
                <a:gd name="connsiteY11" fmla="*/ 23908 h 139065"/>
                <a:gd name="connsiteX12" fmla="*/ 130683 w 147827"/>
                <a:gd name="connsiteY12" fmla="*/ 56579 h 139065"/>
                <a:gd name="connsiteX13" fmla="*/ 130683 w 147827"/>
                <a:gd name="connsiteY13" fmla="*/ 125063 h 139065"/>
                <a:gd name="connsiteX14" fmla="*/ 147828 w 147827"/>
                <a:gd name="connsiteY14" fmla="*/ 126778 h 139065"/>
                <a:gd name="connsiteX15" fmla="*/ 147828 w 147827"/>
                <a:gd name="connsiteY15" fmla="*/ 139065 h 139065"/>
                <a:gd name="connsiteX16" fmla="*/ 89821 w 147827"/>
                <a:gd name="connsiteY16" fmla="*/ 139065 h 139065"/>
                <a:gd name="connsiteX17" fmla="*/ 89821 w 147827"/>
                <a:gd name="connsiteY17" fmla="*/ 127064 h 139065"/>
                <a:gd name="connsiteX18" fmla="*/ 104965 w 147827"/>
                <a:gd name="connsiteY18" fmla="*/ 125063 h 139065"/>
                <a:gd name="connsiteX19" fmla="*/ 104965 w 147827"/>
                <a:gd name="connsiteY19" fmla="*/ 56293 h 139065"/>
                <a:gd name="connsiteX20" fmla="*/ 102965 w 147827"/>
                <a:gd name="connsiteY20" fmla="*/ 33623 h 139065"/>
                <a:gd name="connsiteX21" fmla="*/ 95631 w 147827"/>
                <a:gd name="connsiteY21" fmla="*/ 21431 h 139065"/>
                <a:gd name="connsiteX22" fmla="*/ 80010 w 147827"/>
                <a:gd name="connsiteY22" fmla="*/ 17431 h 139065"/>
                <a:gd name="connsiteX23" fmla="*/ 61150 w 147827"/>
                <a:gd name="connsiteY23" fmla="*/ 21812 h 139065"/>
                <a:gd name="connsiteX24" fmla="*/ 43243 w 147827"/>
                <a:gd name="connsiteY24" fmla="*/ 32099 h 139065"/>
                <a:gd name="connsiteX25" fmla="*/ 43243 w 147827"/>
                <a:gd name="connsiteY25" fmla="*/ 124873 h 139065"/>
                <a:gd name="connsiteX26" fmla="*/ 59912 w 147827"/>
                <a:gd name="connsiteY26" fmla="*/ 127064 h 139065"/>
                <a:gd name="connsiteX27" fmla="*/ 59912 w 147827"/>
                <a:gd name="connsiteY27" fmla="*/ 139065 h 139065"/>
                <a:gd name="connsiteX28" fmla="*/ 2191 w 147827"/>
                <a:gd name="connsiteY28" fmla="*/ 139065 h 139065"/>
                <a:gd name="connsiteX29" fmla="*/ 2191 w 147827"/>
                <a:gd name="connsiteY29" fmla="*/ 127064 h 139065"/>
                <a:gd name="connsiteX30" fmla="*/ 17621 w 147827"/>
                <a:gd name="connsiteY30" fmla="*/ 124873 h 139065"/>
                <a:gd name="connsiteX31" fmla="*/ 17621 w 147827"/>
                <a:gd name="connsiteY31" fmla="*/ 22003 h 13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827" h="139065">
                  <a:moveTo>
                    <a:pt x="17621" y="22003"/>
                  </a:moveTo>
                  <a:lnTo>
                    <a:pt x="0" y="17621"/>
                  </a:lnTo>
                  <a:lnTo>
                    <a:pt x="0" y="4382"/>
                  </a:lnTo>
                  <a:lnTo>
                    <a:pt x="34957" y="0"/>
                  </a:lnTo>
                  <a:lnTo>
                    <a:pt x="35719" y="0"/>
                  </a:lnTo>
                  <a:lnTo>
                    <a:pt x="40862" y="4382"/>
                  </a:lnTo>
                  <a:lnTo>
                    <a:pt x="40862" y="14669"/>
                  </a:lnTo>
                  <a:lnTo>
                    <a:pt x="40576" y="20574"/>
                  </a:lnTo>
                  <a:cubicBezTo>
                    <a:pt x="46482" y="15335"/>
                    <a:pt x="54197" y="10668"/>
                    <a:pt x="63817" y="6382"/>
                  </a:cubicBezTo>
                  <a:cubicBezTo>
                    <a:pt x="73438" y="2096"/>
                    <a:pt x="82677" y="0"/>
                    <a:pt x="91440" y="0"/>
                  </a:cubicBezTo>
                  <a:cubicBezTo>
                    <a:pt x="101727" y="0"/>
                    <a:pt x="109633" y="2000"/>
                    <a:pt x="115348" y="5906"/>
                  </a:cubicBezTo>
                  <a:cubicBezTo>
                    <a:pt x="120967" y="9811"/>
                    <a:pt x="124968" y="15811"/>
                    <a:pt x="127254" y="23908"/>
                  </a:cubicBezTo>
                  <a:cubicBezTo>
                    <a:pt x="129540" y="32004"/>
                    <a:pt x="130683" y="42863"/>
                    <a:pt x="130683" y="56579"/>
                  </a:cubicBezTo>
                  <a:lnTo>
                    <a:pt x="130683" y="125063"/>
                  </a:lnTo>
                  <a:lnTo>
                    <a:pt x="147828" y="126778"/>
                  </a:lnTo>
                  <a:lnTo>
                    <a:pt x="147828" y="139065"/>
                  </a:lnTo>
                  <a:lnTo>
                    <a:pt x="89821" y="139065"/>
                  </a:lnTo>
                  <a:lnTo>
                    <a:pt x="89821" y="127064"/>
                  </a:lnTo>
                  <a:lnTo>
                    <a:pt x="104965" y="125063"/>
                  </a:lnTo>
                  <a:lnTo>
                    <a:pt x="104965" y="56293"/>
                  </a:lnTo>
                  <a:cubicBezTo>
                    <a:pt x="104965" y="46673"/>
                    <a:pt x="104299" y="39148"/>
                    <a:pt x="102965" y="33623"/>
                  </a:cubicBezTo>
                  <a:cubicBezTo>
                    <a:pt x="101632" y="28194"/>
                    <a:pt x="99250" y="24098"/>
                    <a:pt x="95631" y="21431"/>
                  </a:cubicBezTo>
                  <a:cubicBezTo>
                    <a:pt x="92011" y="18764"/>
                    <a:pt x="86773" y="17431"/>
                    <a:pt x="80010" y="17431"/>
                  </a:cubicBezTo>
                  <a:cubicBezTo>
                    <a:pt x="74104" y="17431"/>
                    <a:pt x="67818" y="18859"/>
                    <a:pt x="61150" y="21812"/>
                  </a:cubicBezTo>
                  <a:cubicBezTo>
                    <a:pt x="54483" y="24765"/>
                    <a:pt x="48482" y="28194"/>
                    <a:pt x="43243" y="32099"/>
                  </a:cubicBezTo>
                  <a:lnTo>
                    <a:pt x="43243" y="124873"/>
                  </a:lnTo>
                  <a:lnTo>
                    <a:pt x="59912" y="127064"/>
                  </a:lnTo>
                  <a:lnTo>
                    <a:pt x="59912" y="139065"/>
                  </a:lnTo>
                  <a:lnTo>
                    <a:pt x="2191" y="139065"/>
                  </a:lnTo>
                  <a:lnTo>
                    <a:pt x="2191" y="127064"/>
                  </a:lnTo>
                  <a:lnTo>
                    <a:pt x="17621" y="124873"/>
                  </a:lnTo>
                  <a:lnTo>
                    <a:pt x="17621"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0" name="Freeform: Shape 1042">
              <a:extLst>
                <a:ext uri="{FF2B5EF4-FFF2-40B4-BE49-F238E27FC236}">
                  <a16:creationId xmlns:a16="http://schemas.microsoft.com/office/drawing/2014/main" id="{FC893C6B-949E-0810-9BA2-61F1D85C4191}"/>
                </a:ext>
              </a:extLst>
            </p:cNvPr>
            <p:cNvSpPr/>
            <p:nvPr/>
          </p:nvSpPr>
          <p:spPr>
            <a:xfrm>
              <a:off x="11032235" y="7061041"/>
              <a:ext cx="120872" cy="186594"/>
            </a:xfrm>
            <a:custGeom>
              <a:avLst/>
              <a:gdLst>
                <a:gd name="connsiteX0" fmla="*/ 33052 w 120872"/>
                <a:gd name="connsiteY0" fmla="*/ 184309 h 186594"/>
                <a:gd name="connsiteX1" fmla="*/ 11049 w 120872"/>
                <a:gd name="connsiteY1" fmla="*/ 178403 h 186594"/>
                <a:gd name="connsiteX2" fmla="*/ 0 w 120872"/>
                <a:gd name="connsiteY2" fmla="*/ 175450 h 186594"/>
                <a:gd name="connsiteX3" fmla="*/ 2000 w 120872"/>
                <a:gd name="connsiteY3" fmla="*/ 131159 h 186594"/>
                <a:gd name="connsiteX4" fmla="*/ 17621 w 120872"/>
                <a:gd name="connsiteY4" fmla="*/ 131159 h 186594"/>
                <a:gd name="connsiteX5" fmla="*/ 21812 w 120872"/>
                <a:gd name="connsiteY5" fmla="*/ 162973 h 186594"/>
                <a:gd name="connsiteX6" fmla="*/ 35433 w 120872"/>
                <a:gd name="connsiteY6" fmla="*/ 169926 h 186594"/>
                <a:gd name="connsiteX7" fmla="*/ 56102 w 120872"/>
                <a:gd name="connsiteY7" fmla="*/ 172974 h 186594"/>
                <a:gd name="connsiteX8" fmla="*/ 84392 w 120872"/>
                <a:gd name="connsiteY8" fmla="*/ 164687 h 186594"/>
                <a:gd name="connsiteX9" fmla="*/ 94012 w 120872"/>
                <a:gd name="connsiteY9" fmla="*/ 141637 h 186594"/>
                <a:gd name="connsiteX10" fmla="*/ 88773 w 120872"/>
                <a:gd name="connsiteY10" fmla="*/ 125254 h 186594"/>
                <a:gd name="connsiteX11" fmla="*/ 74867 w 120872"/>
                <a:gd name="connsiteY11" fmla="*/ 113538 h 186594"/>
                <a:gd name="connsiteX12" fmla="*/ 51054 w 120872"/>
                <a:gd name="connsiteY12" fmla="*/ 102013 h 186594"/>
                <a:gd name="connsiteX13" fmla="*/ 27146 w 120872"/>
                <a:gd name="connsiteY13" fmla="*/ 89535 h 186594"/>
                <a:gd name="connsiteX14" fmla="*/ 9525 w 120872"/>
                <a:gd name="connsiteY14" fmla="*/ 72485 h 186594"/>
                <a:gd name="connsiteX15" fmla="*/ 2095 w 120872"/>
                <a:gd name="connsiteY15" fmla="*/ 46958 h 186594"/>
                <a:gd name="connsiteX16" fmla="*/ 9335 w 120872"/>
                <a:gd name="connsiteY16" fmla="*/ 22860 h 186594"/>
                <a:gd name="connsiteX17" fmla="*/ 30099 w 120872"/>
                <a:gd name="connsiteY17" fmla="*/ 6096 h 186594"/>
                <a:gd name="connsiteX18" fmla="*/ 61817 w 120872"/>
                <a:gd name="connsiteY18" fmla="*/ 0 h 186594"/>
                <a:gd name="connsiteX19" fmla="*/ 81725 w 120872"/>
                <a:gd name="connsiteY19" fmla="*/ 1715 h 186594"/>
                <a:gd name="connsiteX20" fmla="*/ 101441 w 120872"/>
                <a:gd name="connsiteY20" fmla="*/ 6382 h 186594"/>
                <a:gd name="connsiteX21" fmla="*/ 109728 w 120872"/>
                <a:gd name="connsiteY21" fmla="*/ 8572 h 186594"/>
                <a:gd name="connsiteX22" fmla="*/ 108299 w 120872"/>
                <a:gd name="connsiteY22" fmla="*/ 49721 h 186594"/>
                <a:gd name="connsiteX23" fmla="*/ 93345 w 120872"/>
                <a:gd name="connsiteY23" fmla="*/ 49721 h 186594"/>
                <a:gd name="connsiteX24" fmla="*/ 88487 w 120872"/>
                <a:gd name="connsiteY24" fmla="*/ 19621 h 186594"/>
                <a:gd name="connsiteX25" fmla="*/ 78296 w 120872"/>
                <a:gd name="connsiteY25" fmla="*/ 14954 h 186594"/>
                <a:gd name="connsiteX26" fmla="*/ 61532 w 120872"/>
                <a:gd name="connsiteY26" fmla="*/ 12764 h 186594"/>
                <a:gd name="connsiteX27" fmla="*/ 35909 w 120872"/>
                <a:gd name="connsiteY27" fmla="*/ 19907 h 186594"/>
                <a:gd name="connsiteX28" fmla="*/ 27241 w 120872"/>
                <a:gd name="connsiteY28" fmla="*/ 40481 h 186594"/>
                <a:gd name="connsiteX29" fmla="*/ 32480 w 120872"/>
                <a:gd name="connsiteY29" fmla="*/ 56864 h 186594"/>
                <a:gd name="connsiteX30" fmla="*/ 45530 w 120872"/>
                <a:gd name="connsiteY30" fmla="*/ 68104 h 186594"/>
                <a:gd name="connsiteX31" fmla="*/ 70485 w 120872"/>
                <a:gd name="connsiteY31" fmla="*/ 80867 h 186594"/>
                <a:gd name="connsiteX32" fmla="*/ 96393 w 120872"/>
                <a:gd name="connsiteY32" fmla="*/ 94583 h 186594"/>
                <a:gd name="connsiteX33" fmla="*/ 113633 w 120872"/>
                <a:gd name="connsiteY33" fmla="*/ 110585 h 186594"/>
                <a:gd name="connsiteX34" fmla="*/ 120872 w 120872"/>
                <a:gd name="connsiteY34" fmla="*/ 134207 h 186594"/>
                <a:gd name="connsiteX35" fmla="*/ 113633 w 120872"/>
                <a:gd name="connsiteY35" fmla="*/ 159163 h 186594"/>
                <a:gd name="connsiteX36" fmla="*/ 91631 w 120872"/>
                <a:gd name="connsiteY36" fmla="*/ 178879 h 186594"/>
                <a:gd name="connsiteX37" fmla="*/ 55817 w 120872"/>
                <a:gd name="connsiteY37" fmla="*/ 186595 h 186594"/>
                <a:gd name="connsiteX38" fmla="*/ 33052 w 120872"/>
                <a:gd name="connsiteY38" fmla="*/ 184309 h 1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872" h="186594">
                  <a:moveTo>
                    <a:pt x="33052" y="184309"/>
                  </a:moveTo>
                  <a:cubicBezTo>
                    <a:pt x="26384" y="182880"/>
                    <a:pt x="19050" y="180880"/>
                    <a:pt x="11049" y="178403"/>
                  </a:cubicBezTo>
                  <a:cubicBezTo>
                    <a:pt x="6191" y="176594"/>
                    <a:pt x="2477" y="175641"/>
                    <a:pt x="0" y="175450"/>
                  </a:cubicBezTo>
                  <a:lnTo>
                    <a:pt x="2000" y="131159"/>
                  </a:lnTo>
                  <a:lnTo>
                    <a:pt x="17621" y="131159"/>
                  </a:lnTo>
                  <a:lnTo>
                    <a:pt x="21812" y="162973"/>
                  </a:lnTo>
                  <a:cubicBezTo>
                    <a:pt x="24575" y="165640"/>
                    <a:pt x="29147" y="167926"/>
                    <a:pt x="35433" y="169926"/>
                  </a:cubicBezTo>
                  <a:cubicBezTo>
                    <a:pt x="41720" y="171926"/>
                    <a:pt x="48578" y="172974"/>
                    <a:pt x="56102" y="172974"/>
                  </a:cubicBezTo>
                  <a:cubicBezTo>
                    <a:pt x="68485" y="172974"/>
                    <a:pt x="77915" y="170212"/>
                    <a:pt x="84392" y="164687"/>
                  </a:cubicBezTo>
                  <a:cubicBezTo>
                    <a:pt x="90869" y="159163"/>
                    <a:pt x="94012" y="151448"/>
                    <a:pt x="94012" y="141637"/>
                  </a:cubicBezTo>
                  <a:cubicBezTo>
                    <a:pt x="94012" y="135255"/>
                    <a:pt x="92297" y="129826"/>
                    <a:pt x="88773" y="125254"/>
                  </a:cubicBezTo>
                  <a:cubicBezTo>
                    <a:pt x="85249" y="120682"/>
                    <a:pt x="80582" y="116777"/>
                    <a:pt x="74867" y="113538"/>
                  </a:cubicBezTo>
                  <a:cubicBezTo>
                    <a:pt x="69152" y="110300"/>
                    <a:pt x="61151" y="106394"/>
                    <a:pt x="51054" y="102013"/>
                  </a:cubicBezTo>
                  <a:cubicBezTo>
                    <a:pt x="41910" y="97917"/>
                    <a:pt x="34004" y="93821"/>
                    <a:pt x="27146" y="89535"/>
                  </a:cubicBezTo>
                  <a:cubicBezTo>
                    <a:pt x="20288" y="85249"/>
                    <a:pt x="14478" y="79629"/>
                    <a:pt x="9525" y="72485"/>
                  </a:cubicBezTo>
                  <a:cubicBezTo>
                    <a:pt x="4572" y="65437"/>
                    <a:pt x="2095" y="56864"/>
                    <a:pt x="2095" y="46958"/>
                  </a:cubicBezTo>
                  <a:cubicBezTo>
                    <a:pt x="2095" y="38005"/>
                    <a:pt x="4477" y="29908"/>
                    <a:pt x="9335" y="22860"/>
                  </a:cubicBezTo>
                  <a:cubicBezTo>
                    <a:pt x="14097" y="15716"/>
                    <a:pt x="21050" y="10192"/>
                    <a:pt x="30099" y="6096"/>
                  </a:cubicBezTo>
                  <a:cubicBezTo>
                    <a:pt x="39148" y="2000"/>
                    <a:pt x="49721" y="0"/>
                    <a:pt x="61817" y="0"/>
                  </a:cubicBezTo>
                  <a:cubicBezTo>
                    <a:pt x="69342" y="0"/>
                    <a:pt x="76010" y="571"/>
                    <a:pt x="81725" y="1715"/>
                  </a:cubicBezTo>
                  <a:cubicBezTo>
                    <a:pt x="87535" y="2857"/>
                    <a:pt x="94107" y="4381"/>
                    <a:pt x="101441" y="6382"/>
                  </a:cubicBezTo>
                  <a:cubicBezTo>
                    <a:pt x="104680" y="7525"/>
                    <a:pt x="107442" y="8287"/>
                    <a:pt x="109728" y="8572"/>
                  </a:cubicBezTo>
                  <a:lnTo>
                    <a:pt x="108299" y="49721"/>
                  </a:lnTo>
                  <a:lnTo>
                    <a:pt x="93345" y="49721"/>
                  </a:lnTo>
                  <a:lnTo>
                    <a:pt x="88487" y="19621"/>
                  </a:lnTo>
                  <a:cubicBezTo>
                    <a:pt x="86868" y="18002"/>
                    <a:pt x="83439" y="16478"/>
                    <a:pt x="78296" y="14954"/>
                  </a:cubicBezTo>
                  <a:cubicBezTo>
                    <a:pt x="73152" y="13430"/>
                    <a:pt x="67532" y="12764"/>
                    <a:pt x="61532" y="12764"/>
                  </a:cubicBezTo>
                  <a:cubicBezTo>
                    <a:pt x="50292" y="12764"/>
                    <a:pt x="41720" y="15145"/>
                    <a:pt x="35909" y="19907"/>
                  </a:cubicBezTo>
                  <a:cubicBezTo>
                    <a:pt x="30099" y="24574"/>
                    <a:pt x="27241" y="31432"/>
                    <a:pt x="27241" y="40481"/>
                  </a:cubicBezTo>
                  <a:cubicBezTo>
                    <a:pt x="27241" y="46958"/>
                    <a:pt x="28956" y="52483"/>
                    <a:pt x="32480" y="56864"/>
                  </a:cubicBezTo>
                  <a:cubicBezTo>
                    <a:pt x="36005" y="61246"/>
                    <a:pt x="40386" y="65056"/>
                    <a:pt x="45530" y="68104"/>
                  </a:cubicBezTo>
                  <a:cubicBezTo>
                    <a:pt x="50768" y="71247"/>
                    <a:pt x="59055" y="75438"/>
                    <a:pt x="70485" y="80867"/>
                  </a:cubicBezTo>
                  <a:cubicBezTo>
                    <a:pt x="81058" y="85915"/>
                    <a:pt x="89726" y="90488"/>
                    <a:pt x="96393" y="94583"/>
                  </a:cubicBezTo>
                  <a:cubicBezTo>
                    <a:pt x="103061" y="98679"/>
                    <a:pt x="108871" y="104013"/>
                    <a:pt x="113633" y="110585"/>
                  </a:cubicBezTo>
                  <a:cubicBezTo>
                    <a:pt x="118396" y="117157"/>
                    <a:pt x="120872" y="125063"/>
                    <a:pt x="120872" y="134207"/>
                  </a:cubicBezTo>
                  <a:cubicBezTo>
                    <a:pt x="120872" y="142875"/>
                    <a:pt x="118491" y="151162"/>
                    <a:pt x="113633" y="159163"/>
                  </a:cubicBezTo>
                  <a:cubicBezTo>
                    <a:pt x="108776" y="167164"/>
                    <a:pt x="101441" y="173736"/>
                    <a:pt x="91631" y="178879"/>
                  </a:cubicBezTo>
                  <a:cubicBezTo>
                    <a:pt x="81725" y="184023"/>
                    <a:pt x="69818" y="186595"/>
                    <a:pt x="55817" y="186595"/>
                  </a:cubicBezTo>
                  <a:cubicBezTo>
                    <a:pt x="47339" y="186500"/>
                    <a:pt x="39815" y="185833"/>
                    <a:pt x="33052" y="18430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1" name="Freeform: Shape 1043">
              <a:extLst>
                <a:ext uri="{FF2B5EF4-FFF2-40B4-BE49-F238E27FC236}">
                  <a16:creationId xmlns:a16="http://schemas.microsoft.com/office/drawing/2014/main" id="{623B24BF-BB94-A59E-23CB-1EEC5523C340}"/>
                </a:ext>
              </a:extLst>
            </p:cNvPr>
            <p:cNvSpPr/>
            <p:nvPr/>
          </p:nvSpPr>
          <p:spPr>
            <a:xfrm>
              <a:off x="11173396" y="7036085"/>
              <a:ext cx="120205" cy="211550"/>
            </a:xfrm>
            <a:custGeom>
              <a:avLst/>
              <a:gdLst>
                <a:gd name="connsiteX0" fmla="*/ 23146 w 120205"/>
                <a:gd name="connsiteY0" fmla="*/ 138208 h 211550"/>
                <a:gd name="connsiteX1" fmla="*/ 81439 w 120205"/>
                <a:gd name="connsiteY1" fmla="*/ 126587 h 211550"/>
                <a:gd name="connsiteX2" fmla="*/ 81439 w 120205"/>
                <a:gd name="connsiteY2" fmla="*/ 119729 h 211550"/>
                <a:gd name="connsiteX3" fmla="*/ 78962 w 120205"/>
                <a:gd name="connsiteY3" fmla="*/ 101632 h 211550"/>
                <a:gd name="connsiteX4" fmla="*/ 70485 w 120205"/>
                <a:gd name="connsiteY4" fmla="*/ 92012 h 211550"/>
                <a:gd name="connsiteX5" fmla="*/ 53435 w 120205"/>
                <a:gd name="connsiteY5" fmla="*/ 88964 h 211550"/>
                <a:gd name="connsiteX6" fmla="*/ 31051 w 120205"/>
                <a:gd name="connsiteY6" fmla="*/ 92488 h 211550"/>
                <a:gd name="connsiteX7" fmla="*/ 11335 w 120205"/>
                <a:gd name="connsiteY7" fmla="*/ 101156 h 211550"/>
                <a:gd name="connsiteX8" fmla="*/ 5239 w 120205"/>
                <a:gd name="connsiteY8" fmla="*/ 88392 h 211550"/>
                <a:gd name="connsiteX9" fmla="*/ 16954 w 120205"/>
                <a:gd name="connsiteY9" fmla="*/ 81248 h 211550"/>
                <a:gd name="connsiteX10" fmla="*/ 36766 w 120205"/>
                <a:gd name="connsiteY10" fmla="*/ 73438 h 211550"/>
                <a:gd name="connsiteX11" fmla="*/ 59246 w 120205"/>
                <a:gd name="connsiteY11" fmla="*/ 70009 h 211550"/>
                <a:gd name="connsiteX12" fmla="*/ 86773 w 120205"/>
                <a:gd name="connsiteY12" fmla="*/ 74771 h 211550"/>
                <a:gd name="connsiteX13" fmla="*/ 101346 w 120205"/>
                <a:gd name="connsiteY13" fmla="*/ 90106 h 211550"/>
                <a:gd name="connsiteX14" fmla="*/ 105727 w 120205"/>
                <a:gd name="connsiteY14" fmla="*/ 118300 h 211550"/>
                <a:gd name="connsiteX15" fmla="*/ 105727 w 120205"/>
                <a:gd name="connsiteY15" fmla="*/ 196882 h 211550"/>
                <a:gd name="connsiteX16" fmla="*/ 120206 w 120205"/>
                <a:gd name="connsiteY16" fmla="*/ 196882 h 211550"/>
                <a:gd name="connsiteX17" fmla="*/ 120206 w 120205"/>
                <a:gd name="connsiteY17" fmla="*/ 207645 h 211550"/>
                <a:gd name="connsiteX18" fmla="*/ 107823 w 120205"/>
                <a:gd name="connsiteY18" fmla="*/ 210121 h 211550"/>
                <a:gd name="connsiteX19" fmla="*/ 94774 w 120205"/>
                <a:gd name="connsiteY19" fmla="*/ 211360 h 211550"/>
                <a:gd name="connsiteX20" fmla="*/ 85439 w 120205"/>
                <a:gd name="connsiteY20" fmla="*/ 209264 h 211550"/>
                <a:gd name="connsiteX21" fmla="*/ 82963 w 120205"/>
                <a:gd name="connsiteY21" fmla="*/ 200120 h 211550"/>
                <a:gd name="connsiteX22" fmla="*/ 82963 w 120205"/>
                <a:gd name="connsiteY22" fmla="*/ 192024 h 211550"/>
                <a:gd name="connsiteX23" fmla="*/ 64960 w 120205"/>
                <a:gd name="connsiteY23" fmla="*/ 205454 h 211550"/>
                <a:gd name="connsiteX24" fmla="*/ 40862 w 120205"/>
                <a:gd name="connsiteY24" fmla="*/ 211550 h 211550"/>
                <a:gd name="connsiteX25" fmla="*/ 11621 w 120205"/>
                <a:gd name="connsiteY25" fmla="*/ 201359 h 211550"/>
                <a:gd name="connsiteX26" fmla="*/ 0 w 120205"/>
                <a:gd name="connsiteY26" fmla="*/ 172117 h 211550"/>
                <a:gd name="connsiteX27" fmla="*/ 23146 w 120205"/>
                <a:gd name="connsiteY27" fmla="*/ 138208 h 211550"/>
                <a:gd name="connsiteX28" fmla="*/ 34766 w 120205"/>
                <a:gd name="connsiteY28" fmla="*/ 42196 h 211550"/>
                <a:gd name="connsiteX29" fmla="*/ 20479 w 120205"/>
                <a:gd name="connsiteY29" fmla="*/ 27623 h 211550"/>
                <a:gd name="connsiteX30" fmla="*/ 15621 w 120205"/>
                <a:gd name="connsiteY30" fmla="*/ 7430 h 211550"/>
                <a:gd name="connsiteX31" fmla="*/ 16097 w 120205"/>
                <a:gd name="connsiteY31" fmla="*/ 95 h 211550"/>
                <a:gd name="connsiteX32" fmla="*/ 29051 w 120205"/>
                <a:gd name="connsiteY32" fmla="*/ 95 h 211550"/>
                <a:gd name="connsiteX33" fmla="*/ 29337 w 120205"/>
                <a:gd name="connsiteY33" fmla="*/ 4477 h 211550"/>
                <a:gd name="connsiteX34" fmla="*/ 36957 w 120205"/>
                <a:gd name="connsiteY34" fmla="*/ 20765 h 211550"/>
                <a:gd name="connsiteX35" fmla="*/ 56769 w 120205"/>
                <a:gd name="connsiteY35" fmla="*/ 27718 h 211550"/>
                <a:gd name="connsiteX36" fmla="*/ 76390 w 120205"/>
                <a:gd name="connsiteY36" fmla="*/ 20574 h 211550"/>
                <a:gd name="connsiteX37" fmla="*/ 83534 w 120205"/>
                <a:gd name="connsiteY37" fmla="*/ 4382 h 211550"/>
                <a:gd name="connsiteX38" fmla="*/ 83820 w 120205"/>
                <a:gd name="connsiteY38" fmla="*/ 0 h 211550"/>
                <a:gd name="connsiteX39" fmla="*/ 96584 w 120205"/>
                <a:gd name="connsiteY39" fmla="*/ 0 h 211550"/>
                <a:gd name="connsiteX40" fmla="*/ 97060 w 120205"/>
                <a:gd name="connsiteY40" fmla="*/ 7144 h 211550"/>
                <a:gd name="connsiteX41" fmla="*/ 92011 w 120205"/>
                <a:gd name="connsiteY41" fmla="*/ 27242 h 211550"/>
                <a:gd name="connsiteX42" fmla="*/ 77819 w 120205"/>
                <a:gd name="connsiteY42" fmla="*/ 42005 h 211550"/>
                <a:gd name="connsiteX43" fmla="*/ 56864 w 120205"/>
                <a:gd name="connsiteY43" fmla="*/ 47530 h 211550"/>
                <a:gd name="connsiteX44" fmla="*/ 34766 w 120205"/>
                <a:gd name="connsiteY44" fmla="*/ 42196 h 211550"/>
                <a:gd name="connsiteX45" fmla="*/ 66199 w 120205"/>
                <a:gd name="connsiteY45" fmla="*/ 190976 h 211550"/>
                <a:gd name="connsiteX46" fmla="*/ 81344 w 120205"/>
                <a:gd name="connsiteY46" fmla="*/ 181642 h 211550"/>
                <a:gd name="connsiteX47" fmla="*/ 81344 w 120205"/>
                <a:gd name="connsiteY47" fmla="*/ 139541 h 211550"/>
                <a:gd name="connsiteX48" fmla="*/ 41053 w 120205"/>
                <a:gd name="connsiteY48" fmla="*/ 147733 h 211550"/>
                <a:gd name="connsiteX49" fmla="*/ 27432 w 120205"/>
                <a:gd name="connsiteY49" fmla="*/ 169164 h 211550"/>
                <a:gd name="connsiteX50" fmla="*/ 33909 w 120205"/>
                <a:gd name="connsiteY50" fmla="*/ 188595 h 211550"/>
                <a:gd name="connsiteX51" fmla="*/ 51435 w 120205"/>
                <a:gd name="connsiteY51" fmla="*/ 194881 h 211550"/>
                <a:gd name="connsiteX52" fmla="*/ 66199 w 120205"/>
                <a:gd name="connsiteY52" fmla="*/ 190976 h 21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550">
                  <a:moveTo>
                    <a:pt x="23146" y="138208"/>
                  </a:moveTo>
                  <a:cubicBezTo>
                    <a:pt x="38481" y="130969"/>
                    <a:pt x="57912" y="127064"/>
                    <a:pt x="81439" y="126587"/>
                  </a:cubicBezTo>
                  <a:lnTo>
                    <a:pt x="81439" y="119729"/>
                  </a:lnTo>
                  <a:cubicBezTo>
                    <a:pt x="81439" y="112109"/>
                    <a:pt x="80582" y="106013"/>
                    <a:pt x="78962" y="101632"/>
                  </a:cubicBezTo>
                  <a:cubicBezTo>
                    <a:pt x="77343" y="97250"/>
                    <a:pt x="74485" y="94012"/>
                    <a:pt x="70485" y="92012"/>
                  </a:cubicBezTo>
                  <a:cubicBezTo>
                    <a:pt x="66485" y="90011"/>
                    <a:pt x="60770" y="88964"/>
                    <a:pt x="53435" y="88964"/>
                  </a:cubicBezTo>
                  <a:cubicBezTo>
                    <a:pt x="45148" y="88964"/>
                    <a:pt x="37624" y="90106"/>
                    <a:pt x="31051" y="92488"/>
                  </a:cubicBezTo>
                  <a:cubicBezTo>
                    <a:pt x="24479" y="94869"/>
                    <a:pt x="17907" y="97727"/>
                    <a:pt x="11335" y="101156"/>
                  </a:cubicBezTo>
                  <a:lnTo>
                    <a:pt x="5239" y="88392"/>
                  </a:lnTo>
                  <a:cubicBezTo>
                    <a:pt x="7334" y="86582"/>
                    <a:pt x="11239" y="84201"/>
                    <a:pt x="16954" y="81248"/>
                  </a:cubicBezTo>
                  <a:cubicBezTo>
                    <a:pt x="22670" y="78296"/>
                    <a:pt x="29242" y="75724"/>
                    <a:pt x="36766" y="73438"/>
                  </a:cubicBezTo>
                  <a:cubicBezTo>
                    <a:pt x="44291" y="71152"/>
                    <a:pt x="51816" y="70009"/>
                    <a:pt x="59246" y="70009"/>
                  </a:cubicBezTo>
                  <a:cubicBezTo>
                    <a:pt x="70866" y="70009"/>
                    <a:pt x="80010" y="71628"/>
                    <a:pt x="86773" y="74771"/>
                  </a:cubicBezTo>
                  <a:cubicBezTo>
                    <a:pt x="93535" y="77915"/>
                    <a:pt x="98393" y="83058"/>
                    <a:pt x="101346" y="90106"/>
                  </a:cubicBezTo>
                  <a:cubicBezTo>
                    <a:pt x="104299" y="97155"/>
                    <a:pt x="105727" y="106490"/>
                    <a:pt x="105727" y="118300"/>
                  </a:cubicBezTo>
                  <a:lnTo>
                    <a:pt x="105727" y="196882"/>
                  </a:lnTo>
                  <a:lnTo>
                    <a:pt x="120206" y="196882"/>
                  </a:lnTo>
                  <a:lnTo>
                    <a:pt x="120206" y="207645"/>
                  </a:lnTo>
                  <a:cubicBezTo>
                    <a:pt x="116967" y="208502"/>
                    <a:pt x="112776" y="209264"/>
                    <a:pt x="107823" y="210121"/>
                  </a:cubicBezTo>
                  <a:cubicBezTo>
                    <a:pt x="102870" y="210979"/>
                    <a:pt x="98488" y="211360"/>
                    <a:pt x="94774" y="211360"/>
                  </a:cubicBezTo>
                  <a:cubicBezTo>
                    <a:pt x="90202" y="211360"/>
                    <a:pt x="87059" y="210693"/>
                    <a:pt x="85439" y="209264"/>
                  </a:cubicBezTo>
                  <a:cubicBezTo>
                    <a:pt x="83820" y="207931"/>
                    <a:pt x="82963" y="204788"/>
                    <a:pt x="82963" y="200120"/>
                  </a:cubicBezTo>
                  <a:lnTo>
                    <a:pt x="82963" y="192024"/>
                  </a:lnTo>
                  <a:cubicBezTo>
                    <a:pt x="78105" y="196882"/>
                    <a:pt x="72104" y="201359"/>
                    <a:pt x="64960" y="205454"/>
                  </a:cubicBezTo>
                  <a:cubicBezTo>
                    <a:pt x="57817" y="209550"/>
                    <a:pt x="49816" y="211550"/>
                    <a:pt x="40862" y="211550"/>
                  </a:cubicBezTo>
                  <a:cubicBezTo>
                    <a:pt x="29147" y="211550"/>
                    <a:pt x="19336" y="208121"/>
                    <a:pt x="11621" y="201359"/>
                  </a:cubicBezTo>
                  <a:cubicBezTo>
                    <a:pt x="3905" y="194596"/>
                    <a:pt x="0" y="184880"/>
                    <a:pt x="0" y="172117"/>
                  </a:cubicBezTo>
                  <a:cubicBezTo>
                    <a:pt x="95" y="156781"/>
                    <a:pt x="7810" y="145447"/>
                    <a:pt x="23146" y="138208"/>
                  </a:cubicBezTo>
                  <a:close/>
                  <a:moveTo>
                    <a:pt x="34766" y="42196"/>
                  </a:moveTo>
                  <a:cubicBezTo>
                    <a:pt x="28480" y="38576"/>
                    <a:pt x="23717" y="33719"/>
                    <a:pt x="20479" y="27623"/>
                  </a:cubicBezTo>
                  <a:cubicBezTo>
                    <a:pt x="17240" y="21527"/>
                    <a:pt x="15621" y="14764"/>
                    <a:pt x="15621" y="7430"/>
                  </a:cubicBezTo>
                  <a:cubicBezTo>
                    <a:pt x="15621" y="3810"/>
                    <a:pt x="15811" y="1429"/>
                    <a:pt x="16097" y="95"/>
                  </a:cubicBezTo>
                  <a:lnTo>
                    <a:pt x="29051" y="95"/>
                  </a:lnTo>
                  <a:cubicBezTo>
                    <a:pt x="29051" y="1905"/>
                    <a:pt x="29147" y="3334"/>
                    <a:pt x="29337" y="4477"/>
                  </a:cubicBezTo>
                  <a:cubicBezTo>
                    <a:pt x="30004" y="10668"/>
                    <a:pt x="32480" y="16097"/>
                    <a:pt x="36957" y="20765"/>
                  </a:cubicBezTo>
                  <a:cubicBezTo>
                    <a:pt x="41338" y="25432"/>
                    <a:pt x="48006" y="27718"/>
                    <a:pt x="56769" y="27718"/>
                  </a:cubicBezTo>
                  <a:cubicBezTo>
                    <a:pt x="65532" y="27718"/>
                    <a:pt x="72104" y="25336"/>
                    <a:pt x="76390" y="20574"/>
                  </a:cubicBezTo>
                  <a:cubicBezTo>
                    <a:pt x="80677" y="15811"/>
                    <a:pt x="82963" y="10478"/>
                    <a:pt x="83534" y="4382"/>
                  </a:cubicBezTo>
                  <a:cubicBezTo>
                    <a:pt x="83820" y="2096"/>
                    <a:pt x="83915" y="667"/>
                    <a:pt x="83820" y="0"/>
                  </a:cubicBezTo>
                  <a:lnTo>
                    <a:pt x="96584" y="0"/>
                  </a:lnTo>
                  <a:cubicBezTo>
                    <a:pt x="96869" y="2572"/>
                    <a:pt x="97060" y="4953"/>
                    <a:pt x="97060" y="7144"/>
                  </a:cubicBezTo>
                  <a:cubicBezTo>
                    <a:pt x="97060" y="14288"/>
                    <a:pt x="95345" y="21050"/>
                    <a:pt x="92011" y="27242"/>
                  </a:cubicBezTo>
                  <a:cubicBezTo>
                    <a:pt x="88678" y="33433"/>
                    <a:pt x="83915" y="38386"/>
                    <a:pt x="77819" y="42005"/>
                  </a:cubicBezTo>
                  <a:cubicBezTo>
                    <a:pt x="71723" y="45720"/>
                    <a:pt x="64675" y="47530"/>
                    <a:pt x="56864" y="47530"/>
                  </a:cubicBezTo>
                  <a:cubicBezTo>
                    <a:pt x="48292" y="47530"/>
                    <a:pt x="41053" y="45720"/>
                    <a:pt x="34766" y="42196"/>
                  </a:cubicBezTo>
                  <a:close/>
                  <a:moveTo>
                    <a:pt x="66199" y="190976"/>
                  </a:moveTo>
                  <a:cubicBezTo>
                    <a:pt x="71723" y="188404"/>
                    <a:pt x="76772" y="185261"/>
                    <a:pt x="81344" y="181642"/>
                  </a:cubicBezTo>
                  <a:lnTo>
                    <a:pt x="81344" y="139541"/>
                  </a:lnTo>
                  <a:cubicBezTo>
                    <a:pt x="63532" y="139541"/>
                    <a:pt x="50101" y="142304"/>
                    <a:pt x="41053" y="147733"/>
                  </a:cubicBezTo>
                  <a:cubicBezTo>
                    <a:pt x="32004" y="153162"/>
                    <a:pt x="27432" y="160306"/>
                    <a:pt x="27432" y="169164"/>
                  </a:cubicBezTo>
                  <a:cubicBezTo>
                    <a:pt x="27432" y="178022"/>
                    <a:pt x="29623" y="184499"/>
                    <a:pt x="33909" y="188595"/>
                  </a:cubicBezTo>
                  <a:cubicBezTo>
                    <a:pt x="38195" y="192786"/>
                    <a:pt x="44101" y="194881"/>
                    <a:pt x="51435" y="194881"/>
                  </a:cubicBezTo>
                  <a:cubicBezTo>
                    <a:pt x="55721" y="194881"/>
                    <a:pt x="60674"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2" name="Freeform: Shape 1044">
              <a:extLst>
                <a:ext uri="{FF2B5EF4-FFF2-40B4-BE49-F238E27FC236}">
                  <a16:creationId xmlns:a16="http://schemas.microsoft.com/office/drawing/2014/main" id="{8D26B210-60A2-B1F6-1AC2-C84D7849BDB6}"/>
                </a:ext>
              </a:extLst>
            </p:cNvPr>
            <p:cNvSpPr/>
            <p:nvPr/>
          </p:nvSpPr>
          <p:spPr>
            <a:xfrm>
              <a:off x="11307889" y="7105904"/>
              <a:ext cx="147828" cy="139064"/>
            </a:xfrm>
            <a:custGeom>
              <a:avLst/>
              <a:gdLst>
                <a:gd name="connsiteX0" fmla="*/ 17621 w 147828"/>
                <a:gd name="connsiteY0" fmla="*/ 22003 h 139064"/>
                <a:gd name="connsiteX1" fmla="*/ 0 w 147828"/>
                <a:gd name="connsiteY1" fmla="*/ 17621 h 139064"/>
                <a:gd name="connsiteX2" fmla="*/ 0 w 147828"/>
                <a:gd name="connsiteY2" fmla="*/ 4381 h 139064"/>
                <a:gd name="connsiteX3" fmla="*/ 34957 w 147828"/>
                <a:gd name="connsiteY3" fmla="*/ 0 h 139064"/>
                <a:gd name="connsiteX4" fmla="*/ 35719 w 147828"/>
                <a:gd name="connsiteY4" fmla="*/ 0 h 139064"/>
                <a:gd name="connsiteX5" fmla="*/ 40862 w 147828"/>
                <a:gd name="connsiteY5" fmla="*/ 4381 h 139064"/>
                <a:gd name="connsiteX6" fmla="*/ 40862 w 147828"/>
                <a:gd name="connsiteY6" fmla="*/ 14669 h 139064"/>
                <a:gd name="connsiteX7" fmla="*/ 40576 w 147828"/>
                <a:gd name="connsiteY7" fmla="*/ 20574 h 139064"/>
                <a:gd name="connsiteX8" fmla="*/ 63818 w 147828"/>
                <a:gd name="connsiteY8" fmla="*/ 6382 h 139064"/>
                <a:gd name="connsiteX9" fmla="*/ 91440 w 147828"/>
                <a:gd name="connsiteY9" fmla="*/ 0 h 139064"/>
                <a:gd name="connsiteX10" fmla="*/ 115348 w 147828"/>
                <a:gd name="connsiteY10" fmla="*/ 5906 h 139064"/>
                <a:gd name="connsiteX11" fmla="*/ 127254 w 147828"/>
                <a:gd name="connsiteY11" fmla="*/ 23908 h 139064"/>
                <a:gd name="connsiteX12" fmla="*/ 130683 w 147828"/>
                <a:gd name="connsiteY12" fmla="*/ 56579 h 139064"/>
                <a:gd name="connsiteX13" fmla="*/ 130683 w 147828"/>
                <a:gd name="connsiteY13" fmla="*/ 125158 h 139064"/>
                <a:gd name="connsiteX14" fmla="*/ 147828 w 147828"/>
                <a:gd name="connsiteY14" fmla="*/ 126873 h 139064"/>
                <a:gd name="connsiteX15" fmla="*/ 147828 w 147828"/>
                <a:gd name="connsiteY15" fmla="*/ 139065 h 139064"/>
                <a:gd name="connsiteX16" fmla="*/ 89821 w 147828"/>
                <a:gd name="connsiteY16" fmla="*/ 139065 h 139064"/>
                <a:gd name="connsiteX17" fmla="*/ 89821 w 147828"/>
                <a:gd name="connsiteY17" fmla="*/ 127063 h 139064"/>
                <a:gd name="connsiteX18" fmla="*/ 104966 w 147828"/>
                <a:gd name="connsiteY18" fmla="*/ 125063 h 139064"/>
                <a:gd name="connsiteX19" fmla="*/ 104966 w 147828"/>
                <a:gd name="connsiteY19" fmla="*/ 56293 h 139064"/>
                <a:gd name="connsiteX20" fmla="*/ 102965 w 147828"/>
                <a:gd name="connsiteY20" fmla="*/ 33623 h 139064"/>
                <a:gd name="connsiteX21" fmla="*/ 95631 w 147828"/>
                <a:gd name="connsiteY21" fmla="*/ 21336 h 139064"/>
                <a:gd name="connsiteX22" fmla="*/ 80010 w 147828"/>
                <a:gd name="connsiteY22" fmla="*/ 17335 h 139064"/>
                <a:gd name="connsiteX23" fmla="*/ 61150 w 147828"/>
                <a:gd name="connsiteY23" fmla="*/ 21717 h 139064"/>
                <a:gd name="connsiteX24" fmla="*/ 43244 w 147828"/>
                <a:gd name="connsiteY24" fmla="*/ 32004 h 139064"/>
                <a:gd name="connsiteX25" fmla="*/ 43244 w 147828"/>
                <a:gd name="connsiteY25" fmla="*/ 124777 h 139064"/>
                <a:gd name="connsiteX26" fmla="*/ 59912 w 147828"/>
                <a:gd name="connsiteY26" fmla="*/ 126968 h 139064"/>
                <a:gd name="connsiteX27" fmla="*/ 59912 w 147828"/>
                <a:gd name="connsiteY27" fmla="*/ 138970 h 139064"/>
                <a:gd name="connsiteX28" fmla="*/ 2191 w 147828"/>
                <a:gd name="connsiteY28" fmla="*/ 138970 h 139064"/>
                <a:gd name="connsiteX29" fmla="*/ 2191 w 147828"/>
                <a:gd name="connsiteY29" fmla="*/ 126968 h 139064"/>
                <a:gd name="connsiteX30" fmla="*/ 17621 w 147828"/>
                <a:gd name="connsiteY30" fmla="*/ 124777 h 139064"/>
                <a:gd name="connsiteX31" fmla="*/ 17621 w 147828"/>
                <a:gd name="connsiteY31" fmla="*/ 22003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828" h="139064">
                  <a:moveTo>
                    <a:pt x="17621" y="22003"/>
                  </a:moveTo>
                  <a:lnTo>
                    <a:pt x="0" y="17621"/>
                  </a:lnTo>
                  <a:lnTo>
                    <a:pt x="0" y="4381"/>
                  </a:lnTo>
                  <a:lnTo>
                    <a:pt x="34957" y="0"/>
                  </a:lnTo>
                  <a:lnTo>
                    <a:pt x="35719" y="0"/>
                  </a:lnTo>
                  <a:lnTo>
                    <a:pt x="40862" y="4381"/>
                  </a:lnTo>
                  <a:lnTo>
                    <a:pt x="40862" y="14669"/>
                  </a:lnTo>
                  <a:lnTo>
                    <a:pt x="40576" y="20574"/>
                  </a:lnTo>
                  <a:cubicBezTo>
                    <a:pt x="46482" y="15335"/>
                    <a:pt x="54197" y="10668"/>
                    <a:pt x="63818" y="6382"/>
                  </a:cubicBezTo>
                  <a:cubicBezTo>
                    <a:pt x="73438" y="2096"/>
                    <a:pt x="82677" y="0"/>
                    <a:pt x="91440" y="0"/>
                  </a:cubicBezTo>
                  <a:cubicBezTo>
                    <a:pt x="101727" y="0"/>
                    <a:pt x="109633" y="2000"/>
                    <a:pt x="115348" y="5906"/>
                  </a:cubicBezTo>
                  <a:cubicBezTo>
                    <a:pt x="120968" y="9811"/>
                    <a:pt x="124968" y="15811"/>
                    <a:pt x="127254" y="23908"/>
                  </a:cubicBezTo>
                  <a:cubicBezTo>
                    <a:pt x="129540" y="32004"/>
                    <a:pt x="130683" y="42863"/>
                    <a:pt x="130683" y="56579"/>
                  </a:cubicBezTo>
                  <a:lnTo>
                    <a:pt x="130683" y="125158"/>
                  </a:lnTo>
                  <a:lnTo>
                    <a:pt x="147828" y="126873"/>
                  </a:lnTo>
                  <a:lnTo>
                    <a:pt x="147828" y="139065"/>
                  </a:lnTo>
                  <a:lnTo>
                    <a:pt x="89821" y="139065"/>
                  </a:lnTo>
                  <a:lnTo>
                    <a:pt x="89821" y="127063"/>
                  </a:lnTo>
                  <a:lnTo>
                    <a:pt x="104966" y="125063"/>
                  </a:lnTo>
                  <a:lnTo>
                    <a:pt x="104966" y="56293"/>
                  </a:lnTo>
                  <a:cubicBezTo>
                    <a:pt x="104966" y="46673"/>
                    <a:pt x="104299" y="39148"/>
                    <a:pt x="102965" y="33623"/>
                  </a:cubicBezTo>
                  <a:cubicBezTo>
                    <a:pt x="101632" y="28099"/>
                    <a:pt x="99250" y="24098"/>
                    <a:pt x="95631" y="21336"/>
                  </a:cubicBezTo>
                  <a:cubicBezTo>
                    <a:pt x="92012" y="18669"/>
                    <a:pt x="86773" y="17335"/>
                    <a:pt x="80010" y="17335"/>
                  </a:cubicBezTo>
                  <a:cubicBezTo>
                    <a:pt x="74104" y="17335"/>
                    <a:pt x="67818" y="18764"/>
                    <a:pt x="61150" y="21717"/>
                  </a:cubicBezTo>
                  <a:cubicBezTo>
                    <a:pt x="54483" y="24670"/>
                    <a:pt x="48482" y="28099"/>
                    <a:pt x="43244" y="32004"/>
                  </a:cubicBezTo>
                  <a:lnTo>
                    <a:pt x="43244" y="124777"/>
                  </a:lnTo>
                  <a:lnTo>
                    <a:pt x="59912" y="126968"/>
                  </a:lnTo>
                  <a:lnTo>
                    <a:pt x="59912" y="138970"/>
                  </a:lnTo>
                  <a:lnTo>
                    <a:pt x="2191" y="138970"/>
                  </a:lnTo>
                  <a:lnTo>
                    <a:pt x="2191" y="126968"/>
                  </a:lnTo>
                  <a:lnTo>
                    <a:pt x="17621" y="124777"/>
                  </a:lnTo>
                  <a:lnTo>
                    <a:pt x="17621"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3" name="Freeform: Shape 1045">
              <a:extLst>
                <a:ext uri="{FF2B5EF4-FFF2-40B4-BE49-F238E27FC236}">
                  <a16:creationId xmlns:a16="http://schemas.microsoft.com/office/drawing/2014/main" id="{E7022675-E893-3041-1BC9-316162C4394C}"/>
                </a:ext>
              </a:extLst>
            </p:cNvPr>
            <p:cNvSpPr/>
            <p:nvPr/>
          </p:nvSpPr>
          <p:spPr>
            <a:xfrm>
              <a:off x="11473147" y="7036085"/>
              <a:ext cx="120205" cy="211550"/>
            </a:xfrm>
            <a:custGeom>
              <a:avLst/>
              <a:gdLst>
                <a:gd name="connsiteX0" fmla="*/ 23146 w 120205"/>
                <a:gd name="connsiteY0" fmla="*/ 138208 h 211550"/>
                <a:gd name="connsiteX1" fmla="*/ 81439 w 120205"/>
                <a:gd name="connsiteY1" fmla="*/ 126587 h 211550"/>
                <a:gd name="connsiteX2" fmla="*/ 81439 w 120205"/>
                <a:gd name="connsiteY2" fmla="*/ 119729 h 211550"/>
                <a:gd name="connsiteX3" fmla="*/ 78962 w 120205"/>
                <a:gd name="connsiteY3" fmla="*/ 101632 h 211550"/>
                <a:gd name="connsiteX4" fmla="*/ 70485 w 120205"/>
                <a:gd name="connsiteY4" fmla="*/ 92012 h 211550"/>
                <a:gd name="connsiteX5" fmla="*/ 53435 w 120205"/>
                <a:gd name="connsiteY5" fmla="*/ 88964 h 211550"/>
                <a:gd name="connsiteX6" fmla="*/ 31052 w 120205"/>
                <a:gd name="connsiteY6" fmla="*/ 92488 h 211550"/>
                <a:gd name="connsiteX7" fmla="*/ 11335 w 120205"/>
                <a:gd name="connsiteY7" fmla="*/ 101156 h 211550"/>
                <a:gd name="connsiteX8" fmla="*/ 5239 w 120205"/>
                <a:gd name="connsiteY8" fmla="*/ 88392 h 211550"/>
                <a:gd name="connsiteX9" fmla="*/ 16955 w 120205"/>
                <a:gd name="connsiteY9" fmla="*/ 81248 h 211550"/>
                <a:gd name="connsiteX10" fmla="*/ 36767 w 120205"/>
                <a:gd name="connsiteY10" fmla="*/ 73438 h 211550"/>
                <a:gd name="connsiteX11" fmla="*/ 59246 w 120205"/>
                <a:gd name="connsiteY11" fmla="*/ 70009 h 211550"/>
                <a:gd name="connsiteX12" fmla="*/ 86773 w 120205"/>
                <a:gd name="connsiteY12" fmla="*/ 74771 h 211550"/>
                <a:gd name="connsiteX13" fmla="*/ 101346 w 120205"/>
                <a:gd name="connsiteY13" fmla="*/ 90106 h 211550"/>
                <a:gd name="connsiteX14" fmla="*/ 105728 w 120205"/>
                <a:gd name="connsiteY14" fmla="*/ 118300 h 211550"/>
                <a:gd name="connsiteX15" fmla="*/ 105728 w 120205"/>
                <a:gd name="connsiteY15" fmla="*/ 196882 h 211550"/>
                <a:gd name="connsiteX16" fmla="*/ 120206 w 120205"/>
                <a:gd name="connsiteY16" fmla="*/ 196882 h 211550"/>
                <a:gd name="connsiteX17" fmla="*/ 120206 w 120205"/>
                <a:gd name="connsiteY17" fmla="*/ 207645 h 211550"/>
                <a:gd name="connsiteX18" fmla="*/ 107823 w 120205"/>
                <a:gd name="connsiteY18" fmla="*/ 210121 h 211550"/>
                <a:gd name="connsiteX19" fmla="*/ 94774 w 120205"/>
                <a:gd name="connsiteY19" fmla="*/ 211360 h 211550"/>
                <a:gd name="connsiteX20" fmla="*/ 85439 w 120205"/>
                <a:gd name="connsiteY20" fmla="*/ 209264 h 211550"/>
                <a:gd name="connsiteX21" fmla="*/ 82963 w 120205"/>
                <a:gd name="connsiteY21" fmla="*/ 200120 h 211550"/>
                <a:gd name="connsiteX22" fmla="*/ 82963 w 120205"/>
                <a:gd name="connsiteY22" fmla="*/ 192024 h 211550"/>
                <a:gd name="connsiteX23" fmla="*/ 64960 w 120205"/>
                <a:gd name="connsiteY23" fmla="*/ 205454 h 211550"/>
                <a:gd name="connsiteX24" fmla="*/ 40862 w 120205"/>
                <a:gd name="connsiteY24" fmla="*/ 211550 h 211550"/>
                <a:gd name="connsiteX25" fmla="*/ 11621 w 120205"/>
                <a:gd name="connsiteY25" fmla="*/ 201359 h 211550"/>
                <a:gd name="connsiteX26" fmla="*/ 0 w 120205"/>
                <a:gd name="connsiteY26" fmla="*/ 172117 h 211550"/>
                <a:gd name="connsiteX27" fmla="*/ 23146 w 120205"/>
                <a:gd name="connsiteY27" fmla="*/ 138208 h 211550"/>
                <a:gd name="connsiteX28" fmla="*/ 34766 w 120205"/>
                <a:gd name="connsiteY28" fmla="*/ 42196 h 211550"/>
                <a:gd name="connsiteX29" fmla="*/ 20479 w 120205"/>
                <a:gd name="connsiteY29" fmla="*/ 27623 h 211550"/>
                <a:gd name="connsiteX30" fmla="*/ 15621 w 120205"/>
                <a:gd name="connsiteY30" fmla="*/ 7430 h 211550"/>
                <a:gd name="connsiteX31" fmla="*/ 16097 w 120205"/>
                <a:gd name="connsiteY31" fmla="*/ 95 h 211550"/>
                <a:gd name="connsiteX32" fmla="*/ 29051 w 120205"/>
                <a:gd name="connsiteY32" fmla="*/ 95 h 211550"/>
                <a:gd name="connsiteX33" fmla="*/ 29337 w 120205"/>
                <a:gd name="connsiteY33" fmla="*/ 4477 h 211550"/>
                <a:gd name="connsiteX34" fmla="*/ 36957 w 120205"/>
                <a:gd name="connsiteY34" fmla="*/ 20765 h 211550"/>
                <a:gd name="connsiteX35" fmla="*/ 56769 w 120205"/>
                <a:gd name="connsiteY35" fmla="*/ 27718 h 211550"/>
                <a:gd name="connsiteX36" fmla="*/ 76391 w 120205"/>
                <a:gd name="connsiteY36" fmla="*/ 20574 h 211550"/>
                <a:gd name="connsiteX37" fmla="*/ 83534 w 120205"/>
                <a:gd name="connsiteY37" fmla="*/ 4382 h 211550"/>
                <a:gd name="connsiteX38" fmla="*/ 83820 w 120205"/>
                <a:gd name="connsiteY38" fmla="*/ 0 h 211550"/>
                <a:gd name="connsiteX39" fmla="*/ 96583 w 120205"/>
                <a:gd name="connsiteY39" fmla="*/ 0 h 211550"/>
                <a:gd name="connsiteX40" fmla="*/ 97060 w 120205"/>
                <a:gd name="connsiteY40" fmla="*/ 7144 h 211550"/>
                <a:gd name="connsiteX41" fmla="*/ 92012 w 120205"/>
                <a:gd name="connsiteY41" fmla="*/ 27242 h 211550"/>
                <a:gd name="connsiteX42" fmla="*/ 77819 w 120205"/>
                <a:gd name="connsiteY42" fmla="*/ 42005 h 211550"/>
                <a:gd name="connsiteX43" fmla="*/ 56864 w 120205"/>
                <a:gd name="connsiteY43" fmla="*/ 47530 h 211550"/>
                <a:gd name="connsiteX44" fmla="*/ 34766 w 120205"/>
                <a:gd name="connsiteY44" fmla="*/ 42196 h 211550"/>
                <a:gd name="connsiteX45" fmla="*/ 66199 w 120205"/>
                <a:gd name="connsiteY45" fmla="*/ 190976 h 211550"/>
                <a:gd name="connsiteX46" fmla="*/ 81344 w 120205"/>
                <a:gd name="connsiteY46" fmla="*/ 181642 h 211550"/>
                <a:gd name="connsiteX47" fmla="*/ 81344 w 120205"/>
                <a:gd name="connsiteY47" fmla="*/ 139541 h 211550"/>
                <a:gd name="connsiteX48" fmla="*/ 41053 w 120205"/>
                <a:gd name="connsiteY48" fmla="*/ 147733 h 211550"/>
                <a:gd name="connsiteX49" fmla="*/ 27432 w 120205"/>
                <a:gd name="connsiteY49" fmla="*/ 169164 h 211550"/>
                <a:gd name="connsiteX50" fmla="*/ 33909 w 120205"/>
                <a:gd name="connsiteY50" fmla="*/ 188595 h 211550"/>
                <a:gd name="connsiteX51" fmla="*/ 51435 w 120205"/>
                <a:gd name="connsiteY51" fmla="*/ 194881 h 211550"/>
                <a:gd name="connsiteX52" fmla="*/ 66199 w 120205"/>
                <a:gd name="connsiteY52" fmla="*/ 190976 h 21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550">
                  <a:moveTo>
                    <a:pt x="23146" y="138208"/>
                  </a:moveTo>
                  <a:cubicBezTo>
                    <a:pt x="38481" y="130969"/>
                    <a:pt x="57912" y="127064"/>
                    <a:pt x="81439" y="126587"/>
                  </a:cubicBezTo>
                  <a:lnTo>
                    <a:pt x="81439" y="119729"/>
                  </a:lnTo>
                  <a:cubicBezTo>
                    <a:pt x="81439" y="112109"/>
                    <a:pt x="80582" y="106013"/>
                    <a:pt x="78962" y="101632"/>
                  </a:cubicBezTo>
                  <a:cubicBezTo>
                    <a:pt x="77343" y="97250"/>
                    <a:pt x="74486" y="94012"/>
                    <a:pt x="70485" y="92012"/>
                  </a:cubicBezTo>
                  <a:cubicBezTo>
                    <a:pt x="66484" y="90011"/>
                    <a:pt x="60770" y="88964"/>
                    <a:pt x="53435" y="88964"/>
                  </a:cubicBezTo>
                  <a:cubicBezTo>
                    <a:pt x="45149" y="88964"/>
                    <a:pt x="37624" y="90106"/>
                    <a:pt x="31052" y="92488"/>
                  </a:cubicBezTo>
                  <a:cubicBezTo>
                    <a:pt x="24479" y="94869"/>
                    <a:pt x="17907" y="97727"/>
                    <a:pt x="11335" y="101156"/>
                  </a:cubicBezTo>
                  <a:lnTo>
                    <a:pt x="5239" y="88392"/>
                  </a:lnTo>
                  <a:cubicBezTo>
                    <a:pt x="7334" y="86582"/>
                    <a:pt x="11240" y="84201"/>
                    <a:pt x="16955" y="81248"/>
                  </a:cubicBezTo>
                  <a:cubicBezTo>
                    <a:pt x="22670" y="78296"/>
                    <a:pt x="29242" y="75724"/>
                    <a:pt x="36767" y="73438"/>
                  </a:cubicBezTo>
                  <a:cubicBezTo>
                    <a:pt x="44291" y="71152"/>
                    <a:pt x="51816" y="70009"/>
                    <a:pt x="59246" y="70009"/>
                  </a:cubicBezTo>
                  <a:cubicBezTo>
                    <a:pt x="70866" y="70009"/>
                    <a:pt x="80010" y="71628"/>
                    <a:pt x="86773" y="74771"/>
                  </a:cubicBezTo>
                  <a:cubicBezTo>
                    <a:pt x="93536" y="77915"/>
                    <a:pt x="98393" y="83058"/>
                    <a:pt x="101346" y="90106"/>
                  </a:cubicBezTo>
                  <a:cubicBezTo>
                    <a:pt x="104299" y="97155"/>
                    <a:pt x="105728" y="106490"/>
                    <a:pt x="105728" y="118300"/>
                  </a:cubicBezTo>
                  <a:lnTo>
                    <a:pt x="105728" y="196882"/>
                  </a:lnTo>
                  <a:lnTo>
                    <a:pt x="120206" y="196882"/>
                  </a:lnTo>
                  <a:lnTo>
                    <a:pt x="120206" y="207645"/>
                  </a:lnTo>
                  <a:cubicBezTo>
                    <a:pt x="116967" y="208502"/>
                    <a:pt x="112776" y="209264"/>
                    <a:pt x="107823" y="210121"/>
                  </a:cubicBezTo>
                  <a:cubicBezTo>
                    <a:pt x="102870" y="210979"/>
                    <a:pt x="98489" y="211360"/>
                    <a:pt x="94774" y="211360"/>
                  </a:cubicBezTo>
                  <a:cubicBezTo>
                    <a:pt x="90202" y="211360"/>
                    <a:pt x="87058" y="210693"/>
                    <a:pt x="85439" y="209264"/>
                  </a:cubicBezTo>
                  <a:cubicBezTo>
                    <a:pt x="83820" y="207931"/>
                    <a:pt x="82963" y="204788"/>
                    <a:pt x="82963" y="200120"/>
                  </a:cubicBezTo>
                  <a:lnTo>
                    <a:pt x="82963" y="192024"/>
                  </a:lnTo>
                  <a:cubicBezTo>
                    <a:pt x="78105" y="196882"/>
                    <a:pt x="72104" y="201359"/>
                    <a:pt x="64960" y="205454"/>
                  </a:cubicBezTo>
                  <a:cubicBezTo>
                    <a:pt x="57817" y="209550"/>
                    <a:pt x="49816" y="211550"/>
                    <a:pt x="40862" y="211550"/>
                  </a:cubicBezTo>
                  <a:cubicBezTo>
                    <a:pt x="29147" y="211550"/>
                    <a:pt x="19336" y="208121"/>
                    <a:pt x="11621" y="201359"/>
                  </a:cubicBezTo>
                  <a:cubicBezTo>
                    <a:pt x="3905" y="194596"/>
                    <a:pt x="0" y="184880"/>
                    <a:pt x="0" y="172117"/>
                  </a:cubicBezTo>
                  <a:cubicBezTo>
                    <a:pt x="95" y="156781"/>
                    <a:pt x="7810" y="145447"/>
                    <a:pt x="23146" y="138208"/>
                  </a:cubicBezTo>
                  <a:close/>
                  <a:moveTo>
                    <a:pt x="34766" y="42196"/>
                  </a:moveTo>
                  <a:cubicBezTo>
                    <a:pt x="28480" y="38576"/>
                    <a:pt x="23717" y="33719"/>
                    <a:pt x="20479" y="27623"/>
                  </a:cubicBezTo>
                  <a:cubicBezTo>
                    <a:pt x="17240" y="21527"/>
                    <a:pt x="15621" y="14764"/>
                    <a:pt x="15621" y="7430"/>
                  </a:cubicBezTo>
                  <a:cubicBezTo>
                    <a:pt x="15621" y="3810"/>
                    <a:pt x="15811" y="1429"/>
                    <a:pt x="16097" y="95"/>
                  </a:cubicBezTo>
                  <a:lnTo>
                    <a:pt x="29051" y="95"/>
                  </a:lnTo>
                  <a:cubicBezTo>
                    <a:pt x="29051" y="1905"/>
                    <a:pt x="29147" y="3334"/>
                    <a:pt x="29337" y="4477"/>
                  </a:cubicBezTo>
                  <a:cubicBezTo>
                    <a:pt x="30004" y="10668"/>
                    <a:pt x="32480" y="16097"/>
                    <a:pt x="36957" y="20765"/>
                  </a:cubicBezTo>
                  <a:cubicBezTo>
                    <a:pt x="41339" y="25432"/>
                    <a:pt x="48006" y="27718"/>
                    <a:pt x="56769" y="27718"/>
                  </a:cubicBezTo>
                  <a:cubicBezTo>
                    <a:pt x="65532" y="27718"/>
                    <a:pt x="72104" y="25336"/>
                    <a:pt x="76391" y="20574"/>
                  </a:cubicBezTo>
                  <a:cubicBezTo>
                    <a:pt x="80677" y="15811"/>
                    <a:pt x="82963" y="10478"/>
                    <a:pt x="83534" y="4382"/>
                  </a:cubicBezTo>
                  <a:cubicBezTo>
                    <a:pt x="83820" y="2096"/>
                    <a:pt x="83915" y="667"/>
                    <a:pt x="83820" y="0"/>
                  </a:cubicBezTo>
                  <a:lnTo>
                    <a:pt x="96583" y="0"/>
                  </a:lnTo>
                  <a:cubicBezTo>
                    <a:pt x="96869" y="2572"/>
                    <a:pt x="97060" y="4953"/>
                    <a:pt x="97060" y="7144"/>
                  </a:cubicBezTo>
                  <a:cubicBezTo>
                    <a:pt x="97060" y="14288"/>
                    <a:pt x="95345" y="21050"/>
                    <a:pt x="92012" y="27242"/>
                  </a:cubicBezTo>
                  <a:cubicBezTo>
                    <a:pt x="88678" y="33433"/>
                    <a:pt x="83915" y="38386"/>
                    <a:pt x="77819" y="42005"/>
                  </a:cubicBezTo>
                  <a:cubicBezTo>
                    <a:pt x="71723" y="45720"/>
                    <a:pt x="64675" y="47530"/>
                    <a:pt x="56864" y="47530"/>
                  </a:cubicBezTo>
                  <a:cubicBezTo>
                    <a:pt x="48387" y="47530"/>
                    <a:pt x="41053" y="45720"/>
                    <a:pt x="34766" y="42196"/>
                  </a:cubicBezTo>
                  <a:close/>
                  <a:moveTo>
                    <a:pt x="66199" y="190976"/>
                  </a:moveTo>
                  <a:cubicBezTo>
                    <a:pt x="71723" y="188404"/>
                    <a:pt x="76772" y="185261"/>
                    <a:pt x="81344" y="181642"/>
                  </a:cubicBezTo>
                  <a:lnTo>
                    <a:pt x="81344" y="139541"/>
                  </a:lnTo>
                  <a:cubicBezTo>
                    <a:pt x="63532" y="139541"/>
                    <a:pt x="50102" y="142304"/>
                    <a:pt x="41053" y="147733"/>
                  </a:cubicBezTo>
                  <a:cubicBezTo>
                    <a:pt x="32004" y="153162"/>
                    <a:pt x="27432" y="160306"/>
                    <a:pt x="27432" y="169164"/>
                  </a:cubicBezTo>
                  <a:cubicBezTo>
                    <a:pt x="27432" y="178022"/>
                    <a:pt x="29623" y="184499"/>
                    <a:pt x="33909" y="188595"/>
                  </a:cubicBezTo>
                  <a:cubicBezTo>
                    <a:pt x="38195" y="192786"/>
                    <a:pt x="44101" y="194881"/>
                    <a:pt x="51435" y="194881"/>
                  </a:cubicBezTo>
                  <a:cubicBezTo>
                    <a:pt x="55817" y="194881"/>
                    <a:pt x="60674"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4" name="Freeform: Shape 1046">
              <a:extLst>
                <a:ext uri="{FF2B5EF4-FFF2-40B4-BE49-F238E27FC236}">
                  <a16:creationId xmlns:a16="http://schemas.microsoft.com/office/drawing/2014/main" id="{D0E70FAE-09B4-836B-15A1-9635F77FA682}"/>
                </a:ext>
              </a:extLst>
            </p:cNvPr>
            <p:cNvSpPr/>
            <p:nvPr/>
          </p:nvSpPr>
          <p:spPr>
            <a:xfrm>
              <a:off x="11607164" y="7073614"/>
              <a:ext cx="88201" cy="173735"/>
            </a:xfrm>
            <a:custGeom>
              <a:avLst/>
              <a:gdLst>
                <a:gd name="connsiteX0" fmla="*/ 24479 w 88201"/>
                <a:gd name="connsiteY0" fmla="*/ 167354 h 173735"/>
                <a:gd name="connsiteX1" fmla="*/ 17621 w 88201"/>
                <a:gd name="connsiteY1" fmla="*/ 145542 h 173735"/>
                <a:gd name="connsiteX2" fmla="*/ 17621 w 88201"/>
                <a:gd name="connsiteY2" fmla="*/ 51530 h 173735"/>
                <a:gd name="connsiteX3" fmla="*/ 0 w 88201"/>
                <a:gd name="connsiteY3" fmla="*/ 51530 h 173735"/>
                <a:gd name="connsiteX4" fmla="*/ 0 w 88201"/>
                <a:gd name="connsiteY4" fmla="*/ 40481 h 173735"/>
                <a:gd name="connsiteX5" fmla="*/ 6858 w 88201"/>
                <a:gd name="connsiteY5" fmla="*/ 38767 h 173735"/>
                <a:gd name="connsiteX6" fmla="*/ 14478 w 88201"/>
                <a:gd name="connsiteY6" fmla="*/ 36100 h 173735"/>
                <a:gd name="connsiteX7" fmla="*/ 20574 w 88201"/>
                <a:gd name="connsiteY7" fmla="*/ 27242 h 173735"/>
                <a:gd name="connsiteX8" fmla="*/ 25241 w 88201"/>
                <a:gd name="connsiteY8" fmla="*/ 12287 h 173735"/>
                <a:gd name="connsiteX9" fmla="*/ 28385 w 88201"/>
                <a:gd name="connsiteY9" fmla="*/ 0 h 173735"/>
                <a:gd name="connsiteX10" fmla="*/ 42863 w 88201"/>
                <a:gd name="connsiteY10" fmla="*/ 0 h 173735"/>
                <a:gd name="connsiteX11" fmla="*/ 43339 w 88201"/>
                <a:gd name="connsiteY11" fmla="*/ 35242 h 173735"/>
                <a:gd name="connsiteX12" fmla="*/ 84201 w 88201"/>
                <a:gd name="connsiteY12" fmla="*/ 35242 h 173735"/>
                <a:gd name="connsiteX13" fmla="*/ 84201 w 88201"/>
                <a:gd name="connsiteY13" fmla="*/ 51435 h 173735"/>
                <a:gd name="connsiteX14" fmla="*/ 43339 w 88201"/>
                <a:gd name="connsiteY14" fmla="*/ 51435 h 173735"/>
                <a:gd name="connsiteX15" fmla="*/ 43339 w 88201"/>
                <a:gd name="connsiteY15" fmla="*/ 126587 h 173735"/>
                <a:gd name="connsiteX16" fmla="*/ 44196 w 88201"/>
                <a:gd name="connsiteY16" fmla="*/ 146209 h 173735"/>
                <a:gd name="connsiteX17" fmla="*/ 47911 w 88201"/>
                <a:gd name="connsiteY17" fmla="*/ 153543 h 173735"/>
                <a:gd name="connsiteX18" fmla="*/ 57531 w 88201"/>
                <a:gd name="connsiteY18" fmla="*/ 155257 h 173735"/>
                <a:gd name="connsiteX19" fmla="*/ 72104 w 88201"/>
                <a:gd name="connsiteY19" fmla="*/ 153543 h 173735"/>
                <a:gd name="connsiteX20" fmla="*/ 84487 w 88201"/>
                <a:gd name="connsiteY20" fmla="*/ 149923 h 173735"/>
                <a:gd name="connsiteX21" fmla="*/ 88202 w 88201"/>
                <a:gd name="connsiteY21" fmla="*/ 160973 h 173735"/>
                <a:gd name="connsiteX22" fmla="*/ 69247 w 88201"/>
                <a:gd name="connsiteY22" fmla="*/ 169545 h 173735"/>
                <a:gd name="connsiteX23" fmla="*/ 45339 w 88201"/>
                <a:gd name="connsiteY23" fmla="*/ 173736 h 173735"/>
                <a:gd name="connsiteX24" fmla="*/ 24479 w 88201"/>
                <a:gd name="connsiteY24" fmla="*/ 167354 h 17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735">
                  <a:moveTo>
                    <a:pt x="24479" y="167354"/>
                  </a:moveTo>
                  <a:cubicBezTo>
                    <a:pt x="19907" y="163068"/>
                    <a:pt x="17621" y="155829"/>
                    <a:pt x="17621" y="145542"/>
                  </a:cubicBezTo>
                  <a:lnTo>
                    <a:pt x="17621" y="51530"/>
                  </a:lnTo>
                  <a:lnTo>
                    <a:pt x="0" y="51530"/>
                  </a:lnTo>
                  <a:lnTo>
                    <a:pt x="0" y="40481"/>
                  </a:lnTo>
                  <a:cubicBezTo>
                    <a:pt x="857" y="40291"/>
                    <a:pt x="3143" y="39719"/>
                    <a:pt x="6858" y="38767"/>
                  </a:cubicBezTo>
                  <a:cubicBezTo>
                    <a:pt x="10573" y="37814"/>
                    <a:pt x="13145" y="36862"/>
                    <a:pt x="14478" y="36100"/>
                  </a:cubicBezTo>
                  <a:cubicBezTo>
                    <a:pt x="17050" y="34671"/>
                    <a:pt x="19145" y="31718"/>
                    <a:pt x="20574" y="27242"/>
                  </a:cubicBezTo>
                  <a:cubicBezTo>
                    <a:pt x="21908" y="24193"/>
                    <a:pt x="23432" y="19145"/>
                    <a:pt x="25241" y="12287"/>
                  </a:cubicBezTo>
                  <a:cubicBezTo>
                    <a:pt x="27051" y="5429"/>
                    <a:pt x="28099" y="1333"/>
                    <a:pt x="28385" y="0"/>
                  </a:cubicBezTo>
                  <a:lnTo>
                    <a:pt x="42863" y="0"/>
                  </a:lnTo>
                  <a:lnTo>
                    <a:pt x="43339" y="35242"/>
                  </a:lnTo>
                  <a:lnTo>
                    <a:pt x="84201" y="35242"/>
                  </a:lnTo>
                  <a:lnTo>
                    <a:pt x="84201" y="51435"/>
                  </a:lnTo>
                  <a:lnTo>
                    <a:pt x="43339" y="51435"/>
                  </a:lnTo>
                  <a:lnTo>
                    <a:pt x="43339" y="126587"/>
                  </a:lnTo>
                  <a:cubicBezTo>
                    <a:pt x="43339" y="135922"/>
                    <a:pt x="43625" y="142399"/>
                    <a:pt x="44196" y="146209"/>
                  </a:cubicBezTo>
                  <a:cubicBezTo>
                    <a:pt x="44768" y="149923"/>
                    <a:pt x="46006" y="152400"/>
                    <a:pt x="47911" y="153543"/>
                  </a:cubicBezTo>
                  <a:cubicBezTo>
                    <a:pt x="49816" y="154686"/>
                    <a:pt x="53054" y="155257"/>
                    <a:pt x="57531" y="155257"/>
                  </a:cubicBezTo>
                  <a:cubicBezTo>
                    <a:pt x="61913" y="155257"/>
                    <a:pt x="66770" y="154686"/>
                    <a:pt x="72104" y="153543"/>
                  </a:cubicBezTo>
                  <a:cubicBezTo>
                    <a:pt x="77438" y="152400"/>
                    <a:pt x="81534" y="151162"/>
                    <a:pt x="84487" y="149923"/>
                  </a:cubicBezTo>
                  <a:lnTo>
                    <a:pt x="88202" y="160973"/>
                  </a:lnTo>
                  <a:cubicBezTo>
                    <a:pt x="84296" y="163925"/>
                    <a:pt x="77915" y="166783"/>
                    <a:pt x="69247" y="169545"/>
                  </a:cubicBezTo>
                  <a:cubicBezTo>
                    <a:pt x="60484" y="172307"/>
                    <a:pt x="52578" y="173736"/>
                    <a:pt x="45339" y="173736"/>
                  </a:cubicBezTo>
                  <a:cubicBezTo>
                    <a:pt x="36004" y="173736"/>
                    <a:pt x="29051" y="171640"/>
                    <a:pt x="24479" y="16735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5" name="Freeform: Shape 1047">
              <a:extLst>
                <a:ext uri="{FF2B5EF4-FFF2-40B4-BE49-F238E27FC236}">
                  <a16:creationId xmlns:a16="http://schemas.microsoft.com/office/drawing/2014/main" id="{743A8A3A-134A-6135-131C-2663F917901D}"/>
                </a:ext>
              </a:extLst>
            </p:cNvPr>
            <p:cNvSpPr/>
            <p:nvPr/>
          </p:nvSpPr>
          <p:spPr>
            <a:xfrm>
              <a:off x="11710034" y="7106094"/>
              <a:ext cx="120205" cy="141541"/>
            </a:xfrm>
            <a:custGeom>
              <a:avLst/>
              <a:gdLst>
                <a:gd name="connsiteX0" fmla="*/ 23146 w 120205"/>
                <a:gd name="connsiteY0" fmla="*/ 68199 h 141541"/>
                <a:gd name="connsiteX1" fmla="*/ 81439 w 120205"/>
                <a:gd name="connsiteY1" fmla="*/ 56579 h 141541"/>
                <a:gd name="connsiteX2" fmla="*/ 81439 w 120205"/>
                <a:gd name="connsiteY2" fmla="*/ 49721 h 141541"/>
                <a:gd name="connsiteX3" fmla="*/ 78962 w 120205"/>
                <a:gd name="connsiteY3" fmla="*/ 31623 h 141541"/>
                <a:gd name="connsiteX4" fmla="*/ 70485 w 120205"/>
                <a:gd name="connsiteY4" fmla="*/ 22003 h 141541"/>
                <a:gd name="connsiteX5" fmla="*/ 53435 w 120205"/>
                <a:gd name="connsiteY5" fmla="*/ 18955 h 141541"/>
                <a:gd name="connsiteX6" fmla="*/ 31052 w 120205"/>
                <a:gd name="connsiteY6" fmla="*/ 22479 h 141541"/>
                <a:gd name="connsiteX7" fmla="*/ 11335 w 120205"/>
                <a:gd name="connsiteY7" fmla="*/ 31147 h 141541"/>
                <a:gd name="connsiteX8" fmla="*/ 5239 w 120205"/>
                <a:gd name="connsiteY8" fmla="*/ 18383 h 141541"/>
                <a:gd name="connsiteX9" fmla="*/ 16954 w 120205"/>
                <a:gd name="connsiteY9" fmla="*/ 11240 h 141541"/>
                <a:gd name="connsiteX10" fmla="*/ 36767 w 120205"/>
                <a:gd name="connsiteY10" fmla="*/ 3429 h 141541"/>
                <a:gd name="connsiteX11" fmla="*/ 59246 w 120205"/>
                <a:gd name="connsiteY11" fmla="*/ 0 h 141541"/>
                <a:gd name="connsiteX12" fmla="*/ 86773 w 120205"/>
                <a:gd name="connsiteY12" fmla="*/ 4763 h 141541"/>
                <a:gd name="connsiteX13" fmla="*/ 101346 w 120205"/>
                <a:gd name="connsiteY13" fmla="*/ 20098 h 141541"/>
                <a:gd name="connsiteX14" fmla="*/ 105727 w 120205"/>
                <a:gd name="connsiteY14" fmla="*/ 48292 h 141541"/>
                <a:gd name="connsiteX15" fmla="*/ 105727 w 120205"/>
                <a:gd name="connsiteY15" fmla="*/ 126873 h 141541"/>
                <a:gd name="connsiteX16" fmla="*/ 120205 w 120205"/>
                <a:gd name="connsiteY16" fmla="*/ 126873 h 141541"/>
                <a:gd name="connsiteX17" fmla="*/ 120205 w 120205"/>
                <a:gd name="connsiteY17" fmla="*/ 137636 h 141541"/>
                <a:gd name="connsiteX18" fmla="*/ 107823 w 120205"/>
                <a:gd name="connsiteY18" fmla="*/ 140113 h 141541"/>
                <a:gd name="connsiteX19" fmla="*/ 94774 w 120205"/>
                <a:gd name="connsiteY19" fmla="*/ 141351 h 141541"/>
                <a:gd name="connsiteX20" fmla="*/ 85439 w 120205"/>
                <a:gd name="connsiteY20" fmla="*/ 139256 h 141541"/>
                <a:gd name="connsiteX21" fmla="*/ 82963 w 120205"/>
                <a:gd name="connsiteY21" fmla="*/ 130112 h 141541"/>
                <a:gd name="connsiteX22" fmla="*/ 82963 w 120205"/>
                <a:gd name="connsiteY22" fmla="*/ 122015 h 141541"/>
                <a:gd name="connsiteX23" fmla="*/ 64960 w 120205"/>
                <a:gd name="connsiteY23" fmla="*/ 135446 h 141541"/>
                <a:gd name="connsiteX24" fmla="*/ 40862 w 120205"/>
                <a:gd name="connsiteY24" fmla="*/ 141542 h 141541"/>
                <a:gd name="connsiteX25" fmla="*/ 11621 w 120205"/>
                <a:gd name="connsiteY25" fmla="*/ 131350 h 141541"/>
                <a:gd name="connsiteX26" fmla="*/ 0 w 120205"/>
                <a:gd name="connsiteY26" fmla="*/ 102108 h 141541"/>
                <a:gd name="connsiteX27" fmla="*/ 23146 w 120205"/>
                <a:gd name="connsiteY27" fmla="*/ 68199 h 141541"/>
                <a:gd name="connsiteX28" fmla="*/ 66199 w 120205"/>
                <a:gd name="connsiteY28" fmla="*/ 120968 h 141541"/>
                <a:gd name="connsiteX29" fmla="*/ 81344 w 120205"/>
                <a:gd name="connsiteY29" fmla="*/ 111633 h 141541"/>
                <a:gd name="connsiteX30" fmla="*/ 81344 w 120205"/>
                <a:gd name="connsiteY30" fmla="*/ 69533 h 141541"/>
                <a:gd name="connsiteX31" fmla="*/ 41053 w 120205"/>
                <a:gd name="connsiteY31" fmla="*/ 77724 h 141541"/>
                <a:gd name="connsiteX32" fmla="*/ 27432 w 120205"/>
                <a:gd name="connsiteY32" fmla="*/ 99155 h 141541"/>
                <a:gd name="connsiteX33" fmla="*/ 33909 w 120205"/>
                <a:gd name="connsiteY33" fmla="*/ 118586 h 141541"/>
                <a:gd name="connsiteX34" fmla="*/ 51435 w 120205"/>
                <a:gd name="connsiteY34" fmla="*/ 124873 h 141541"/>
                <a:gd name="connsiteX35" fmla="*/ 66199 w 120205"/>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541">
                  <a:moveTo>
                    <a:pt x="23146" y="68199"/>
                  </a:moveTo>
                  <a:cubicBezTo>
                    <a:pt x="38481" y="60960"/>
                    <a:pt x="57912" y="57055"/>
                    <a:pt x="81439" y="56579"/>
                  </a:cubicBezTo>
                  <a:lnTo>
                    <a:pt x="81439" y="49721"/>
                  </a:lnTo>
                  <a:cubicBezTo>
                    <a:pt x="81439" y="42101"/>
                    <a:pt x="80581" y="36005"/>
                    <a:pt x="78962" y="31623"/>
                  </a:cubicBezTo>
                  <a:cubicBezTo>
                    <a:pt x="77343" y="27242"/>
                    <a:pt x="74486" y="24003"/>
                    <a:pt x="70485" y="22003"/>
                  </a:cubicBezTo>
                  <a:cubicBezTo>
                    <a:pt x="66484" y="20003"/>
                    <a:pt x="60769" y="18955"/>
                    <a:pt x="53435" y="18955"/>
                  </a:cubicBezTo>
                  <a:cubicBezTo>
                    <a:pt x="45148" y="18955"/>
                    <a:pt x="37624" y="20098"/>
                    <a:pt x="31052" y="22479"/>
                  </a:cubicBezTo>
                  <a:cubicBezTo>
                    <a:pt x="24479" y="24860"/>
                    <a:pt x="17907" y="27718"/>
                    <a:pt x="11335" y="31147"/>
                  </a:cubicBezTo>
                  <a:lnTo>
                    <a:pt x="5239" y="18383"/>
                  </a:lnTo>
                  <a:cubicBezTo>
                    <a:pt x="7334" y="16574"/>
                    <a:pt x="11240" y="14192"/>
                    <a:pt x="16954" y="11240"/>
                  </a:cubicBezTo>
                  <a:cubicBezTo>
                    <a:pt x="22669" y="8287"/>
                    <a:pt x="29242" y="5715"/>
                    <a:pt x="36767" y="3429"/>
                  </a:cubicBezTo>
                  <a:cubicBezTo>
                    <a:pt x="44291" y="1143"/>
                    <a:pt x="51816" y="0"/>
                    <a:pt x="59246" y="0"/>
                  </a:cubicBezTo>
                  <a:cubicBezTo>
                    <a:pt x="70866" y="0"/>
                    <a:pt x="80010" y="1619"/>
                    <a:pt x="86773" y="4763"/>
                  </a:cubicBezTo>
                  <a:cubicBezTo>
                    <a:pt x="93536" y="7906"/>
                    <a:pt x="98393" y="13049"/>
                    <a:pt x="101346" y="20098"/>
                  </a:cubicBezTo>
                  <a:cubicBezTo>
                    <a:pt x="104299" y="27146"/>
                    <a:pt x="105727" y="36481"/>
                    <a:pt x="105727" y="48292"/>
                  </a:cubicBezTo>
                  <a:lnTo>
                    <a:pt x="105727" y="126873"/>
                  </a:lnTo>
                  <a:lnTo>
                    <a:pt x="120205" y="126873"/>
                  </a:lnTo>
                  <a:lnTo>
                    <a:pt x="120205" y="137636"/>
                  </a:lnTo>
                  <a:cubicBezTo>
                    <a:pt x="116967" y="138494"/>
                    <a:pt x="112776" y="139256"/>
                    <a:pt x="107823" y="140113"/>
                  </a:cubicBezTo>
                  <a:cubicBezTo>
                    <a:pt x="102870" y="140970"/>
                    <a:pt x="98488" y="141351"/>
                    <a:pt x="94774" y="141351"/>
                  </a:cubicBezTo>
                  <a:cubicBezTo>
                    <a:pt x="90202" y="141351"/>
                    <a:pt x="87058" y="140684"/>
                    <a:pt x="85439" y="139256"/>
                  </a:cubicBezTo>
                  <a:cubicBezTo>
                    <a:pt x="83820" y="137922"/>
                    <a:pt x="82963" y="134779"/>
                    <a:pt x="82963" y="130112"/>
                  </a:cubicBezTo>
                  <a:lnTo>
                    <a:pt x="82963" y="122015"/>
                  </a:lnTo>
                  <a:cubicBezTo>
                    <a:pt x="78105" y="126873"/>
                    <a:pt x="72104" y="131350"/>
                    <a:pt x="64960" y="135446"/>
                  </a:cubicBezTo>
                  <a:cubicBezTo>
                    <a:pt x="57817" y="139541"/>
                    <a:pt x="49816" y="141542"/>
                    <a:pt x="40862" y="141542"/>
                  </a:cubicBezTo>
                  <a:cubicBezTo>
                    <a:pt x="29146" y="141542"/>
                    <a:pt x="19336" y="138113"/>
                    <a:pt x="11621" y="131350"/>
                  </a:cubicBezTo>
                  <a:cubicBezTo>
                    <a:pt x="3905" y="124587"/>
                    <a:pt x="0" y="114872"/>
                    <a:pt x="0" y="102108"/>
                  </a:cubicBezTo>
                  <a:cubicBezTo>
                    <a:pt x="190" y="86773"/>
                    <a:pt x="7810" y="75438"/>
                    <a:pt x="23146" y="68199"/>
                  </a:cubicBezTo>
                  <a:close/>
                  <a:moveTo>
                    <a:pt x="66199" y="120968"/>
                  </a:moveTo>
                  <a:cubicBezTo>
                    <a:pt x="71723" y="118396"/>
                    <a:pt x="76771" y="115253"/>
                    <a:pt x="81344" y="111633"/>
                  </a:cubicBezTo>
                  <a:lnTo>
                    <a:pt x="81344" y="69533"/>
                  </a:lnTo>
                  <a:cubicBezTo>
                    <a:pt x="63532" y="69533"/>
                    <a:pt x="50102"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817"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6" name="Freeform: Shape 1048">
              <a:extLst>
                <a:ext uri="{FF2B5EF4-FFF2-40B4-BE49-F238E27FC236}">
                  <a16:creationId xmlns:a16="http://schemas.microsoft.com/office/drawing/2014/main" id="{B2035C7D-0FE1-EE1E-FF27-36D58935D7BC}"/>
                </a:ext>
              </a:extLst>
            </p:cNvPr>
            <p:cNvSpPr/>
            <p:nvPr/>
          </p:nvSpPr>
          <p:spPr>
            <a:xfrm>
              <a:off x="11844051" y="7073614"/>
              <a:ext cx="88201" cy="173735"/>
            </a:xfrm>
            <a:custGeom>
              <a:avLst/>
              <a:gdLst>
                <a:gd name="connsiteX0" fmla="*/ 24479 w 88201"/>
                <a:gd name="connsiteY0" fmla="*/ 167354 h 173735"/>
                <a:gd name="connsiteX1" fmla="*/ 17621 w 88201"/>
                <a:gd name="connsiteY1" fmla="*/ 145542 h 173735"/>
                <a:gd name="connsiteX2" fmla="*/ 17621 w 88201"/>
                <a:gd name="connsiteY2" fmla="*/ 51530 h 173735"/>
                <a:gd name="connsiteX3" fmla="*/ 0 w 88201"/>
                <a:gd name="connsiteY3" fmla="*/ 51530 h 173735"/>
                <a:gd name="connsiteX4" fmla="*/ 0 w 88201"/>
                <a:gd name="connsiteY4" fmla="*/ 40481 h 173735"/>
                <a:gd name="connsiteX5" fmla="*/ 6858 w 88201"/>
                <a:gd name="connsiteY5" fmla="*/ 38767 h 173735"/>
                <a:gd name="connsiteX6" fmla="*/ 14478 w 88201"/>
                <a:gd name="connsiteY6" fmla="*/ 36100 h 173735"/>
                <a:gd name="connsiteX7" fmla="*/ 20574 w 88201"/>
                <a:gd name="connsiteY7" fmla="*/ 27242 h 173735"/>
                <a:gd name="connsiteX8" fmla="*/ 25241 w 88201"/>
                <a:gd name="connsiteY8" fmla="*/ 12287 h 173735"/>
                <a:gd name="connsiteX9" fmla="*/ 28384 w 88201"/>
                <a:gd name="connsiteY9" fmla="*/ 0 h 173735"/>
                <a:gd name="connsiteX10" fmla="*/ 42863 w 88201"/>
                <a:gd name="connsiteY10" fmla="*/ 0 h 173735"/>
                <a:gd name="connsiteX11" fmla="*/ 43339 w 88201"/>
                <a:gd name="connsiteY11" fmla="*/ 35242 h 173735"/>
                <a:gd name="connsiteX12" fmla="*/ 84201 w 88201"/>
                <a:gd name="connsiteY12" fmla="*/ 35242 h 173735"/>
                <a:gd name="connsiteX13" fmla="*/ 84201 w 88201"/>
                <a:gd name="connsiteY13" fmla="*/ 51435 h 173735"/>
                <a:gd name="connsiteX14" fmla="*/ 43339 w 88201"/>
                <a:gd name="connsiteY14" fmla="*/ 51435 h 173735"/>
                <a:gd name="connsiteX15" fmla="*/ 43339 w 88201"/>
                <a:gd name="connsiteY15" fmla="*/ 126587 h 173735"/>
                <a:gd name="connsiteX16" fmla="*/ 44196 w 88201"/>
                <a:gd name="connsiteY16" fmla="*/ 146209 h 173735"/>
                <a:gd name="connsiteX17" fmla="*/ 47911 w 88201"/>
                <a:gd name="connsiteY17" fmla="*/ 153543 h 173735"/>
                <a:gd name="connsiteX18" fmla="*/ 57531 w 88201"/>
                <a:gd name="connsiteY18" fmla="*/ 155257 h 173735"/>
                <a:gd name="connsiteX19" fmla="*/ 72104 w 88201"/>
                <a:gd name="connsiteY19" fmla="*/ 153543 h 173735"/>
                <a:gd name="connsiteX20" fmla="*/ 84487 w 88201"/>
                <a:gd name="connsiteY20" fmla="*/ 149923 h 173735"/>
                <a:gd name="connsiteX21" fmla="*/ 88202 w 88201"/>
                <a:gd name="connsiteY21" fmla="*/ 160973 h 173735"/>
                <a:gd name="connsiteX22" fmla="*/ 69247 w 88201"/>
                <a:gd name="connsiteY22" fmla="*/ 169545 h 173735"/>
                <a:gd name="connsiteX23" fmla="*/ 45339 w 88201"/>
                <a:gd name="connsiteY23" fmla="*/ 173736 h 173735"/>
                <a:gd name="connsiteX24" fmla="*/ 24479 w 88201"/>
                <a:gd name="connsiteY24" fmla="*/ 167354 h 17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735">
                  <a:moveTo>
                    <a:pt x="24479" y="167354"/>
                  </a:moveTo>
                  <a:cubicBezTo>
                    <a:pt x="19907" y="163068"/>
                    <a:pt x="17621" y="155829"/>
                    <a:pt x="17621" y="145542"/>
                  </a:cubicBezTo>
                  <a:lnTo>
                    <a:pt x="17621" y="51530"/>
                  </a:lnTo>
                  <a:lnTo>
                    <a:pt x="0" y="51530"/>
                  </a:lnTo>
                  <a:lnTo>
                    <a:pt x="0" y="40481"/>
                  </a:lnTo>
                  <a:cubicBezTo>
                    <a:pt x="857" y="40291"/>
                    <a:pt x="3143" y="39719"/>
                    <a:pt x="6858" y="38767"/>
                  </a:cubicBezTo>
                  <a:cubicBezTo>
                    <a:pt x="10573" y="37814"/>
                    <a:pt x="13144" y="36862"/>
                    <a:pt x="14478" y="36100"/>
                  </a:cubicBezTo>
                  <a:cubicBezTo>
                    <a:pt x="17050" y="34671"/>
                    <a:pt x="19145" y="31718"/>
                    <a:pt x="20574" y="27242"/>
                  </a:cubicBezTo>
                  <a:cubicBezTo>
                    <a:pt x="21907" y="24193"/>
                    <a:pt x="23431" y="19145"/>
                    <a:pt x="25241" y="12287"/>
                  </a:cubicBezTo>
                  <a:cubicBezTo>
                    <a:pt x="27051" y="5429"/>
                    <a:pt x="28099" y="1333"/>
                    <a:pt x="28384" y="0"/>
                  </a:cubicBezTo>
                  <a:lnTo>
                    <a:pt x="42863" y="0"/>
                  </a:lnTo>
                  <a:lnTo>
                    <a:pt x="43339" y="35242"/>
                  </a:lnTo>
                  <a:lnTo>
                    <a:pt x="84201" y="35242"/>
                  </a:lnTo>
                  <a:lnTo>
                    <a:pt x="84201" y="51435"/>
                  </a:lnTo>
                  <a:lnTo>
                    <a:pt x="43339" y="51435"/>
                  </a:lnTo>
                  <a:lnTo>
                    <a:pt x="43339" y="126587"/>
                  </a:lnTo>
                  <a:cubicBezTo>
                    <a:pt x="43339" y="135922"/>
                    <a:pt x="43625" y="142399"/>
                    <a:pt x="44196" y="146209"/>
                  </a:cubicBezTo>
                  <a:cubicBezTo>
                    <a:pt x="44767" y="149923"/>
                    <a:pt x="46006" y="152400"/>
                    <a:pt x="47911" y="153543"/>
                  </a:cubicBezTo>
                  <a:cubicBezTo>
                    <a:pt x="49816" y="154686"/>
                    <a:pt x="53054" y="155257"/>
                    <a:pt x="57531" y="155257"/>
                  </a:cubicBezTo>
                  <a:cubicBezTo>
                    <a:pt x="61913" y="155257"/>
                    <a:pt x="66770" y="154686"/>
                    <a:pt x="72104" y="153543"/>
                  </a:cubicBezTo>
                  <a:cubicBezTo>
                    <a:pt x="77438" y="152400"/>
                    <a:pt x="81534" y="151162"/>
                    <a:pt x="84487" y="149923"/>
                  </a:cubicBezTo>
                  <a:lnTo>
                    <a:pt x="88202" y="160973"/>
                  </a:lnTo>
                  <a:cubicBezTo>
                    <a:pt x="84296" y="163925"/>
                    <a:pt x="77915" y="166783"/>
                    <a:pt x="69247" y="169545"/>
                  </a:cubicBezTo>
                  <a:cubicBezTo>
                    <a:pt x="60484" y="172307"/>
                    <a:pt x="52578" y="173736"/>
                    <a:pt x="45339" y="173736"/>
                  </a:cubicBezTo>
                  <a:cubicBezTo>
                    <a:pt x="36004" y="173736"/>
                    <a:pt x="29051" y="171640"/>
                    <a:pt x="24479" y="16735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7" name="Freeform: Shape 1049">
              <a:extLst>
                <a:ext uri="{FF2B5EF4-FFF2-40B4-BE49-F238E27FC236}">
                  <a16:creationId xmlns:a16="http://schemas.microsoft.com/office/drawing/2014/main" id="{1DBE22F4-C53D-A727-D1ED-3C3242D50DF7}"/>
                </a:ext>
              </a:extLst>
            </p:cNvPr>
            <p:cNvSpPr/>
            <p:nvPr/>
          </p:nvSpPr>
          <p:spPr>
            <a:xfrm>
              <a:off x="11946635" y="7105523"/>
              <a:ext cx="112585" cy="142112"/>
            </a:xfrm>
            <a:custGeom>
              <a:avLst/>
              <a:gdLst>
                <a:gd name="connsiteX0" fmla="*/ 15526 w 112585"/>
                <a:gd name="connsiteY0" fmla="*/ 122777 h 142112"/>
                <a:gd name="connsiteX1" fmla="*/ 0 w 112585"/>
                <a:gd name="connsiteY1" fmla="*/ 71152 h 142112"/>
                <a:gd name="connsiteX2" fmla="*/ 8096 w 112585"/>
                <a:gd name="connsiteY2" fmla="*/ 33719 h 142112"/>
                <a:gd name="connsiteX3" fmla="*/ 30766 w 112585"/>
                <a:gd name="connsiteY3" fmla="*/ 8763 h 142112"/>
                <a:gd name="connsiteX4" fmla="*/ 63913 w 112585"/>
                <a:gd name="connsiteY4" fmla="*/ 0 h 142112"/>
                <a:gd name="connsiteX5" fmla="*/ 99251 w 112585"/>
                <a:gd name="connsiteY5" fmla="*/ 12573 h 142112"/>
                <a:gd name="connsiteX6" fmla="*/ 112586 w 112585"/>
                <a:gd name="connsiteY6" fmla="*/ 48673 h 142112"/>
                <a:gd name="connsiteX7" fmla="*/ 110871 w 112585"/>
                <a:gd name="connsiteY7" fmla="*/ 71438 h 142112"/>
                <a:gd name="connsiteX8" fmla="*/ 26670 w 112585"/>
                <a:gd name="connsiteY8" fmla="*/ 71438 h 142112"/>
                <a:gd name="connsiteX9" fmla="*/ 37910 w 112585"/>
                <a:gd name="connsiteY9" fmla="*/ 110490 h 142112"/>
                <a:gd name="connsiteX10" fmla="*/ 68485 w 112585"/>
                <a:gd name="connsiteY10" fmla="*/ 125254 h 142112"/>
                <a:gd name="connsiteX11" fmla="*/ 88964 w 112585"/>
                <a:gd name="connsiteY11" fmla="*/ 121729 h 142112"/>
                <a:gd name="connsiteX12" fmla="*/ 105442 w 112585"/>
                <a:gd name="connsiteY12" fmla="*/ 113252 h 142112"/>
                <a:gd name="connsiteX13" fmla="*/ 110109 w 112585"/>
                <a:gd name="connsiteY13" fmla="*/ 124015 h 142112"/>
                <a:gd name="connsiteX14" fmla="*/ 89059 w 112585"/>
                <a:gd name="connsiteY14" fmla="*/ 136779 h 142112"/>
                <a:gd name="connsiteX15" fmla="*/ 60674 w 112585"/>
                <a:gd name="connsiteY15" fmla="*/ 142113 h 142112"/>
                <a:gd name="connsiteX16" fmla="*/ 15526 w 112585"/>
                <a:gd name="connsiteY16" fmla="*/ 122777 h 142112"/>
                <a:gd name="connsiteX17" fmla="*/ 85630 w 112585"/>
                <a:gd name="connsiteY17" fmla="*/ 58388 h 142112"/>
                <a:gd name="connsiteX18" fmla="*/ 86392 w 112585"/>
                <a:gd name="connsiteY18" fmla="*/ 47911 h 142112"/>
                <a:gd name="connsiteX19" fmla="*/ 79629 w 112585"/>
                <a:gd name="connsiteY19" fmla="*/ 22860 h 142112"/>
                <a:gd name="connsiteX20" fmla="*/ 59150 w 112585"/>
                <a:gd name="connsiteY20" fmla="*/ 13716 h 142112"/>
                <a:gd name="connsiteX21" fmla="*/ 36481 w 112585"/>
                <a:gd name="connsiteY21" fmla="*/ 24003 h 142112"/>
                <a:gd name="connsiteX22" fmla="*/ 26765 w 112585"/>
                <a:gd name="connsiteY22" fmla="*/ 58483 h 142112"/>
                <a:gd name="connsiteX23" fmla="*/ 85630 w 112585"/>
                <a:gd name="connsiteY23" fmla="*/ 58483 h 1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112">
                  <a:moveTo>
                    <a:pt x="15526" y="122777"/>
                  </a:moveTo>
                  <a:cubicBezTo>
                    <a:pt x="5144" y="109919"/>
                    <a:pt x="0" y="92678"/>
                    <a:pt x="0" y="71152"/>
                  </a:cubicBezTo>
                  <a:cubicBezTo>
                    <a:pt x="0" y="56960"/>
                    <a:pt x="2667" y="44482"/>
                    <a:pt x="8096" y="33719"/>
                  </a:cubicBezTo>
                  <a:cubicBezTo>
                    <a:pt x="13526" y="22955"/>
                    <a:pt x="21050" y="14669"/>
                    <a:pt x="30766" y="8763"/>
                  </a:cubicBezTo>
                  <a:cubicBezTo>
                    <a:pt x="40481" y="2858"/>
                    <a:pt x="51530" y="0"/>
                    <a:pt x="63913" y="0"/>
                  </a:cubicBezTo>
                  <a:cubicBezTo>
                    <a:pt x="79058" y="0"/>
                    <a:pt x="90869" y="4191"/>
                    <a:pt x="99251" y="12573"/>
                  </a:cubicBezTo>
                  <a:cubicBezTo>
                    <a:pt x="107633" y="20955"/>
                    <a:pt x="112109" y="33052"/>
                    <a:pt x="112586" y="48673"/>
                  </a:cubicBezTo>
                  <a:cubicBezTo>
                    <a:pt x="112586" y="58579"/>
                    <a:pt x="112014" y="66199"/>
                    <a:pt x="110871" y="71438"/>
                  </a:cubicBezTo>
                  <a:lnTo>
                    <a:pt x="26670" y="71438"/>
                  </a:lnTo>
                  <a:cubicBezTo>
                    <a:pt x="26956" y="87630"/>
                    <a:pt x="30766" y="100584"/>
                    <a:pt x="37910" y="110490"/>
                  </a:cubicBezTo>
                  <a:cubicBezTo>
                    <a:pt x="45053" y="120396"/>
                    <a:pt x="55245" y="125254"/>
                    <a:pt x="68485" y="125254"/>
                  </a:cubicBezTo>
                  <a:cubicBezTo>
                    <a:pt x="74962" y="125254"/>
                    <a:pt x="81820" y="124111"/>
                    <a:pt x="88964" y="121729"/>
                  </a:cubicBezTo>
                  <a:cubicBezTo>
                    <a:pt x="96107" y="119348"/>
                    <a:pt x="101537" y="116586"/>
                    <a:pt x="105442" y="113252"/>
                  </a:cubicBezTo>
                  <a:lnTo>
                    <a:pt x="110109" y="124015"/>
                  </a:lnTo>
                  <a:cubicBezTo>
                    <a:pt x="105347" y="128873"/>
                    <a:pt x="98393" y="133160"/>
                    <a:pt x="89059" y="136779"/>
                  </a:cubicBezTo>
                  <a:cubicBezTo>
                    <a:pt x="79724" y="140398"/>
                    <a:pt x="70295" y="142113"/>
                    <a:pt x="60674" y="142113"/>
                  </a:cubicBezTo>
                  <a:cubicBezTo>
                    <a:pt x="40958" y="142018"/>
                    <a:pt x="25908"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1" y="13716"/>
                    <a:pt x="42101" y="17145"/>
                    <a:pt x="36481" y="24003"/>
                  </a:cubicBezTo>
                  <a:cubicBezTo>
                    <a:pt x="30861" y="30861"/>
                    <a:pt x="27623" y="42386"/>
                    <a:pt x="26765" y="58483"/>
                  </a:cubicBezTo>
                  <a:lnTo>
                    <a:pt x="85630" y="5848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8" name="Freeform: Shape 1050">
              <a:extLst>
                <a:ext uri="{FF2B5EF4-FFF2-40B4-BE49-F238E27FC236}">
                  <a16:creationId xmlns:a16="http://schemas.microsoft.com/office/drawing/2014/main" id="{B1F827A4-2839-7B82-01AB-83FAF7B5534E}"/>
                </a:ext>
              </a:extLst>
            </p:cNvPr>
            <p:cNvSpPr/>
            <p:nvPr/>
          </p:nvSpPr>
          <p:spPr>
            <a:xfrm>
              <a:off x="12138945" y="7061327"/>
              <a:ext cx="140969" cy="183546"/>
            </a:xfrm>
            <a:custGeom>
              <a:avLst/>
              <a:gdLst>
                <a:gd name="connsiteX0" fmla="*/ 20288 w 140969"/>
                <a:gd name="connsiteY0" fmla="*/ 16954 h 183546"/>
                <a:gd name="connsiteX1" fmla="*/ 1238 w 140969"/>
                <a:gd name="connsiteY1" fmla="*/ 14002 h 183546"/>
                <a:gd name="connsiteX2" fmla="*/ 1238 w 140969"/>
                <a:gd name="connsiteY2" fmla="*/ 1715 h 183546"/>
                <a:gd name="connsiteX3" fmla="*/ 33814 w 140969"/>
                <a:gd name="connsiteY3" fmla="*/ 1715 h 183546"/>
                <a:gd name="connsiteX4" fmla="*/ 51149 w 140969"/>
                <a:gd name="connsiteY4" fmla="*/ 952 h 183546"/>
                <a:gd name="connsiteX5" fmla="*/ 76105 w 140969"/>
                <a:gd name="connsiteY5" fmla="*/ 0 h 183546"/>
                <a:gd name="connsiteX6" fmla="*/ 126302 w 140969"/>
                <a:gd name="connsiteY6" fmla="*/ 13240 h 183546"/>
                <a:gd name="connsiteX7" fmla="*/ 140970 w 140969"/>
                <a:gd name="connsiteY7" fmla="*/ 52388 h 183546"/>
                <a:gd name="connsiteX8" fmla="*/ 131921 w 140969"/>
                <a:gd name="connsiteY8" fmla="*/ 86392 h 183546"/>
                <a:gd name="connsiteX9" fmla="*/ 106870 w 140969"/>
                <a:gd name="connsiteY9" fmla="*/ 108394 h 183546"/>
                <a:gd name="connsiteX10" fmla="*/ 70009 w 140969"/>
                <a:gd name="connsiteY10" fmla="*/ 116015 h 183546"/>
                <a:gd name="connsiteX11" fmla="*/ 55531 w 140969"/>
                <a:gd name="connsiteY11" fmla="*/ 115633 h 183546"/>
                <a:gd name="connsiteX12" fmla="*/ 46482 w 140969"/>
                <a:gd name="connsiteY12" fmla="*/ 115062 h 183546"/>
                <a:gd name="connsiteX13" fmla="*/ 46482 w 140969"/>
                <a:gd name="connsiteY13" fmla="*/ 168878 h 183546"/>
                <a:gd name="connsiteX14" fmla="*/ 80010 w 140969"/>
                <a:gd name="connsiteY14" fmla="*/ 171545 h 183546"/>
                <a:gd name="connsiteX15" fmla="*/ 80010 w 140969"/>
                <a:gd name="connsiteY15" fmla="*/ 183547 h 183546"/>
                <a:gd name="connsiteX16" fmla="*/ 0 w 140969"/>
                <a:gd name="connsiteY16" fmla="*/ 183547 h 183546"/>
                <a:gd name="connsiteX17" fmla="*/ 0 w 140969"/>
                <a:gd name="connsiteY17" fmla="*/ 171545 h 183546"/>
                <a:gd name="connsiteX18" fmla="*/ 20288 w 140969"/>
                <a:gd name="connsiteY18" fmla="*/ 169069 h 183546"/>
                <a:gd name="connsiteX19" fmla="*/ 20288 w 140969"/>
                <a:gd name="connsiteY19" fmla="*/ 16954 h 183546"/>
                <a:gd name="connsiteX20" fmla="*/ 70009 w 140969"/>
                <a:gd name="connsiteY20" fmla="*/ 102775 h 183546"/>
                <a:gd name="connsiteX21" fmla="*/ 101441 w 140969"/>
                <a:gd name="connsiteY21" fmla="*/ 91059 h 183546"/>
                <a:gd name="connsiteX22" fmla="*/ 113538 w 140969"/>
                <a:gd name="connsiteY22" fmla="*/ 52578 h 183546"/>
                <a:gd name="connsiteX23" fmla="*/ 103061 w 140969"/>
                <a:gd name="connsiteY23" fmla="*/ 22384 h 183546"/>
                <a:gd name="connsiteX24" fmla="*/ 70294 w 140969"/>
                <a:gd name="connsiteY24" fmla="*/ 13240 h 183546"/>
                <a:gd name="connsiteX25" fmla="*/ 53626 w 140969"/>
                <a:gd name="connsiteY25" fmla="*/ 14192 h 183546"/>
                <a:gd name="connsiteX26" fmla="*/ 46482 w 140969"/>
                <a:gd name="connsiteY26" fmla="*/ 14669 h 183546"/>
                <a:gd name="connsiteX27" fmla="*/ 46482 w 140969"/>
                <a:gd name="connsiteY27" fmla="*/ 101536 h 183546"/>
                <a:gd name="connsiteX28" fmla="*/ 70009 w 140969"/>
                <a:gd name="connsiteY28" fmla="*/ 102775 h 18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969" h="183546">
                  <a:moveTo>
                    <a:pt x="20288" y="16954"/>
                  </a:moveTo>
                  <a:lnTo>
                    <a:pt x="1238" y="14002"/>
                  </a:lnTo>
                  <a:lnTo>
                    <a:pt x="1238" y="1715"/>
                  </a:lnTo>
                  <a:lnTo>
                    <a:pt x="33814" y="1715"/>
                  </a:lnTo>
                  <a:cubicBezTo>
                    <a:pt x="39719" y="1715"/>
                    <a:pt x="45434" y="1429"/>
                    <a:pt x="51149" y="952"/>
                  </a:cubicBezTo>
                  <a:cubicBezTo>
                    <a:pt x="59912" y="286"/>
                    <a:pt x="68294" y="0"/>
                    <a:pt x="76105" y="0"/>
                  </a:cubicBezTo>
                  <a:cubicBezTo>
                    <a:pt x="99727" y="191"/>
                    <a:pt x="116491" y="4572"/>
                    <a:pt x="126302" y="13240"/>
                  </a:cubicBezTo>
                  <a:cubicBezTo>
                    <a:pt x="136112" y="21907"/>
                    <a:pt x="140970" y="34957"/>
                    <a:pt x="140970" y="52388"/>
                  </a:cubicBezTo>
                  <a:cubicBezTo>
                    <a:pt x="140970" y="65437"/>
                    <a:pt x="137922" y="76771"/>
                    <a:pt x="131921" y="86392"/>
                  </a:cubicBezTo>
                  <a:cubicBezTo>
                    <a:pt x="125920" y="96012"/>
                    <a:pt x="117539" y="103346"/>
                    <a:pt x="106870" y="108394"/>
                  </a:cubicBezTo>
                  <a:cubicBezTo>
                    <a:pt x="96202" y="113443"/>
                    <a:pt x="83915" y="116015"/>
                    <a:pt x="70009" y="116015"/>
                  </a:cubicBezTo>
                  <a:cubicBezTo>
                    <a:pt x="65246" y="116015"/>
                    <a:pt x="60484" y="115919"/>
                    <a:pt x="55531" y="115633"/>
                  </a:cubicBezTo>
                  <a:cubicBezTo>
                    <a:pt x="50578" y="115348"/>
                    <a:pt x="47625" y="115157"/>
                    <a:pt x="46482" y="115062"/>
                  </a:cubicBezTo>
                  <a:lnTo>
                    <a:pt x="46482" y="168878"/>
                  </a:lnTo>
                  <a:lnTo>
                    <a:pt x="80010" y="171545"/>
                  </a:lnTo>
                  <a:lnTo>
                    <a:pt x="80010" y="183547"/>
                  </a:lnTo>
                  <a:lnTo>
                    <a:pt x="0" y="183547"/>
                  </a:lnTo>
                  <a:lnTo>
                    <a:pt x="0" y="171545"/>
                  </a:lnTo>
                  <a:lnTo>
                    <a:pt x="20288" y="169069"/>
                  </a:lnTo>
                  <a:lnTo>
                    <a:pt x="20288" y="16954"/>
                  </a:lnTo>
                  <a:close/>
                  <a:moveTo>
                    <a:pt x="70009" y="102775"/>
                  </a:moveTo>
                  <a:cubicBezTo>
                    <a:pt x="82867" y="102775"/>
                    <a:pt x="93345" y="98869"/>
                    <a:pt x="101441" y="91059"/>
                  </a:cubicBezTo>
                  <a:cubicBezTo>
                    <a:pt x="109537" y="83248"/>
                    <a:pt x="113538" y="70390"/>
                    <a:pt x="113538" y="52578"/>
                  </a:cubicBezTo>
                  <a:cubicBezTo>
                    <a:pt x="113538" y="38576"/>
                    <a:pt x="110014" y="28480"/>
                    <a:pt x="103061" y="22384"/>
                  </a:cubicBezTo>
                  <a:cubicBezTo>
                    <a:pt x="96012" y="16288"/>
                    <a:pt x="85154" y="13240"/>
                    <a:pt x="70294" y="13240"/>
                  </a:cubicBezTo>
                  <a:cubicBezTo>
                    <a:pt x="65056" y="13240"/>
                    <a:pt x="59531" y="13621"/>
                    <a:pt x="53626" y="14192"/>
                  </a:cubicBezTo>
                  <a:cubicBezTo>
                    <a:pt x="50006" y="14573"/>
                    <a:pt x="47625" y="14669"/>
                    <a:pt x="46482" y="14669"/>
                  </a:cubicBezTo>
                  <a:lnTo>
                    <a:pt x="46482" y="101536"/>
                  </a:lnTo>
                  <a:cubicBezTo>
                    <a:pt x="51054" y="102394"/>
                    <a:pt x="58960" y="102775"/>
                    <a:pt x="70009" y="102775"/>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9" name="Freeform: Shape 1051">
              <a:extLst>
                <a:ext uri="{FF2B5EF4-FFF2-40B4-BE49-F238E27FC236}">
                  <a16:creationId xmlns:a16="http://schemas.microsoft.com/office/drawing/2014/main" id="{86E148AA-2656-B23E-2C21-72A3E1D2C909}"/>
                </a:ext>
              </a:extLst>
            </p:cNvPr>
            <p:cNvSpPr/>
            <p:nvPr/>
          </p:nvSpPr>
          <p:spPr>
            <a:xfrm>
              <a:off x="12294774" y="7106285"/>
              <a:ext cx="137541" cy="141350"/>
            </a:xfrm>
            <a:custGeom>
              <a:avLst/>
              <a:gdLst>
                <a:gd name="connsiteX0" fmla="*/ 103442 w 137541"/>
                <a:gd name="connsiteY0" fmla="*/ 138113 h 141350"/>
                <a:gd name="connsiteX1" fmla="*/ 100108 w 137541"/>
                <a:gd name="connsiteY1" fmla="*/ 129350 h 141350"/>
                <a:gd name="connsiteX2" fmla="*/ 100108 w 137541"/>
                <a:gd name="connsiteY2" fmla="*/ 121063 h 141350"/>
                <a:gd name="connsiteX3" fmla="*/ 79915 w 137541"/>
                <a:gd name="connsiteY3" fmla="*/ 135255 h 141350"/>
                <a:gd name="connsiteX4" fmla="*/ 55531 w 137541"/>
                <a:gd name="connsiteY4" fmla="*/ 141351 h 141350"/>
                <a:gd name="connsiteX5" fmla="*/ 23241 w 137541"/>
                <a:gd name="connsiteY5" fmla="*/ 129159 h 141350"/>
                <a:gd name="connsiteX6" fmla="*/ 13716 w 137541"/>
                <a:gd name="connsiteY6" fmla="*/ 88773 h 141350"/>
                <a:gd name="connsiteX7" fmla="*/ 13716 w 137541"/>
                <a:gd name="connsiteY7" fmla="*/ 17812 h 141350"/>
                <a:gd name="connsiteX8" fmla="*/ 0 w 137541"/>
                <a:gd name="connsiteY8" fmla="*/ 13906 h 141350"/>
                <a:gd name="connsiteX9" fmla="*/ 0 w 137541"/>
                <a:gd name="connsiteY9" fmla="*/ 3143 h 141350"/>
                <a:gd name="connsiteX10" fmla="*/ 34290 w 137541"/>
                <a:gd name="connsiteY10" fmla="*/ 0 h 141350"/>
                <a:gd name="connsiteX11" fmla="*/ 34576 w 137541"/>
                <a:gd name="connsiteY11" fmla="*/ 0 h 141350"/>
                <a:gd name="connsiteX12" fmla="*/ 39243 w 137541"/>
                <a:gd name="connsiteY12" fmla="*/ 2953 h 141350"/>
                <a:gd name="connsiteX13" fmla="*/ 39243 w 137541"/>
                <a:gd name="connsiteY13" fmla="*/ 86868 h 141350"/>
                <a:gd name="connsiteX14" fmla="*/ 41339 w 137541"/>
                <a:gd name="connsiteY14" fmla="*/ 109061 h 141350"/>
                <a:gd name="connsiteX15" fmla="*/ 48673 w 137541"/>
                <a:gd name="connsiteY15" fmla="*/ 120777 h 141350"/>
                <a:gd name="connsiteX16" fmla="*/ 64008 w 137541"/>
                <a:gd name="connsiteY16" fmla="*/ 124587 h 141350"/>
                <a:gd name="connsiteX17" fmla="*/ 82391 w 137541"/>
                <a:gd name="connsiteY17" fmla="*/ 120396 h 141350"/>
                <a:gd name="connsiteX18" fmla="*/ 97346 w 137541"/>
                <a:gd name="connsiteY18" fmla="*/ 110585 h 141350"/>
                <a:gd name="connsiteX19" fmla="*/ 97346 w 137541"/>
                <a:gd name="connsiteY19" fmla="*/ 17812 h 141350"/>
                <a:gd name="connsiteX20" fmla="*/ 79724 w 137541"/>
                <a:gd name="connsiteY20" fmla="*/ 13906 h 141350"/>
                <a:gd name="connsiteX21" fmla="*/ 79724 w 137541"/>
                <a:gd name="connsiteY21" fmla="*/ 3143 h 141350"/>
                <a:gd name="connsiteX22" fmla="*/ 116967 w 137541"/>
                <a:gd name="connsiteY22" fmla="*/ 0 h 141350"/>
                <a:gd name="connsiteX23" fmla="*/ 117253 w 137541"/>
                <a:gd name="connsiteY23" fmla="*/ 0 h 141350"/>
                <a:gd name="connsiteX24" fmla="*/ 122873 w 137541"/>
                <a:gd name="connsiteY24" fmla="*/ 2953 h 141350"/>
                <a:gd name="connsiteX25" fmla="*/ 122873 w 137541"/>
                <a:gd name="connsiteY25" fmla="*/ 126302 h 141350"/>
                <a:gd name="connsiteX26" fmla="*/ 137541 w 137541"/>
                <a:gd name="connsiteY26" fmla="*/ 126302 h 141350"/>
                <a:gd name="connsiteX27" fmla="*/ 137255 w 137541"/>
                <a:gd name="connsiteY27" fmla="*/ 137350 h 141350"/>
                <a:gd name="connsiteX28" fmla="*/ 125349 w 137541"/>
                <a:gd name="connsiteY28" fmla="*/ 140017 h 141350"/>
                <a:gd name="connsiteX29" fmla="*/ 113729 w 137541"/>
                <a:gd name="connsiteY29" fmla="*/ 140970 h 141350"/>
                <a:gd name="connsiteX30" fmla="*/ 103442 w 137541"/>
                <a:gd name="connsiteY30" fmla="*/ 138113 h 1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0">
                  <a:moveTo>
                    <a:pt x="103442" y="138113"/>
                  </a:moveTo>
                  <a:cubicBezTo>
                    <a:pt x="101251" y="136303"/>
                    <a:pt x="100108" y="133350"/>
                    <a:pt x="100108" y="129350"/>
                  </a:cubicBezTo>
                  <a:lnTo>
                    <a:pt x="100108" y="121063"/>
                  </a:lnTo>
                  <a:cubicBezTo>
                    <a:pt x="94679" y="126492"/>
                    <a:pt x="88011" y="131159"/>
                    <a:pt x="79915" y="135255"/>
                  </a:cubicBezTo>
                  <a:cubicBezTo>
                    <a:pt x="71819" y="139351"/>
                    <a:pt x="63722" y="141351"/>
                    <a:pt x="55531" y="141351"/>
                  </a:cubicBezTo>
                  <a:cubicBezTo>
                    <a:pt x="40386" y="141351"/>
                    <a:pt x="29623" y="137255"/>
                    <a:pt x="23241" y="129159"/>
                  </a:cubicBezTo>
                  <a:cubicBezTo>
                    <a:pt x="16859" y="120967"/>
                    <a:pt x="13716" y="107537"/>
                    <a:pt x="13716" y="88773"/>
                  </a:cubicBezTo>
                  <a:lnTo>
                    <a:pt x="13716" y="17812"/>
                  </a:lnTo>
                  <a:lnTo>
                    <a:pt x="0" y="13906"/>
                  </a:lnTo>
                  <a:lnTo>
                    <a:pt x="0" y="3143"/>
                  </a:lnTo>
                  <a:lnTo>
                    <a:pt x="34290" y="0"/>
                  </a:lnTo>
                  <a:lnTo>
                    <a:pt x="34576" y="0"/>
                  </a:lnTo>
                  <a:lnTo>
                    <a:pt x="39243" y="2953"/>
                  </a:lnTo>
                  <a:lnTo>
                    <a:pt x="39243" y="86868"/>
                  </a:lnTo>
                  <a:cubicBezTo>
                    <a:pt x="39243" y="96298"/>
                    <a:pt x="39910" y="103727"/>
                    <a:pt x="41339" y="109061"/>
                  </a:cubicBezTo>
                  <a:cubicBezTo>
                    <a:pt x="42767" y="114395"/>
                    <a:pt x="45149" y="118300"/>
                    <a:pt x="48673" y="120777"/>
                  </a:cubicBezTo>
                  <a:cubicBezTo>
                    <a:pt x="52197" y="123349"/>
                    <a:pt x="57245" y="124587"/>
                    <a:pt x="64008" y="124587"/>
                  </a:cubicBezTo>
                  <a:cubicBezTo>
                    <a:pt x="70485" y="124587"/>
                    <a:pt x="76676" y="123158"/>
                    <a:pt x="82391" y="120396"/>
                  </a:cubicBezTo>
                  <a:cubicBezTo>
                    <a:pt x="88106" y="117634"/>
                    <a:pt x="93059" y="114395"/>
                    <a:pt x="97346" y="110585"/>
                  </a:cubicBezTo>
                  <a:lnTo>
                    <a:pt x="97346" y="17812"/>
                  </a:lnTo>
                  <a:lnTo>
                    <a:pt x="79724" y="13906"/>
                  </a:lnTo>
                  <a:lnTo>
                    <a:pt x="79724" y="3143"/>
                  </a:lnTo>
                  <a:lnTo>
                    <a:pt x="116967" y="0"/>
                  </a:lnTo>
                  <a:lnTo>
                    <a:pt x="117253" y="0"/>
                  </a:lnTo>
                  <a:lnTo>
                    <a:pt x="122873" y="2953"/>
                  </a:lnTo>
                  <a:lnTo>
                    <a:pt x="122873" y="126302"/>
                  </a:lnTo>
                  <a:lnTo>
                    <a:pt x="137541" y="126302"/>
                  </a:lnTo>
                  <a:lnTo>
                    <a:pt x="137255" y="137350"/>
                  </a:lnTo>
                  <a:cubicBezTo>
                    <a:pt x="132683" y="138494"/>
                    <a:pt x="128683" y="139351"/>
                    <a:pt x="125349" y="140017"/>
                  </a:cubicBezTo>
                  <a:cubicBezTo>
                    <a:pt x="122015" y="140684"/>
                    <a:pt x="118110" y="140970"/>
                    <a:pt x="113729" y="140970"/>
                  </a:cubicBezTo>
                  <a:cubicBezTo>
                    <a:pt x="109061" y="140779"/>
                    <a:pt x="105728" y="139922"/>
                    <a:pt x="103442" y="13811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0" name="Freeform: Shape 1052">
              <a:extLst>
                <a:ext uri="{FF2B5EF4-FFF2-40B4-BE49-F238E27FC236}">
                  <a16:creationId xmlns:a16="http://schemas.microsoft.com/office/drawing/2014/main" id="{4E133243-2244-D22F-545D-F216F341698D}"/>
                </a:ext>
              </a:extLst>
            </p:cNvPr>
            <p:cNvSpPr/>
            <p:nvPr/>
          </p:nvSpPr>
          <p:spPr>
            <a:xfrm>
              <a:off x="12440220" y="7044467"/>
              <a:ext cx="138779" cy="203168"/>
            </a:xfrm>
            <a:custGeom>
              <a:avLst/>
              <a:gdLst>
                <a:gd name="connsiteX0" fmla="*/ 0 w 138779"/>
                <a:gd name="connsiteY0" fmla="*/ 4667 h 203168"/>
                <a:gd name="connsiteX1" fmla="*/ 39148 w 138779"/>
                <a:gd name="connsiteY1" fmla="*/ 0 h 203168"/>
                <a:gd name="connsiteX2" fmla="*/ 39624 w 138779"/>
                <a:gd name="connsiteY2" fmla="*/ 0 h 203168"/>
                <a:gd name="connsiteX3" fmla="*/ 45244 w 138779"/>
                <a:gd name="connsiteY3" fmla="*/ 3715 h 203168"/>
                <a:gd name="connsiteX4" fmla="*/ 45244 w 138779"/>
                <a:gd name="connsiteY4" fmla="*/ 77343 h 203168"/>
                <a:gd name="connsiteX5" fmla="*/ 62770 w 138779"/>
                <a:gd name="connsiteY5" fmla="*/ 65627 h 203168"/>
                <a:gd name="connsiteX6" fmla="*/ 85439 w 138779"/>
                <a:gd name="connsiteY6" fmla="*/ 60960 h 203168"/>
                <a:gd name="connsiteX7" fmla="*/ 112204 w 138779"/>
                <a:gd name="connsiteY7" fmla="*/ 68104 h 203168"/>
                <a:gd name="connsiteX8" fmla="*/ 131540 w 138779"/>
                <a:gd name="connsiteY8" fmla="*/ 90107 h 203168"/>
                <a:gd name="connsiteX9" fmla="*/ 138779 w 138779"/>
                <a:gd name="connsiteY9" fmla="*/ 127826 h 203168"/>
                <a:gd name="connsiteX10" fmla="*/ 130112 w 138779"/>
                <a:gd name="connsiteY10" fmla="*/ 166021 h 203168"/>
                <a:gd name="connsiteX11" fmla="*/ 105251 w 138779"/>
                <a:gd name="connsiteY11" fmla="*/ 193167 h 203168"/>
                <a:gd name="connsiteX12" fmla="*/ 67818 w 138779"/>
                <a:gd name="connsiteY12" fmla="*/ 203168 h 203168"/>
                <a:gd name="connsiteX13" fmla="*/ 36957 w 138779"/>
                <a:gd name="connsiteY13" fmla="*/ 199835 h 203168"/>
                <a:gd name="connsiteX14" fmla="*/ 20098 w 138779"/>
                <a:gd name="connsiteY14" fmla="*/ 193834 h 203168"/>
                <a:gd name="connsiteX15" fmla="*/ 20098 w 138779"/>
                <a:gd name="connsiteY15" fmla="*/ 17621 h 203168"/>
                <a:gd name="connsiteX16" fmla="*/ 0 w 138779"/>
                <a:gd name="connsiteY16" fmla="*/ 14954 h 203168"/>
                <a:gd name="connsiteX17" fmla="*/ 0 w 138779"/>
                <a:gd name="connsiteY17" fmla="*/ 4667 h 203168"/>
                <a:gd name="connsiteX18" fmla="*/ 58103 w 138779"/>
                <a:gd name="connsiteY18" fmla="*/ 82582 h 203168"/>
                <a:gd name="connsiteX19" fmla="*/ 45244 w 138779"/>
                <a:gd name="connsiteY19" fmla="*/ 92297 h 203168"/>
                <a:gd name="connsiteX20" fmla="*/ 45244 w 138779"/>
                <a:gd name="connsiteY20" fmla="*/ 182404 h 203168"/>
                <a:gd name="connsiteX21" fmla="*/ 53721 w 138779"/>
                <a:gd name="connsiteY21" fmla="*/ 187928 h 203168"/>
                <a:gd name="connsiteX22" fmla="*/ 69533 w 138779"/>
                <a:gd name="connsiteY22" fmla="*/ 190024 h 203168"/>
                <a:gd name="connsiteX23" fmla="*/ 99917 w 138779"/>
                <a:gd name="connsiteY23" fmla="*/ 174879 h 203168"/>
                <a:gd name="connsiteX24" fmla="*/ 111442 w 138779"/>
                <a:gd name="connsiteY24" fmla="*/ 130588 h 203168"/>
                <a:gd name="connsiteX25" fmla="*/ 101441 w 138779"/>
                <a:gd name="connsiteY25" fmla="*/ 91440 h 203168"/>
                <a:gd name="connsiteX26" fmla="*/ 75533 w 138779"/>
                <a:gd name="connsiteY26" fmla="*/ 78486 h 203168"/>
                <a:gd name="connsiteX27" fmla="*/ 58103 w 138779"/>
                <a:gd name="connsiteY27" fmla="*/ 82582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779" h="203168">
                  <a:moveTo>
                    <a:pt x="0" y="4667"/>
                  </a:moveTo>
                  <a:lnTo>
                    <a:pt x="39148" y="0"/>
                  </a:lnTo>
                  <a:lnTo>
                    <a:pt x="39624" y="0"/>
                  </a:lnTo>
                  <a:lnTo>
                    <a:pt x="45244" y="3715"/>
                  </a:lnTo>
                  <a:lnTo>
                    <a:pt x="45244" y="77343"/>
                  </a:lnTo>
                  <a:cubicBezTo>
                    <a:pt x="50102" y="72580"/>
                    <a:pt x="56007" y="68675"/>
                    <a:pt x="62770" y="65627"/>
                  </a:cubicBezTo>
                  <a:cubicBezTo>
                    <a:pt x="69533" y="62579"/>
                    <a:pt x="77057" y="60960"/>
                    <a:pt x="85439" y="60960"/>
                  </a:cubicBezTo>
                  <a:cubicBezTo>
                    <a:pt x="95250" y="60960"/>
                    <a:pt x="104204" y="63341"/>
                    <a:pt x="112204" y="68104"/>
                  </a:cubicBezTo>
                  <a:cubicBezTo>
                    <a:pt x="120301" y="72866"/>
                    <a:pt x="126683" y="80201"/>
                    <a:pt x="131540" y="90107"/>
                  </a:cubicBezTo>
                  <a:cubicBezTo>
                    <a:pt x="136303" y="100013"/>
                    <a:pt x="138779" y="112586"/>
                    <a:pt x="138779" y="127826"/>
                  </a:cubicBezTo>
                  <a:cubicBezTo>
                    <a:pt x="138779" y="141827"/>
                    <a:pt x="135922" y="154591"/>
                    <a:pt x="130112" y="166021"/>
                  </a:cubicBezTo>
                  <a:cubicBezTo>
                    <a:pt x="124301" y="177451"/>
                    <a:pt x="116015" y="186499"/>
                    <a:pt x="105251" y="193167"/>
                  </a:cubicBezTo>
                  <a:cubicBezTo>
                    <a:pt x="94488" y="199835"/>
                    <a:pt x="82010" y="203168"/>
                    <a:pt x="67818" y="203168"/>
                  </a:cubicBezTo>
                  <a:cubicBezTo>
                    <a:pt x="56579" y="203168"/>
                    <a:pt x="46292" y="202025"/>
                    <a:pt x="36957" y="199835"/>
                  </a:cubicBezTo>
                  <a:cubicBezTo>
                    <a:pt x="27623" y="197644"/>
                    <a:pt x="22003" y="195643"/>
                    <a:pt x="20098" y="193834"/>
                  </a:cubicBezTo>
                  <a:lnTo>
                    <a:pt x="20098" y="17621"/>
                  </a:lnTo>
                  <a:lnTo>
                    <a:pt x="0" y="14954"/>
                  </a:lnTo>
                  <a:lnTo>
                    <a:pt x="0" y="4667"/>
                  </a:lnTo>
                  <a:close/>
                  <a:moveTo>
                    <a:pt x="58103" y="82582"/>
                  </a:moveTo>
                  <a:cubicBezTo>
                    <a:pt x="52769" y="85439"/>
                    <a:pt x="48482" y="88678"/>
                    <a:pt x="45244" y="92297"/>
                  </a:cubicBezTo>
                  <a:lnTo>
                    <a:pt x="45244" y="182404"/>
                  </a:lnTo>
                  <a:cubicBezTo>
                    <a:pt x="46196" y="184690"/>
                    <a:pt x="49054" y="186499"/>
                    <a:pt x="53721" y="187928"/>
                  </a:cubicBezTo>
                  <a:cubicBezTo>
                    <a:pt x="58388" y="189357"/>
                    <a:pt x="63627" y="190024"/>
                    <a:pt x="69533" y="190024"/>
                  </a:cubicBezTo>
                  <a:cubicBezTo>
                    <a:pt x="82105" y="190024"/>
                    <a:pt x="92202" y="184976"/>
                    <a:pt x="99917" y="174879"/>
                  </a:cubicBezTo>
                  <a:cubicBezTo>
                    <a:pt x="107633" y="164783"/>
                    <a:pt x="111442" y="150019"/>
                    <a:pt x="111442" y="130588"/>
                  </a:cubicBezTo>
                  <a:cubicBezTo>
                    <a:pt x="111442" y="113157"/>
                    <a:pt x="108109" y="100108"/>
                    <a:pt x="101441" y="91440"/>
                  </a:cubicBezTo>
                  <a:cubicBezTo>
                    <a:pt x="94774" y="82772"/>
                    <a:pt x="86106" y="78486"/>
                    <a:pt x="75533" y="78486"/>
                  </a:cubicBezTo>
                  <a:cubicBezTo>
                    <a:pt x="69152" y="78295"/>
                    <a:pt x="63437" y="79724"/>
                    <a:pt x="58103" y="82582"/>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1" name="Freeform: Shape 1053">
              <a:extLst>
                <a:ext uri="{FF2B5EF4-FFF2-40B4-BE49-F238E27FC236}">
                  <a16:creationId xmlns:a16="http://schemas.microsoft.com/office/drawing/2014/main" id="{5D7B956A-A808-2A74-82A3-CF57FA30FEA9}"/>
                </a:ext>
              </a:extLst>
            </p:cNvPr>
            <p:cNvSpPr/>
            <p:nvPr/>
          </p:nvSpPr>
          <p:spPr>
            <a:xfrm>
              <a:off x="12598336" y="7044372"/>
              <a:ext cx="66103" cy="200501"/>
            </a:xfrm>
            <a:custGeom>
              <a:avLst/>
              <a:gdLst>
                <a:gd name="connsiteX0" fmla="*/ 19812 w 66103"/>
                <a:gd name="connsiteY0" fmla="*/ 17907 h 200501"/>
                <a:gd name="connsiteX1" fmla="*/ 0 w 66103"/>
                <a:gd name="connsiteY1" fmla="*/ 15240 h 200501"/>
                <a:gd name="connsiteX2" fmla="*/ 0 w 66103"/>
                <a:gd name="connsiteY2" fmla="*/ 4667 h 200501"/>
                <a:gd name="connsiteX3" fmla="*/ 39433 w 66103"/>
                <a:gd name="connsiteY3" fmla="*/ 0 h 200501"/>
                <a:gd name="connsiteX4" fmla="*/ 39910 w 66103"/>
                <a:gd name="connsiteY4" fmla="*/ 0 h 200501"/>
                <a:gd name="connsiteX5" fmla="*/ 45339 w 66103"/>
                <a:gd name="connsiteY5" fmla="*/ 3715 h 200501"/>
                <a:gd name="connsiteX6" fmla="*/ 45339 w 66103"/>
                <a:gd name="connsiteY6" fmla="*/ 186500 h 200501"/>
                <a:gd name="connsiteX7" fmla="*/ 66104 w 66103"/>
                <a:gd name="connsiteY7" fmla="*/ 188500 h 200501"/>
                <a:gd name="connsiteX8" fmla="*/ 66104 w 66103"/>
                <a:gd name="connsiteY8" fmla="*/ 200501 h 200501"/>
                <a:gd name="connsiteX9" fmla="*/ 0 w 66103"/>
                <a:gd name="connsiteY9" fmla="*/ 200501 h 200501"/>
                <a:gd name="connsiteX10" fmla="*/ 0 w 66103"/>
                <a:gd name="connsiteY10" fmla="*/ 188500 h 200501"/>
                <a:gd name="connsiteX11" fmla="*/ 19812 w 66103"/>
                <a:gd name="connsiteY11" fmla="*/ 186309 h 200501"/>
                <a:gd name="connsiteX12" fmla="*/ 19812 w 66103"/>
                <a:gd name="connsiteY12" fmla="*/ 17907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501">
                  <a:moveTo>
                    <a:pt x="19812" y="17907"/>
                  </a:moveTo>
                  <a:lnTo>
                    <a:pt x="0" y="15240"/>
                  </a:lnTo>
                  <a:lnTo>
                    <a:pt x="0" y="4667"/>
                  </a:lnTo>
                  <a:lnTo>
                    <a:pt x="39433" y="0"/>
                  </a:lnTo>
                  <a:lnTo>
                    <a:pt x="39910" y="0"/>
                  </a:lnTo>
                  <a:lnTo>
                    <a:pt x="45339" y="3715"/>
                  </a:lnTo>
                  <a:lnTo>
                    <a:pt x="45339" y="186500"/>
                  </a:lnTo>
                  <a:lnTo>
                    <a:pt x="66104" y="188500"/>
                  </a:lnTo>
                  <a:lnTo>
                    <a:pt x="66104" y="200501"/>
                  </a:lnTo>
                  <a:lnTo>
                    <a:pt x="0" y="200501"/>
                  </a:lnTo>
                  <a:lnTo>
                    <a:pt x="0" y="188500"/>
                  </a:lnTo>
                  <a:lnTo>
                    <a:pt x="19812" y="186309"/>
                  </a:lnTo>
                  <a:lnTo>
                    <a:pt x="19812" y="17907"/>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2" name="Freeform: Shape 1054">
              <a:extLst>
                <a:ext uri="{FF2B5EF4-FFF2-40B4-BE49-F238E27FC236}">
                  <a16:creationId xmlns:a16="http://schemas.microsoft.com/office/drawing/2014/main" id="{660FCB8D-4B16-1C14-531B-09BF33CF0F04}"/>
                </a:ext>
              </a:extLst>
            </p:cNvPr>
            <p:cNvSpPr/>
            <p:nvPr/>
          </p:nvSpPr>
          <p:spPr>
            <a:xfrm>
              <a:off x="12681012"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3 h 194119"/>
                <a:gd name="connsiteX16" fmla="*/ 31813 w 64865"/>
                <a:gd name="connsiteY16" fmla="*/ 0 h 194119"/>
                <a:gd name="connsiteX17" fmla="*/ 44006 w 64865"/>
                <a:gd name="connsiteY17" fmla="*/ 4381 h 194119"/>
                <a:gd name="connsiteX18" fmla="*/ 47911 w 64865"/>
                <a:gd name="connsiteY18" fmla="*/ 15621 h 194119"/>
                <a:gd name="connsiteX19" fmla="*/ 43148 w 64865"/>
                <a:gd name="connsiteY19" fmla="*/ 28861 h 194119"/>
                <a:gd name="connsiteX20" fmla="*/ 29813 w 64865"/>
                <a:gd name="connsiteY20" fmla="*/ 33718 h 194119"/>
                <a:gd name="connsiteX21" fmla="*/ 29528 w 64865"/>
                <a:gd name="connsiteY21" fmla="*/ 33718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907" y="29337"/>
                  </a:moveTo>
                  <a:cubicBezTo>
                    <a:pt x="15335" y="26384"/>
                    <a:pt x="14002" y="22669"/>
                    <a:pt x="14002" y="18097"/>
                  </a:cubicBezTo>
                  <a:cubicBezTo>
                    <a:pt x="14002" y="12859"/>
                    <a:pt x="15621" y="8572"/>
                    <a:pt x="18764" y="5143"/>
                  </a:cubicBezTo>
                  <a:cubicBezTo>
                    <a:pt x="21908" y="1714"/>
                    <a:pt x="26289" y="0"/>
                    <a:pt x="31813" y="0"/>
                  </a:cubicBezTo>
                  <a:cubicBezTo>
                    <a:pt x="37338" y="0"/>
                    <a:pt x="41434" y="1429"/>
                    <a:pt x="44006" y="4381"/>
                  </a:cubicBezTo>
                  <a:cubicBezTo>
                    <a:pt x="46577" y="7334"/>
                    <a:pt x="47911" y="11049"/>
                    <a:pt x="47911" y="15621"/>
                  </a:cubicBezTo>
                  <a:cubicBezTo>
                    <a:pt x="47911" y="21145"/>
                    <a:pt x="46292" y="25527"/>
                    <a:pt x="43148" y="28861"/>
                  </a:cubicBezTo>
                  <a:cubicBezTo>
                    <a:pt x="40005" y="32194"/>
                    <a:pt x="35528" y="33718"/>
                    <a:pt x="29813" y="33718"/>
                  </a:cubicBezTo>
                  <a:lnTo>
                    <a:pt x="29528" y="33718"/>
                  </a:lnTo>
                  <a:cubicBezTo>
                    <a:pt x="24384" y="33718"/>
                    <a:pt x="20479" y="32290"/>
                    <a:pt x="17907"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3" name="Freeform: Shape 1055">
              <a:extLst>
                <a:ext uri="{FF2B5EF4-FFF2-40B4-BE49-F238E27FC236}">
                  <a16:creationId xmlns:a16="http://schemas.microsoft.com/office/drawing/2014/main" id="{1700BDEB-1A6F-203A-44F7-C5A6919793C7}"/>
                </a:ext>
              </a:extLst>
            </p:cNvPr>
            <p:cNvSpPr/>
            <p:nvPr/>
          </p:nvSpPr>
          <p:spPr>
            <a:xfrm>
              <a:off x="12760448" y="7105427"/>
              <a:ext cx="107158" cy="142303"/>
            </a:xfrm>
            <a:custGeom>
              <a:avLst/>
              <a:gdLst>
                <a:gd name="connsiteX0" fmla="*/ 7813 w 107158"/>
                <a:gd name="connsiteY0" fmla="*/ 35719 h 142303"/>
                <a:gd name="connsiteX1" fmla="*/ 31340 w 107158"/>
                <a:gd name="connsiteY1" fmla="*/ 9620 h 142303"/>
                <a:gd name="connsiteX2" fmla="*/ 68678 w 107158"/>
                <a:gd name="connsiteY2" fmla="*/ 0 h 142303"/>
                <a:gd name="connsiteX3" fmla="*/ 86775 w 107158"/>
                <a:gd name="connsiteY3" fmla="*/ 2000 h 142303"/>
                <a:gd name="connsiteX4" fmla="*/ 104873 w 107158"/>
                <a:gd name="connsiteY4" fmla="*/ 7429 h 142303"/>
                <a:gd name="connsiteX5" fmla="*/ 103920 w 107158"/>
                <a:gd name="connsiteY5" fmla="*/ 45149 h 142303"/>
                <a:gd name="connsiteX6" fmla="*/ 88014 w 107158"/>
                <a:gd name="connsiteY6" fmla="*/ 45149 h 142303"/>
                <a:gd name="connsiteX7" fmla="*/ 82680 w 107158"/>
                <a:gd name="connsiteY7" fmla="*/ 20193 h 142303"/>
                <a:gd name="connsiteX8" fmla="*/ 64106 w 107158"/>
                <a:gd name="connsiteY8" fmla="*/ 13335 h 142303"/>
                <a:gd name="connsiteX9" fmla="*/ 37055 w 107158"/>
                <a:gd name="connsiteY9" fmla="*/ 27146 h 142303"/>
                <a:gd name="connsiteX10" fmla="*/ 27149 w 107158"/>
                <a:gd name="connsiteY10" fmla="*/ 66389 h 142303"/>
                <a:gd name="connsiteX11" fmla="*/ 38293 w 107158"/>
                <a:gd name="connsiteY11" fmla="*/ 110300 h 142303"/>
                <a:gd name="connsiteX12" fmla="*/ 67249 w 107158"/>
                <a:gd name="connsiteY12" fmla="*/ 125349 h 142303"/>
                <a:gd name="connsiteX13" fmla="*/ 86680 w 107158"/>
                <a:gd name="connsiteY13" fmla="*/ 122206 h 142303"/>
                <a:gd name="connsiteX14" fmla="*/ 102492 w 107158"/>
                <a:gd name="connsiteY14" fmla="*/ 114586 h 142303"/>
                <a:gd name="connsiteX15" fmla="*/ 107159 w 107158"/>
                <a:gd name="connsiteY15" fmla="*/ 124397 h 142303"/>
                <a:gd name="connsiteX16" fmla="*/ 87728 w 107158"/>
                <a:gd name="connsiteY16" fmla="*/ 136779 h 142303"/>
                <a:gd name="connsiteX17" fmla="*/ 61629 w 107158"/>
                <a:gd name="connsiteY17" fmla="*/ 142304 h 142303"/>
                <a:gd name="connsiteX18" fmla="*/ 27720 w 107158"/>
                <a:gd name="connsiteY18" fmla="*/ 133255 h 142303"/>
                <a:gd name="connsiteX19" fmla="*/ 6956 w 107158"/>
                <a:gd name="connsiteY19" fmla="*/ 108395 h 142303"/>
                <a:gd name="connsiteX20" fmla="*/ 2 w 107158"/>
                <a:gd name="connsiteY20" fmla="*/ 72581 h 142303"/>
                <a:gd name="connsiteX21" fmla="*/ 7813 w 107158"/>
                <a:gd name="connsiteY21" fmla="*/ 35719 h 14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7158" h="142303">
                  <a:moveTo>
                    <a:pt x="7813" y="35719"/>
                  </a:moveTo>
                  <a:cubicBezTo>
                    <a:pt x="13147" y="24765"/>
                    <a:pt x="20958" y="16097"/>
                    <a:pt x="31340" y="9620"/>
                  </a:cubicBezTo>
                  <a:cubicBezTo>
                    <a:pt x="41722" y="3143"/>
                    <a:pt x="54105" y="0"/>
                    <a:pt x="68678" y="0"/>
                  </a:cubicBezTo>
                  <a:cubicBezTo>
                    <a:pt x="75726" y="0"/>
                    <a:pt x="81727" y="667"/>
                    <a:pt x="86775" y="2000"/>
                  </a:cubicBezTo>
                  <a:cubicBezTo>
                    <a:pt x="91824" y="3334"/>
                    <a:pt x="97824" y="5144"/>
                    <a:pt x="104873" y="7429"/>
                  </a:cubicBezTo>
                  <a:lnTo>
                    <a:pt x="103920" y="45149"/>
                  </a:lnTo>
                  <a:lnTo>
                    <a:pt x="88014" y="45149"/>
                  </a:lnTo>
                  <a:lnTo>
                    <a:pt x="82680" y="20193"/>
                  </a:lnTo>
                  <a:cubicBezTo>
                    <a:pt x="81727" y="15621"/>
                    <a:pt x="75536" y="13335"/>
                    <a:pt x="64106" y="13335"/>
                  </a:cubicBezTo>
                  <a:cubicBezTo>
                    <a:pt x="52676" y="13335"/>
                    <a:pt x="43627" y="17907"/>
                    <a:pt x="37055" y="27146"/>
                  </a:cubicBezTo>
                  <a:cubicBezTo>
                    <a:pt x="30483" y="36385"/>
                    <a:pt x="27149" y="49435"/>
                    <a:pt x="27149" y="66389"/>
                  </a:cubicBezTo>
                  <a:cubicBezTo>
                    <a:pt x="27149" y="85630"/>
                    <a:pt x="30864" y="100298"/>
                    <a:pt x="38293" y="110300"/>
                  </a:cubicBezTo>
                  <a:cubicBezTo>
                    <a:pt x="45722" y="120301"/>
                    <a:pt x="55343" y="125349"/>
                    <a:pt x="67249" y="125349"/>
                  </a:cubicBezTo>
                  <a:cubicBezTo>
                    <a:pt x="74107" y="125349"/>
                    <a:pt x="80584" y="124301"/>
                    <a:pt x="86680" y="122206"/>
                  </a:cubicBezTo>
                  <a:cubicBezTo>
                    <a:pt x="92776" y="120110"/>
                    <a:pt x="98015" y="117539"/>
                    <a:pt x="102492" y="114586"/>
                  </a:cubicBezTo>
                  <a:lnTo>
                    <a:pt x="107159" y="124397"/>
                  </a:lnTo>
                  <a:cubicBezTo>
                    <a:pt x="102777" y="128969"/>
                    <a:pt x="96300" y="133064"/>
                    <a:pt x="87728" y="136779"/>
                  </a:cubicBezTo>
                  <a:cubicBezTo>
                    <a:pt x="79155" y="140494"/>
                    <a:pt x="70488" y="142304"/>
                    <a:pt x="61629" y="142304"/>
                  </a:cubicBezTo>
                  <a:cubicBezTo>
                    <a:pt x="48294" y="142304"/>
                    <a:pt x="36960" y="139256"/>
                    <a:pt x="27720" y="133255"/>
                  </a:cubicBezTo>
                  <a:cubicBezTo>
                    <a:pt x="18481" y="127254"/>
                    <a:pt x="11528" y="118967"/>
                    <a:pt x="6956" y="108395"/>
                  </a:cubicBezTo>
                  <a:cubicBezTo>
                    <a:pt x="2289" y="97917"/>
                    <a:pt x="2" y="85916"/>
                    <a:pt x="2" y="72581"/>
                  </a:cubicBezTo>
                  <a:cubicBezTo>
                    <a:pt x="-93" y="58865"/>
                    <a:pt x="2574" y="46673"/>
                    <a:pt x="7813" y="3571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4" name="Freeform: Shape 1056">
              <a:extLst>
                <a:ext uri="{FF2B5EF4-FFF2-40B4-BE49-F238E27FC236}">
                  <a16:creationId xmlns:a16="http://schemas.microsoft.com/office/drawing/2014/main" id="{4D7CC8D8-E7DF-3FBA-4987-5A632665ADC2}"/>
                </a:ext>
              </a:extLst>
            </p:cNvPr>
            <p:cNvSpPr/>
            <p:nvPr/>
          </p:nvSpPr>
          <p:spPr>
            <a:xfrm>
              <a:off x="12888657" y="7036085"/>
              <a:ext cx="120205" cy="211550"/>
            </a:xfrm>
            <a:custGeom>
              <a:avLst/>
              <a:gdLst>
                <a:gd name="connsiteX0" fmla="*/ 23146 w 120205"/>
                <a:gd name="connsiteY0" fmla="*/ 138208 h 211550"/>
                <a:gd name="connsiteX1" fmla="*/ 81439 w 120205"/>
                <a:gd name="connsiteY1" fmla="*/ 126587 h 211550"/>
                <a:gd name="connsiteX2" fmla="*/ 81439 w 120205"/>
                <a:gd name="connsiteY2" fmla="*/ 119729 h 211550"/>
                <a:gd name="connsiteX3" fmla="*/ 78962 w 120205"/>
                <a:gd name="connsiteY3" fmla="*/ 101632 h 211550"/>
                <a:gd name="connsiteX4" fmla="*/ 70485 w 120205"/>
                <a:gd name="connsiteY4" fmla="*/ 92012 h 211550"/>
                <a:gd name="connsiteX5" fmla="*/ 53435 w 120205"/>
                <a:gd name="connsiteY5" fmla="*/ 88964 h 211550"/>
                <a:gd name="connsiteX6" fmla="*/ 31051 w 120205"/>
                <a:gd name="connsiteY6" fmla="*/ 92488 h 211550"/>
                <a:gd name="connsiteX7" fmla="*/ 11335 w 120205"/>
                <a:gd name="connsiteY7" fmla="*/ 101156 h 211550"/>
                <a:gd name="connsiteX8" fmla="*/ 5239 w 120205"/>
                <a:gd name="connsiteY8" fmla="*/ 88392 h 211550"/>
                <a:gd name="connsiteX9" fmla="*/ 16954 w 120205"/>
                <a:gd name="connsiteY9" fmla="*/ 81248 h 211550"/>
                <a:gd name="connsiteX10" fmla="*/ 36767 w 120205"/>
                <a:gd name="connsiteY10" fmla="*/ 73438 h 211550"/>
                <a:gd name="connsiteX11" fmla="*/ 59246 w 120205"/>
                <a:gd name="connsiteY11" fmla="*/ 70009 h 211550"/>
                <a:gd name="connsiteX12" fmla="*/ 86773 w 120205"/>
                <a:gd name="connsiteY12" fmla="*/ 74771 h 211550"/>
                <a:gd name="connsiteX13" fmla="*/ 101346 w 120205"/>
                <a:gd name="connsiteY13" fmla="*/ 90106 h 211550"/>
                <a:gd name="connsiteX14" fmla="*/ 105728 w 120205"/>
                <a:gd name="connsiteY14" fmla="*/ 118300 h 211550"/>
                <a:gd name="connsiteX15" fmla="*/ 105728 w 120205"/>
                <a:gd name="connsiteY15" fmla="*/ 196882 h 211550"/>
                <a:gd name="connsiteX16" fmla="*/ 120205 w 120205"/>
                <a:gd name="connsiteY16" fmla="*/ 196882 h 211550"/>
                <a:gd name="connsiteX17" fmla="*/ 120205 w 120205"/>
                <a:gd name="connsiteY17" fmla="*/ 207645 h 211550"/>
                <a:gd name="connsiteX18" fmla="*/ 107823 w 120205"/>
                <a:gd name="connsiteY18" fmla="*/ 210121 h 211550"/>
                <a:gd name="connsiteX19" fmla="*/ 94774 w 120205"/>
                <a:gd name="connsiteY19" fmla="*/ 211360 h 211550"/>
                <a:gd name="connsiteX20" fmla="*/ 85439 w 120205"/>
                <a:gd name="connsiteY20" fmla="*/ 209264 h 211550"/>
                <a:gd name="connsiteX21" fmla="*/ 82963 w 120205"/>
                <a:gd name="connsiteY21" fmla="*/ 200120 h 211550"/>
                <a:gd name="connsiteX22" fmla="*/ 82963 w 120205"/>
                <a:gd name="connsiteY22" fmla="*/ 192024 h 211550"/>
                <a:gd name="connsiteX23" fmla="*/ 64961 w 120205"/>
                <a:gd name="connsiteY23" fmla="*/ 205454 h 211550"/>
                <a:gd name="connsiteX24" fmla="*/ 40862 w 120205"/>
                <a:gd name="connsiteY24" fmla="*/ 211550 h 211550"/>
                <a:gd name="connsiteX25" fmla="*/ 11621 w 120205"/>
                <a:gd name="connsiteY25" fmla="*/ 201359 h 211550"/>
                <a:gd name="connsiteX26" fmla="*/ 0 w 120205"/>
                <a:gd name="connsiteY26" fmla="*/ 172117 h 211550"/>
                <a:gd name="connsiteX27" fmla="*/ 23146 w 120205"/>
                <a:gd name="connsiteY27" fmla="*/ 138208 h 211550"/>
                <a:gd name="connsiteX28" fmla="*/ 34766 w 120205"/>
                <a:gd name="connsiteY28" fmla="*/ 42196 h 211550"/>
                <a:gd name="connsiteX29" fmla="*/ 20479 w 120205"/>
                <a:gd name="connsiteY29" fmla="*/ 27623 h 211550"/>
                <a:gd name="connsiteX30" fmla="*/ 15621 w 120205"/>
                <a:gd name="connsiteY30" fmla="*/ 7430 h 211550"/>
                <a:gd name="connsiteX31" fmla="*/ 16097 w 120205"/>
                <a:gd name="connsiteY31" fmla="*/ 95 h 211550"/>
                <a:gd name="connsiteX32" fmla="*/ 29051 w 120205"/>
                <a:gd name="connsiteY32" fmla="*/ 95 h 211550"/>
                <a:gd name="connsiteX33" fmla="*/ 29337 w 120205"/>
                <a:gd name="connsiteY33" fmla="*/ 4477 h 211550"/>
                <a:gd name="connsiteX34" fmla="*/ 36957 w 120205"/>
                <a:gd name="connsiteY34" fmla="*/ 20765 h 211550"/>
                <a:gd name="connsiteX35" fmla="*/ 56769 w 120205"/>
                <a:gd name="connsiteY35" fmla="*/ 27718 h 211550"/>
                <a:gd name="connsiteX36" fmla="*/ 76391 w 120205"/>
                <a:gd name="connsiteY36" fmla="*/ 20574 h 211550"/>
                <a:gd name="connsiteX37" fmla="*/ 83534 w 120205"/>
                <a:gd name="connsiteY37" fmla="*/ 4382 h 211550"/>
                <a:gd name="connsiteX38" fmla="*/ 83820 w 120205"/>
                <a:gd name="connsiteY38" fmla="*/ 0 h 211550"/>
                <a:gd name="connsiteX39" fmla="*/ 96583 w 120205"/>
                <a:gd name="connsiteY39" fmla="*/ 0 h 211550"/>
                <a:gd name="connsiteX40" fmla="*/ 97060 w 120205"/>
                <a:gd name="connsiteY40" fmla="*/ 7144 h 211550"/>
                <a:gd name="connsiteX41" fmla="*/ 92012 w 120205"/>
                <a:gd name="connsiteY41" fmla="*/ 27242 h 211550"/>
                <a:gd name="connsiteX42" fmla="*/ 77819 w 120205"/>
                <a:gd name="connsiteY42" fmla="*/ 42005 h 211550"/>
                <a:gd name="connsiteX43" fmla="*/ 56864 w 120205"/>
                <a:gd name="connsiteY43" fmla="*/ 47530 h 211550"/>
                <a:gd name="connsiteX44" fmla="*/ 34766 w 120205"/>
                <a:gd name="connsiteY44" fmla="*/ 42196 h 211550"/>
                <a:gd name="connsiteX45" fmla="*/ 66294 w 120205"/>
                <a:gd name="connsiteY45" fmla="*/ 190976 h 211550"/>
                <a:gd name="connsiteX46" fmla="*/ 81439 w 120205"/>
                <a:gd name="connsiteY46" fmla="*/ 181642 h 211550"/>
                <a:gd name="connsiteX47" fmla="*/ 81439 w 120205"/>
                <a:gd name="connsiteY47" fmla="*/ 139541 h 211550"/>
                <a:gd name="connsiteX48" fmla="*/ 41148 w 120205"/>
                <a:gd name="connsiteY48" fmla="*/ 147733 h 211550"/>
                <a:gd name="connsiteX49" fmla="*/ 27527 w 120205"/>
                <a:gd name="connsiteY49" fmla="*/ 169164 h 211550"/>
                <a:gd name="connsiteX50" fmla="*/ 34004 w 120205"/>
                <a:gd name="connsiteY50" fmla="*/ 188595 h 211550"/>
                <a:gd name="connsiteX51" fmla="*/ 51530 w 120205"/>
                <a:gd name="connsiteY51" fmla="*/ 194881 h 211550"/>
                <a:gd name="connsiteX52" fmla="*/ 66294 w 120205"/>
                <a:gd name="connsiteY52" fmla="*/ 190976 h 21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550">
                  <a:moveTo>
                    <a:pt x="23146" y="138208"/>
                  </a:moveTo>
                  <a:cubicBezTo>
                    <a:pt x="38481" y="130969"/>
                    <a:pt x="57912" y="127064"/>
                    <a:pt x="81439" y="126587"/>
                  </a:cubicBezTo>
                  <a:lnTo>
                    <a:pt x="81439" y="119729"/>
                  </a:lnTo>
                  <a:cubicBezTo>
                    <a:pt x="81439" y="112109"/>
                    <a:pt x="80582" y="106013"/>
                    <a:pt x="78962" y="101632"/>
                  </a:cubicBezTo>
                  <a:cubicBezTo>
                    <a:pt x="77343" y="97250"/>
                    <a:pt x="74486" y="94012"/>
                    <a:pt x="70485" y="92012"/>
                  </a:cubicBezTo>
                  <a:cubicBezTo>
                    <a:pt x="66484" y="90011"/>
                    <a:pt x="60770" y="88964"/>
                    <a:pt x="53435" y="88964"/>
                  </a:cubicBezTo>
                  <a:cubicBezTo>
                    <a:pt x="45149" y="88964"/>
                    <a:pt x="37624" y="90106"/>
                    <a:pt x="31051" y="92488"/>
                  </a:cubicBezTo>
                  <a:cubicBezTo>
                    <a:pt x="24479" y="94869"/>
                    <a:pt x="17907" y="97727"/>
                    <a:pt x="11335" y="101156"/>
                  </a:cubicBezTo>
                  <a:lnTo>
                    <a:pt x="5239" y="88392"/>
                  </a:lnTo>
                  <a:cubicBezTo>
                    <a:pt x="7334" y="86582"/>
                    <a:pt x="11240" y="84201"/>
                    <a:pt x="16954" y="81248"/>
                  </a:cubicBezTo>
                  <a:cubicBezTo>
                    <a:pt x="22670" y="78296"/>
                    <a:pt x="29242" y="75724"/>
                    <a:pt x="36767" y="73438"/>
                  </a:cubicBezTo>
                  <a:cubicBezTo>
                    <a:pt x="44291" y="71152"/>
                    <a:pt x="51816" y="70009"/>
                    <a:pt x="59246" y="70009"/>
                  </a:cubicBezTo>
                  <a:cubicBezTo>
                    <a:pt x="70866" y="70009"/>
                    <a:pt x="80010" y="71628"/>
                    <a:pt x="86773" y="74771"/>
                  </a:cubicBezTo>
                  <a:cubicBezTo>
                    <a:pt x="93536" y="77915"/>
                    <a:pt x="98393" y="83058"/>
                    <a:pt x="101346" y="90106"/>
                  </a:cubicBezTo>
                  <a:cubicBezTo>
                    <a:pt x="104299" y="97155"/>
                    <a:pt x="105728" y="106490"/>
                    <a:pt x="105728" y="118300"/>
                  </a:cubicBezTo>
                  <a:lnTo>
                    <a:pt x="105728" y="196882"/>
                  </a:lnTo>
                  <a:lnTo>
                    <a:pt x="120205" y="196882"/>
                  </a:lnTo>
                  <a:lnTo>
                    <a:pt x="120205" y="207645"/>
                  </a:lnTo>
                  <a:cubicBezTo>
                    <a:pt x="116967" y="208502"/>
                    <a:pt x="112776" y="209264"/>
                    <a:pt x="107823" y="210121"/>
                  </a:cubicBezTo>
                  <a:cubicBezTo>
                    <a:pt x="102870" y="210979"/>
                    <a:pt x="98488" y="211360"/>
                    <a:pt x="94774" y="211360"/>
                  </a:cubicBezTo>
                  <a:cubicBezTo>
                    <a:pt x="90202" y="211360"/>
                    <a:pt x="87058" y="210693"/>
                    <a:pt x="85439" y="209264"/>
                  </a:cubicBezTo>
                  <a:cubicBezTo>
                    <a:pt x="83820" y="207931"/>
                    <a:pt x="82963" y="204788"/>
                    <a:pt x="82963" y="200120"/>
                  </a:cubicBezTo>
                  <a:lnTo>
                    <a:pt x="82963" y="192024"/>
                  </a:lnTo>
                  <a:cubicBezTo>
                    <a:pt x="78105" y="196882"/>
                    <a:pt x="72104" y="201359"/>
                    <a:pt x="64961" y="205454"/>
                  </a:cubicBezTo>
                  <a:cubicBezTo>
                    <a:pt x="57817" y="209550"/>
                    <a:pt x="49816" y="211550"/>
                    <a:pt x="40862" y="211550"/>
                  </a:cubicBezTo>
                  <a:cubicBezTo>
                    <a:pt x="29146" y="211550"/>
                    <a:pt x="19336" y="208121"/>
                    <a:pt x="11621" y="201359"/>
                  </a:cubicBezTo>
                  <a:cubicBezTo>
                    <a:pt x="3905" y="194596"/>
                    <a:pt x="0" y="184880"/>
                    <a:pt x="0" y="172117"/>
                  </a:cubicBezTo>
                  <a:cubicBezTo>
                    <a:pt x="191" y="156781"/>
                    <a:pt x="7811" y="145447"/>
                    <a:pt x="23146" y="138208"/>
                  </a:cubicBezTo>
                  <a:close/>
                  <a:moveTo>
                    <a:pt x="34766" y="42196"/>
                  </a:moveTo>
                  <a:cubicBezTo>
                    <a:pt x="28480" y="38576"/>
                    <a:pt x="23717" y="33719"/>
                    <a:pt x="20479" y="27623"/>
                  </a:cubicBezTo>
                  <a:cubicBezTo>
                    <a:pt x="17240" y="21527"/>
                    <a:pt x="15621" y="14764"/>
                    <a:pt x="15621" y="7430"/>
                  </a:cubicBezTo>
                  <a:cubicBezTo>
                    <a:pt x="15621" y="3810"/>
                    <a:pt x="15812" y="1429"/>
                    <a:pt x="16097" y="95"/>
                  </a:cubicBezTo>
                  <a:lnTo>
                    <a:pt x="29051" y="95"/>
                  </a:lnTo>
                  <a:cubicBezTo>
                    <a:pt x="29051" y="1905"/>
                    <a:pt x="29146" y="3334"/>
                    <a:pt x="29337" y="4477"/>
                  </a:cubicBezTo>
                  <a:cubicBezTo>
                    <a:pt x="30004" y="10668"/>
                    <a:pt x="32480" y="16097"/>
                    <a:pt x="36957" y="20765"/>
                  </a:cubicBezTo>
                  <a:cubicBezTo>
                    <a:pt x="41338" y="25432"/>
                    <a:pt x="48006" y="27718"/>
                    <a:pt x="56769" y="27718"/>
                  </a:cubicBezTo>
                  <a:cubicBezTo>
                    <a:pt x="65532" y="27718"/>
                    <a:pt x="72104" y="25336"/>
                    <a:pt x="76391" y="20574"/>
                  </a:cubicBezTo>
                  <a:cubicBezTo>
                    <a:pt x="80677" y="15811"/>
                    <a:pt x="82963" y="10478"/>
                    <a:pt x="83534" y="4382"/>
                  </a:cubicBezTo>
                  <a:cubicBezTo>
                    <a:pt x="83820" y="2096"/>
                    <a:pt x="83915" y="667"/>
                    <a:pt x="83820" y="0"/>
                  </a:cubicBezTo>
                  <a:lnTo>
                    <a:pt x="96583" y="0"/>
                  </a:lnTo>
                  <a:cubicBezTo>
                    <a:pt x="96869" y="2572"/>
                    <a:pt x="97060" y="4953"/>
                    <a:pt x="97060" y="7144"/>
                  </a:cubicBezTo>
                  <a:cubicBezTo>
                    <a:pt x="97060" y="14288"/>
                    <a:pt x="95345" y="21050"/>
                    <a:pt x="92012" y="27242"/>
                  </a:cubicBezTo>
                  <a:cubicBezTo>
                    <a:pt x="88678" y="33433"/>
                    <a:pt x="83915" y="38386"/>
                    <a:pt x="77819" y="42005"/>
                  </a:cubicBezTo>
                  <a:cubicBezTo>
                    <a:pt x="71723" y="45720"/>
                    <a:pt x="64675" y="47530"/>
                    <a:pt x="56864" y="47530"/>
                  </a:cubicBezTo>
                  <a:cubicBezTo>
                    <a:pt x="48387" y="47530"/>
                    <a:pt x="41053" y="45720"/>
                    <a:pt x="34766" y="42196"/>
                  </a:cubicBezTo>
                  <a:close/>
                  <a:moveTo>
                    <a:pt x="66294" y="190976"/>
                  </a:moveTo>
                  <a:cubicBezTo>
                    <a:pt x="71818" y="188404"/>
                    <a:pt x="76867" y="185261"/>
                    <a:pt x="81439" y="181642"/>
                  </a:cubicBezTo>
                  <a:lnTo>
                    <a:pt x="81439" y="139541"/>
                  </a:lnTo>
                  <a:cubicBezTo>
                    <a:pt x="63627" y="139541"/>
                    <a:pt x="50197" y="142304"/>
                    <a:pt x="41148" y="147733"/>
                  </a:cubicBezTo>
                  <a:cubicBezTo>
                    <a:pt x="32099" y="153162"/>
                    <a:pt x="27527" y="160306"/>
                    <a:pt x="27527" y="169164"/>
                  </a:cubicBezTo>
                  <a:cubicBezTo>
                    <a:pt x="27527" y="178022"/>
                    <a:pt x="29718" y="184499"/>
                    <a:pt x="34004" y="188595"/>
                  </a:cubicBezTo>
                  <a:cubicBezTo>
                    <a:pt x="38291" y="192786"/>
                    <a:pt x="44196" y="194881"/>
                    <a:pt x="51530" y="194881"/>
                  </a:cubicBezTo>
                  <a:cubicBezTo>
                    <a:pt x="55817" y="194881"/>
                    <a:pt x="60674" y="193548"/>
                    <a:pt x="66294"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95" name="Graphic 4">
            <a:extLst>
              <a:ext uri="{FF2B5EF4-FFF2-40B4-BE49-F238E27FC236}">
                <a16:creationId xmlns:a16="http://schemas.microsoft.com/office/drawing/2014/main" id="{D2B06E65-FCDC-34C1-81D9-799668B09C4E}"/>
              </a:ext>
            </a:extLst>
          </p:cNvPr>
          <p:cNvGrpSpPr>
            <a:grpSpLocks noChangeAspect="1"/>
          </p:cNvGrpSpPr>
          <p:nvPr userDrawn="1"/>
        </p:nvGrpSpPr>
        <p:grpSpPr bwMode="auto">
          <a:xfrm>
            <a:off x="4137025" y="9064625"/>
            <a:ext cx="3635375" cy="3636963"/>
            <a:chOff x="10829925" y="5504656"/>
            <a:chExt cx="2727503" cy="2727674"/>
          </a:xfrm>
        </p:grpSpPr>
        <p:sp>
          <p:nvSpPr>
            <p:cNvPr id="96" name="Freeform: Shape 98">
              <a:extLst>
                <a:ext uri="{FF2B5EF4-FFF2-40B4-BE49-F238E27FC236}">
                  <a16:creationId xmlns:a16="http://schemas.microsoft.com/office/drawing/2014/main" id="{3356D872-602A-BECF-64F1-7ED74293D26A}"/>
                </a:ext>
              </a:extLst>
            </p:cNvPr>
            <p:cNvSpPr>
              <a:spLocks/>
            </p:cNvSpPr>
            <p:nvPr/>
          </p:nvSpPr>
          <p:spPr bwMode="auto">
            <a:xfrm>
              <a:off x="10829925" y="5504751"/>
              <a:ext cx="2397251" cy="2727578"/>
            </a:xfrm>
            <a:custGeom>
              <a:avLst/>
              <a:gdLst>
                <a:gd name="T0" fmla="*/ 1363980 w 2397251"/>
                <a:gd name="T1" fmla="*/ 2727579 h 2727578"/>
                <a:gd name="T2" fmla="*/ 2397252 w 2397251"/>
                <a:gd name="T3" fmla="*/ 2253329 h 2727578"/>
                <a:gd name="T4" fmla="*/ 1363980 w 2397251"/>
                <a:gd name="T5" fmla="*/ 1364647 h 2727578"/>
                <a:gd name="T6" fmla="*/ 1363980 w 2397251"/>
                <a:gd name="T7" fmla="*/ 0 h 2727578"/>
                <a:gd name="T8" fmla="*/ 0 w 2397251"/>
                <a:gd name="T9" fmla="*/ 1364075 h 2727578"/>
                <a:gd name="T10" fmla="*/ 1363980 w 2397251"/>
                <a:gd name="T11" fmla="*/ 2727579 h 27275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97251" h="2727578">
                  <a:moveTo>
                    <a:pt x="1363980" y="2727579"/>
                  </a:moveTo>
                  <a:cubicBezTo>
                    <a:pt x="1746980" y="2727389"/>
                    <a:pt x="2127695" y="2566321"/>
                    <a:pt x="2397252" y="2253329"/>
                  </a:cubicBezTo>
                  <a:lnTo>
                    <a:pt x="1363980" y="1364647"/>
                  </a:lnTo>
                  <a:lnTo>
                    <a:pt x="1363980" y="0"/>
                  </a:lnTo>
                  <a:cubicBezTo>
                    <a:pt x="610648" y="0"/>
                    <a:pt x="0" y="610743"/>
                    <a:pt x="0" y="1364075"/>
                  </a:cubicBezTo>
                  <a:cubicBezTo>
                    <a:pt x="0" y="2117312"/>
                    <a:pt x="610648" y="2727579"/>
                    <a:pt x="1363980" y="2727579"/>
                  </a:cubicBezTo>
                  <a:close/>
                </a:path>
              </a:pathLst>
            </a:custGeom>
            <a:solidFill>
              <a:schemeClr val="bg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a:p>
          </p:txBody>
        </p:sp>
        <p:sp>
          <p:nvSpPr>
            <p:cNvPr id="97" name="Freeform: Shape 99">
              <a:extLst>
                <a:ext uri="{FF2B5EF4-FFF2-40B4-BE49-F238E27FC236}">
                  <a16:creationId xmlns:a16="http://schemas.microsoft.com/office/drawing/2014/main" id="{0097427F-489C-9E52-77C3-8FBCD49510C7}"/>
                </a:ext>
              </a:extLst>
            </p:cNvPr>
            <p:cNvSpPr>
              <a:spLocks/>
            </p:cNvSpPr>
            <p:nvPr/>
          </p:nvSpPr>
          <p:spPr bwMode="auto">
            <a:xfrm>
              <a:off x="12192762" y="5504656"/>
              <a:ext cx="1364666" cy="2253710"/>
            </a:xfrm>
            <a:custGeom>
              <a:avLst/>
              <a:gdLst>
                <a:gd name="T0" fmla="*/ 890016 w 1364666"/>
                <a:gd name="T1" fmla="*/ 329756 h 2253710"/>
                <a:gd name="T2" fmla="*/ 1143 w 1364666"/>
                <a:gd name="T3" fmla="*/ 0 h 2253710"/>
                <a:gd name="T4" fmla="*/ 0 w 1364666"/>
                <a:gd name="T5" fmla="*/ 1363789 h 2253710"/>
                <a:gd name="T6" fmla="*/ 1034701 w 1364666"/>
                <a:gd name="T7" fmla="*/ 2253710 h 2253710"/>
                <a:gd name="T8" fmla="*/ 890016 w 1364666"/>
                <a:gd name="T9" fmla="*/ 329756 h 22537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4666" h="2253710">
                  <a:moveTo>
                    <a:pt x="890016" y="329756"/>
                  </a:moveTo>
                  <a:cubicBezTo>
                    <a:pt x="632651" y="108395"/>
                    <a:pt x="316325" y="191"/>
                    <a:pt x="1143" y="0"/>
                  </a:cubicBezTo>
                  <a:lnTo>
                    <a:pt x="0" y="1363789"/>
                  </a:lnTo>
                  <a:lnTo>
                    <a:pt x="1034701" y="2253710"/>
                  </a:lnTo>
                  <a:cubicBezTo>
                    <a:pt x="1526000" y="1682496"/>
                    <a:pt x="1461230" y="820960"/>
                    <a:pt x="890016" y="329756"/>
                  </a:cubicBez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a:p>
          </p:txBody>
        </p:sp>
      </p:grpSp>
      <p:sp>
        <p:nvSpPr>
          <p:cNvPr id="2" name="Title 1"/>
          <p:cNvSpPr>
            <a:spLocks noGrp="1"/>
          </p:cNvSpPr>
          <p:nvPr>
            <p:ph type="ctrTitle"/>
          </p:nvPr>
        </p:nvSpPr>
        <p:spPr>
          <a:xfrm>
            <a:off x="8924400" y="7848600"/>
            <a:ext cx="8925450" cy="3051702"/>
          </a:xfrm>
        </p:spPr>
        <p:txBody>
          <a:bodyPr anchor="b">
            <a:normAutofit/>
          </a:bodyPr>
          <a:lstStyle>
            <a:lvl1pPr algn="l">
              <a:defRPr sz="6600" b="1">
                <a:solidFill>
                  <a:schemeClr val="tx2"/>
                </a:solidFill>
                <a:latin typeface="+mn-lt"/>
              </a:defRPr>
            </a:lvl1pPr>
          </a:lstStyle>
          <a:p>
            <a:endParaRPr lang="en-US" dirty="0"/>
          </a:p>
        </p:txBody>
      </p:sp>
      <p:sp>
        <p:nvSpPr>
          <p:cNvPr id="3" name="Subtitle 2"/>
          <p:cNvSpPr>
            <a:spLocks noGrp="1"/>
          </p:cNvSpPr>
          <p:nvPr>
            <p:ph type="subTitle" idx="1"/>
          </p:nvPr>
        </p:nvSpPr>
        <p:spPr>
          <a:xfrm>
            <a:off x="8924400" y="11364620"/>
            <a:ext cx="8925450" cy="1016352"/>
          </a:xfrm>
        </p:spPr>
        <p:txBody>
          <a:bodyPr>
            <a:noAutofit/>
          </a:bodyPr>
          <a:lstStyle>
            <a:lvl1pPr marL="0" indent="0" algn="l">
              <a:lnSpc>
                <a:spcPct val="100000"/>
              </a:lnSpc>
              <a:spcBef>
                <a:spcPts val="0"/>
              </a:spcBef>
              <a:buNone/>
              <a:defRPr sz="3000">
                <a:solidFill>
                  <a:schemeClr val="tx2"/>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endParaRPr lang="en-US" dirty="0"/>
          </a:p>
        </p:txBody>
      </p:sp>
      <p:sp>
        <p:nvSpPr>
          <p:cNvPr id="98" name="Date Placeholder 9">
            <a:extLst>
              <a:ext uri="{FF2B5EF4-FFF2-40B4-BE49-F238E27FC236}">
                <a16:creationId xmlns:a16="http://schemas.microsoft.com/office/drawing/2014/main" id="{C4D89567-9BC9-4ED7-A957-8A440B31BC77}"/>
              </a:ext>
            </a:extLst>
          </p:cNvPr>
          <p:cNvSpPr>
            <a:spLocks noGrp="1"/>
          </p:cNvSpPr>
          <p:nvPr>
            <p:ph type="dt" sz="half" idx="10"/>
          </p:nvPr>
        </p:nvSpPr>
        <p:spPr>
          <a:xfrm>
            <a:off x="1260475" y="12153900"/>
            <a:ext cx="4694238" cy="731838"/>
          </a:xfrm>
        </p:spPr>
        <p:txBody>
          <a:bodyPr/>
          <a:lstStyle>
            <a:lvl1pPr>
              <a:defRPr sz="2200">
                <a:solidFill>
                  <a:schemeClr val="bg1"/>
                </a:solidFill>
              </a:defRPr>
            </a:lvl1pPr>
          </a:lstStyle>
          <a:p>
            <a:pPr>
              <a:defRPr/>
            </a:pPr>
            <a:fld id="{C2474A0B-48F3-4E9E-AB24-F4881AACD263}" type="datetimeFigureOut">
              <a:rPr lang="ro-RO"/>
              <a:pPr>
                <a:defRPr/>
              </a:pPr>
              <a:t>17.04.2024</a:t>
            </a:fld>
            <a:endParaRPr lang="ro-RO"/>
          </a:p>
        </p:txBody>
      </p:sp>
    </p:spTree>
    <p:extLst>
      <p:ext uri="{BB962C8B-B14F-4D97-AF65-F5344CB8AC3E}">
        <p14:creationId xmlns:p14="http://schemas.microsoft.com/office/powerpoint/2010/main" val="658016090"/>
      </p:ext>
    </p:extLst>
  </p:cSld>
  <p:clrMapOvr>
    <a:masterClrMapping/>
  </p:clrMapOvr>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NSSP Mulțumim">
    <p:bg>
      <p:bgPr>
        <a:solidFill>
          <a:schemeClr val="bg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F2CBBD-AB20-8E10-5D71-B452F388BE63}"/>
              </a:ext>
            </a:extLst>
          </p:cNvPr>
          <p:cNvSpPr/>
          <p:nvPr userDrawn="1"/>
        </p:nvSpPr>
        <p:spPr>
          <a:xfrm>
            <a:off x="0" y="0"/>
            <a:ext cx="5954713" cy="1373346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hangingPunct="1">
              <a:defRPr/>
            </a:pPr>
            <a:endParaRPr lang="ro-RO">
              <a:solidFill>
                <a:srgbClr val="FFFFFF"/>
              </a:solidFill>
            </a:endParaRPr>
          </a:p>
        </p:txBody>
      </p:sp>
      <p:sp>
        <p:nvSpPr>
          <p:cNvPr id="3" name="TextBox 2">
            <a:extLst>
              <a:ext uri="{FF2B5EF4-FFF2-40B4-BE49-F238E27FC236}">
                <a16:creationId xmlns:a16="http://schemas.microsoft.com/office/drawing/2014/main" id="{7900CAB3-3D5E-AE5E-79B4-83608A518BDF}"/>
              </a:ext>
            </a:extLst>
          </p:cNvPr>
          <p:cNvSpPr txBox="1">
            <a:spLocks noChangeArrowheads="1"/>
          </p:cNvSpPr>
          <p:nvPr userDrawn="1"/>
        </p:nvSpPr>
        <p:spPr bwMode="auto">
          <a:xfrm rot="10800000">
            <a:off x="23239413" y="11066463"/>
            <a:ext cx="584200" cy="1611312"/>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00" b="1">
                <a:solidFill>
                  <a:schemeClr val="bg1"/>
                </a:solidFill>
              </a:rPr>
              <a:t>insp.gov.ro</a:t>
            </a:r>
          </a:p>
        </p:txBody>
      </p:sp>
      <p:sp>
        <p:nvSpPr>
          <p:cNvPr id="4" name="TextBox 3">
            <a:extLst>
              <a:ext uri="{FF2B5EF4-FFF2-40B4-BE49-F238E27FC236}">
                <a16:creationId xmlns:a16="http://schemas.microsoft.com/office/drawing/2014/main" id="{B563A7E2-7F5A-61B7-C10F-601C34F9651D}"/>
              </a:ext>
            </a:extLst>
          </p:cNvPr>
          <p:cNvSpPr txBox="1">
            <a:spLocks noChangeArrowheads="1"/>
          </p:cNvSpPr>
          <p:nvPr userDrawn="1"/>
        </p:nvSpPr>
        <p:spPr bwMode="auto">
          <a:xfrm>
            <a:off x="8924925" y="9791700"/>
            <a:ext cx="7519988" cy="110807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6600" b="1">
                <a:solidFill>
                  <a:schemeClr val="tx2"/>
                </a:solidFill>
              </a:rPr>
              <a:t>Mulțumim.</a:t>
            </a:r>
          </a:p>
        </p:txBody>
      </p:sp>
      <p:sp>
        <p:nvSpPr>
          <p:cNvPr id="5" name="TextBox 4">
            <a:extLst>
              <a:ext uri="{FF2B5EF4-FFF2-40B4-BE49-F238E27FC236}">
                <a16:creationId xmlns:a16="http://schemas.microsoft.com/office/drawing/2014/main" id="{036D071C-A366-6EE1-8845-DDA66163C78C}"/>
              </a:ext>
            </a:extLst>
          </p:cNvPr>
          <p:cNvSpPr txBox="1">
            <a:spLocks noChangeArrowheads="1"/>
          </p:cNvSpPr>
          <p:nvPr userDrawn="1"/>
        </p:nvSpPr>
        <p:spPr bwMode="auto">
          <a:xfrm>
            <a:off x="8924925" y="11364913"/>
            <a:ext cx="7785100" cy="1076325"/>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1600">
                <a:solidFill>
                  <a:schemeClr val="tx2"/>
                </a:solidFill>
              </a:rPr>
              <a:t>Adresa: str. Dr. Leonte Anastasievici nr. 1-3, sector 5, cod poștal 050463, București, România</a:t>
            </a:r>
          </a:p>
          <a:p>
            <a:pPr eaLnBrk="1" hangingPunct="1">
              <a:defRPr/>
            </a:pPr>
            <a:r>
              <a:rPr lang="ro-RO" altLang="ro-RO" sz="1600">
                <a:solidFill>
                  <a:schemeClr val="tx2"/>
                </a:solidFill>
              </a:rPr>
              <a:t>Telefon secretariat: +4 0213 183 620, +4 0213 183 619</a:t>
            </a:r>
          </a:p>
          <a:p>
            <a:pPr eaLnBrk="1" hangingPunct="1">
              <a:defRPr/>
            </a:pPr>
            <a:r>
              <a:rPr lang="ro-RO" altLang="ro-RO" sz="1600">
                <a:solidFill>
                  <a:schemeClr val="tx2"/>
                </a:solidFill>
              </a:rPr>
              <a:t>Fax: +4 0213 123 426</a:t>
            </a:r>
          </a:p>
          <a:p>
            <a:pPr eaLnBrk="1" hangingPunct="1">
              <a:defRPr/>
            </a:pPr>
            <a:r>
              <a:rPr lang="ro-RO" altLang="ro-RO" sz="1600">
                <a:solidFill>
                  <a:schemeClr val="tx2"/>
                </a:solidFill>
              </a:rPr>
              <a:t>E-mail: directie.generala@insp.gov.ro</a:t>
            </a:r>
          </a:p>
        </p:txBody>
      </p:sp>
      <p:grpSp>
        <p:nvGrpSpPr>
          <p:cNvPr id="6" name="Graphic 4">
            <a:extLst>
              <a:ext uri="{FF2B5EF4-FFF2-40B4-BE49-F238E27FC236}">
                <a16:creationId xmlns:a16="http://schemas.microsoft.com/office/drawing/2014/main" id="{6EE71A08-6236-8371-35EB-EF335BF65F69}"/>
              </a:ext>
            </a:extLst>
          </p:cNvPr>
          <p:cNvGrpSpPr/>
          <p:nvPr userDrawn="1"/>
        </p:nvGrpSpPr>
        <p:grpSpPr>
          <a:xfrm>
            <a:off x="1105200" y="1162800"/>
            <a:ext cx="3741841" cy="1536944"/>
            <a:chOff x="1105200" y="1162800"/>
            <a:chExt cx="3741841" cy="1536944"/>
          </a:xfrm>
          <a:solidFill>
            <a:srgbClr val="FFFFFF"/>
          </a:solidFill>
        </p:grpSpPr>
        <p:grpSp>
          <p:nvGrpSpPr>
            <p:cNvPr id="7" name="Graphic 4">
              <a:extLst>
                <a:ext uri="{FF2B5EF4-FFF2-40B4-BE49-F238E27FC236}">
                  <a16:creationId xmlns:a16="http://schemas.microsoft.com/office/drawing/2014/main" id="{E079869F-FCC2-C665-3BD5-88440EC44585}"/>
                </a:ext>
              </a:extLst>
            </p:cNvPr>
            <p:cNvGrpSpPr/>
            <p:nvPr/>
          </p:nvGrpSpPr>
          <p:grpSpPr>
            <a:xfrm>
              <a:off x="2553683" y="1497475"/>
              <a:ext cx="2293358" cy="867719"/>
              <a:chOff x="2553683" y="1497475"/>
              <a:chExt cx="2293358" cy="867719"/>
            </a:xfrm>
            <a:solidFill>
              <a:srgbClr val="FFFFFF"/>
            </a:solidFill>
          </p:grpSpPr>
          <p:sp>
            <p:nvSpPr>
              <p:cNvPr id="15" name="Freeform: Shape 17">
                <a:extLst>
                  <a:ext uri="{FF2B5EF4-FFF2-40B4-BE49-F238E27FC236}">
                    <a16:creationId xmlns:a16="http://schemas.microsoft.com/office/drawing/2014/main" id="{0685A15F-6E1B-8176-8D3F-31282069A1E5}"/>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6" name="Freeform: Shape 18">
                <a:extLst>
                  <a:ext uri="{FF2B5EF4-FFF2-40B4-BE49-F238E27FC236}">
                    <a16:creationId xmlns:a16="http://schemas.microsoft.com/office/drawing/2014/main" id="{283648A3-018E-04E2-91CB-91EFE5B77098}"/>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7" name="Freeform: Shape 19">
                <a:extLst>
                  <a:ext uri="{FF2B5EF4-FFF2-40B4-BE49-F238E27FC236}">
                    <a16:creationId xmlns:a16="http://schemas.microsoft.com/office/drawing/2014/main" id="{D4BE9955-FE5E-21BC-530C-7EE98B2610A4}"/>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8" name="Freeform: Shape 20">
                <a:extLst>
                  <a:ext uri="{FF2B5EF4-FFF2-40B4-BE49-F238E27FC236}">
                    <a16:creationId xmlns:a16="http://schemas.microsoft.com/office/drawing/2014/main" id="{A4909BE7-EE47-B7F5-EF77-BF32C39817F2}"/>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9" name="Freeform: Shape 21">
                <a:extLst>
                  <a:ext uri="{FF2B5EF4-FFF2-40B4-BE49-F238E27FC236}">
                    <a16:creationId xmlns:a16="http://schemas.microsoft.com/office/drawing/2014/main" id="{8D451077-2802-01F2-42AE-017536ECBE03}"/>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0" name="Freeform: Shape 22">
                <a:extLst>
                  <a:ext uri="{FF2B5EF4-FFF2-40B4-BE49-F238E27FC236}">
                    <a16:creationId xmlns:a16="http://schemas.microsoft.com/office/drawing/2014/main" id="{BCC20592-DF1F-F89C-30D0-621DCBE7F23D}"/>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1" name="Freeform: Shape 23">
                <a:extLst>
                  <a:ext uri="{FF2B5EF4-FFF2-40B4-BE49-F238E27FC236}">
                    <a16:creationId xmlns:a16="http://schemas.microsoft.com/office/drawing/2014/main" id="{3A17A2CC-2788-99D0-9573-E61FE7714CCB}"/>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2" name="Freeform: Shape 24">
                <a:extLst>
                  <a:ext uri="{FF2B5EF4-FFF2-40B4-BE49-F238E27FC236}">
                    <a16:creationId xmlns:a16="http://schemas.microsoft.com/office/drawing/2014/main" id="{A09316D3-0BC8-5990-DFC8-4D73687CACEA}"/>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3" name="Freeform: Shape 25">
                <a:extLst>
                  <a:ext uri="{FF2B5EF4-FFF2-40B4-BE49-F238E27FC236}">
                    <a16:creationId xmlns:a16="http://schemas.microsoft.com/office/drawing/2014/main" id="{530A2BFB-F44D-2B09-5933-9F5C2E0C065D}"/>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4" name="Freeform: Shape 26">
                <a:extLst>
                  <a:ext uri="{FF2B5EF4-FFF2-40B4-BE49-F238E27FC236}">
                    <a16:creationId xmlns:a16="http://schemas.microsoft.com/office/drawing/2014/main" id="{8BB5EC34-DBC0-0A91-5017-48E7D619244B}"/>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5" name="Freeform: Shape 27">
                <a:extLst>
                  <a:ext uri="{FF2B5EF4-FFF2-40B4-BE49-F238E27FC236}">
                    <a16:creationId xmlns:a16="http://schemas.microsoft.com/office/drawing/2014/main" id="{7E5F57B9-55C7-17CA-D36C-59F7610AA239}"/>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6" name="Freeform: Shape 28">
                <a:extLst>
                  <a:ext uri="{FF2B5EF4-FFF2-40B4-BE49-F238E27FC236}">
                    <a16:creationId xmlns:a16="http://schemas.microsoft.com/office/drawing/2014/main" id="{E57F4267-CF08-C3F6-C2BC-EE7FDFD8BA2D}"/>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7" name="Freeform: Shape 29">
                <a:extLst>
                  <a:ext uri="{FF2B5EF4-FFF2-40B4-BE49-F238E27FC236}">
                    <a16:creationId xmlns:a16="http://schemas.microsoft.com/office/drawing/2014/main" id="{5F116532-8D2A-26EC-B928-6A820CA3B6F4}"/>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8" name="Freeform: Shape 30">
                <a:extLst>
                  <a:ext uri="{FF2B5EF4-FFF2-40B4-BE49-F238E27FC236}">
                    <a16:creationId xmlns:a16="http://schemas.microsoft.com/office/drawing/2014/main" id="{525AB24F-6BA5-F7DE-3113-9445FBCA1BE5}"/>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9" name="Freeform: Shape 31">
                <a:extLst>
                  <a:ext uri="{FF2B5EF4-FFF2-40B4-BE49-F238E27FC236}">
                    <a16:creationId xmlns:a16="http://schemas.microsoft.com/office/drawing/2014/main" id="{61363E26-AB5C-6CD5-9798-973E730E849B}"/>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0" name="Freeform: Shape 32">
                <a:extLst>
                  <a:ext uri="{FF2B5EF4-FFF2-40B4-BE49-F238E27FC236}">
                    <a16:creationId xmlns:a16="http://schemas.microsoft.com/office/drawing/2014/main" id="{1225ED5B-3803-B1EA-28CC-02AD02EE455F}"/>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1" name="Freeform: Shape 33">
                <a:extLst>
                  <a:ext uri="{FF2B5EF4-FFF2-40B4-BE49-F238E27FC236}">
                    <a16:creationId xmlns:a16="http://schemas.microsoft.com/office/drawing/2014/main" id="{1EC71DB8-973A-FEEF-A797-011B6CF02756}"/>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2" name="Freeform: Shape 34">
                <a:extLst>
                  <a:ext uri="{FF2B5EF4-FFF2-40B4-BE49-F238E27FC236}">
                    <a16:creationId xmlns:a16="http://schemas.microsoft.com/office/drawing/2014/main" id="{329214B3-53B7-1A51-A9B0-AB41215EA077}"/>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3" name="Freeform: Shape 35">
                <a:extLst>
                  <a:ext uri="{FF2B5EF4-FFF2-40B4-BE49-F238E27FC236}">
                    <a16:creationId xmlns:a16="http://schemas.microsoft.com/office/drawing/2014/main" id="{930AACE7-4F50-1F2F-E28B-196D2A4147F9}"/>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4" name="Freeform: Shape 36">
                <a:extLst>
                  <a:ext uri="{FF2B5EF4-FFF2-40B4-BE49-F238E27FC236}">
                    <a16:creationId xmlns:a16="http://schemas.microsoft.com/office/drawing/2014/main" id="{2309DCE8-BDF6-5123-B364-CD3CD66CAB7D}"/>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5" name="Freeform: Shape 37">
                <a:extLst>
                  <a:ext uri="{FF2B5EF4-FFF2-40B4-BE49-F238E27FC236}">
                    <a16:creationId xmlns:a16="http://schemas.microsoft.com/office/drawing/2014/main" id="{FA03E764-916D-6562-0ADF-8B587B880E91}"/>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6" name="Freeform: Shape 38">
                <a:extLst>
                  <a:ext uri="{FF2B5EF4-FFF2-40B4-BE49-F238E27FC236}">
                    <a16:creationId xmlns:a16="http://schemas.microsoft.com/office/drawing/2014/main" id="{C3D87D4F-B627-7B83-0101-081771CE55F1}"/>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7" name="Freeform: Shape 39">
                <a:extLst>
                  <a:ext uri="{FF2B5EF4-FFF2-40B4-BE49-F238E27FC236}">
                    <a16:creationId xmlns:a16="http://schemas.microsoft.com/office/drawing/2014/main" id="{E8134308-9C62-D343-7367-0114A220020D}"/>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8" name="Freeform: Shape 40">
                <a:extLst>
                  <a:ext uri="{FF2B5EF4-FFF2-40B4-BE49-F238E27FC236}">
                    <a16:creationId xmlns:a16="http://schemas.microsoft.com/office/drawing/2014/main" id="{789DCAF2-9DBA-976D-2CBA-8EA8033564DA}"/>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9" name="Freeform: Shape 41">
                <a:extLst>
                  <a:ext uri="{FF2B5EF4-FFF2-40B4-BE49-F238E27FC236}">
                    <a16:creationId xmlns:a16="http://schemas.microsoft.com/office/drawing/2014/main" id="{A72ED062-1B28-59AB-D33F-0F71E4862A52}"/>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0" name="Freeform: Shape 42">
                <a:extLst>
                  <a:ext uri="{FF2B5EF4-FFF2-40B4-BE49-F238E27FC236}">
                    <a16:creationId xmlns:a16="http://schemas.microsoft.com/office/drawing/2014/main" id="{71488829-93D8-225C-0772-C970E0155A43}"/>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1" name="Freeform: Shape 43">
                <a:extLst>
                  <a:ext uri="{FF2B5EF4-FFF2-40B4-BE49-F238E27FC236}">
                    <a16:creationId xmlns:a16="http://schemas.microsoft.com/office/drawing/2014/main" id="{FB649C59-6910-C7F8-1A19-D7E6882C5A09}"/>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2" name="Freeform: Shape 44">
                <a:extLst>
                  <a:ext uri="{FF2B5EF4-FFF2-40B4-BE49-F238E27FC236}">
                    <a16:creationId xmlns:a16="http://schemas.microsoft.com/office/drawing/2014/main" id="{66AE22B2-1C9A-2E98-1120-4DAE052ABA9E}"/>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3" name="Freeform: Shape 45">
                <a:extLst>
                  <a:ext uri="{FF2B5EF4-FFF2-40B4-BE49-F238E27FC236}">
                    <a16:creationId xmlns:a16="http://schemas.microsoft.com/office/drawing/2014/main" id="{07291ED9-8621-9559-75C5-CD477D6F3D71}"/>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4" name="Freeform: Shape 46">
                <a:extLst>
                  <a:ext uri="{FF2B5EF4-FFF2-40B4-BE49-F238E27FC236}">
                    <a16:creationId xmlns:a16="http://schemas.microsoft.com/office/drawing/2014/main" id="{984FE281-8C62-9718-72B2-5CA62676F718}"/>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5" name="Freeform: Shape 47">
                <a:extLst>
                  <a:ext uri="{FF2B5EF4-FFF2-40B4-BE49-F238E27FC236}">
                    <a16:creationId xmlns:a16="http://schemas.microsoft.com/office/drawing/2014/main" id="{C93D8DD5-EBE2-F095-FD26-85AE82D1782A}"/>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6" name="Freeform: Shape 48">
                <a:extLst>
                  <a:ext uri="{FF2B5EF4-FFF2-40B4-BE49-F238E27FC236}">
                    <a16:creationId xmlns:a16="http://schemas.microsoft.com/office/drawing/2014/main" id="{94247EB4-B964-2741-A45F-69E4C7C098C4}"/>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7" name="Freeform: Shape 49">
                <a:extLst>
                  <a:ext uri="{FF2B5EF4-FFF2-40B4-BE49-F238E27FC236}">
                    <a16:creationId xmlns:a16="http://schemas.microsoft.com/office/drawing/2014/main" id="{746A95EE-65AD-4DEF-D0F9-72AB0FB9CDA6}"/>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8" name="Freeform: Shape 50">
                <a:extLst>
                  <a:ext uri="{FF2B5EF4-FFF2-40B4-BE49-F238E27FC236}">
                    <a16:creationId xmlns:a16="http://schemas.microsoft.com/office/drawing/2014/main" id="{B456D522-134D-52F7-A22D-589F340BB672}"/>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9" name="Freeform: Shape 51">
                <a:extLst>
                  <a:ext uri="{FF2B5EF4-FFF2-40B4-BE49-F238E27FC236}">
                    <a16:creationId xmlns:a16="http://schemas.microsoft.com/office/drawing/2014/main" id="{70CB54B0-C087-C108-F48E-3E829500BBFD}"/>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8" name="Graphic 4">
              <a:extLst>
                <a:ext uri="{FF2B5EF4-FFF2-40B4-BE49-F238E27FC236}">
                  <a16:creationId xmlns:a16="http://schemas.microsoft.com/office/drawing/2014/main" id="{ABA3CFF5-3747-4143-9DCF-6AE61F95DCB2}"/>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5F4D90BC-5DB0-5CD6-23AD-518D7A3A1BF5}"/>
                  </a:ext>
                </a:extLst>
              </p:cNvPr>
              <p:cNvGrpSpPr/>
              <p:nvPr/>
            </p:nvGrpSpPr>
            <p:grpSpPr>
              <a:xfrm>
                <a:off x="1105200" y="1313956"/>
                <a:ext cx="1058600" cy="1385788"/>
                <a:chOff x="1105200" y="1313956"/>
                <a:chExt cx="1058600" cy="1385788"/>
              </a:xfrm>
              <a:solidFill>
                <a:srgbClr val="FFFFFF"/>
              </a:solidFill>
            </p:grpSpPr>
            <p:sp>
              <p:nvSpPr>
                <p:cNvPr id="11" name="Freeform: Shape 13">
                  <a:extLst>
                    <a:ext uri="{FF2B5EF4-FFF2-40B4-BE49-F238E27FC236}">
                      <a16:creationId xmlns:a16="http://schemas.microsoft.com/office/drawing/2014/main" id="{FE143B76-15F1-3586-B1AC-AA01D1F68205}"/>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2" name="Freeform: Shape 14">
                  <a:extLst>
                    <a:ext uri="{FF2B5EF4-FFF2-40B4-BE49-F238E27FC236}">
                      <a16:creationId xmlns:a16="http://schemas.microsoft.com/office/drawing/2014/main" id="{D338EB0D-ADF8-68C2-5BB4-4067273FFDB3}"/>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3" name="Freeform: Shape 15">
                  <a:extLst>
                    <a:ext uri="{FF2B5EF4-FFF2-40B4-BE49-F238E27FC236}">
                      <a16:creationId xmlns:a16="http://schemas.microsoft.com/office/drawing/2014/main" id="{FAB91429-BE3F-0D0D-60E9-C67F83202431}"/>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4" name="Freeform: Shape 16">
                  <a:extLst>
                    <a:ext uri="{FF2B5EF4-FFF2-40B4-BE49-F238E27FC236}">
                      <a16:creationId xmlns:a16="http://schemas.microsoft.com/office/drawing/2014/main" id="{1289EF53-365D-AEB3-544C-62850D4EFB15}"/>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sp>
            <p:nvSpPr>
              <p:cNvPr id="10" name="Freeform: Shape 12">
                <a:extLst>
                  <a:ext uri="{FF2B5EF4-FFF2-40B4-BE49-F238E27FC236}">
                    <a16:creationId xmlns:a16="http://schemas.microsoft.com/office/drawing/2014/main" id="{1664E872-DED9-BE36-E519-979E299B06CD}"/>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grpSp>
        <p:nvGrpSpPr>
          <p:cNvPr id="50" name="Graphic 11">
            <a:extLst>
              <a:ext uri="{FF2B5EF4-FFF2-40B4-BE49-F238E27FC236}">
                <a16:creationId xmlns:a16="http://schemas.microsoft.com/office/drawing/2014/main" id="{954E98B9-5C7F-46CF-E142-146FB647E74D}"/>
              </a:ext>
            </a:extLst>
          </p:cNvPr>
          <p:cNvGrpSpPr>
            <a:grpSpLocks noChangeAspect="1"/>
          </p:cNvGrpSpPr>
          <p:nvPr userDrawn="1"/>
        </p:nvGrpSpPr>
        <p:grpSpPr>
          <a:xfrm>
            <a:off x="19238400" y="1393200"/>
            <a:ext cx="3106800" cy="1009525"/>
            <a:chOff x="11025187" y="6490494"/>
            <a:chExt cx="2330386" cy="757237"/>
          </a:xfrm>
          <a:solidFill>
            <a:srgbClr val="FFFFFF"/>
          </a:solidFill>
        </p:grpSpPr>
        <p:sp>
          <p:nvSpPr>
            <p:cNvPr id="51" name="Freeform: Shape 53">
              <a:extLst>
                <a:ext uri="{FF2B5EF4-FFF2-40B4-BE49-F238E27FC236}">
                  <a16:creationId xmlns:a16="http://schemas.microsoft.com/office/drawing/2014/main" id="{69584695-3623-2F76-A530-7AC82789FF7F}"/>
                </a:ext>
              </a:extLst>
            </p:cNvPr>
            <p:cNvSpPr/>
            <p:nvPr/>
          </p:nvSpPr>
          <p:spPr>
            <a:xfrm>
              <a:off x="11025187" y="6507162"/>
              <a:ext cx="142875" cy="186499"/>
            </a:xfrm>
            <a:custGeom>
              <a:avLst/>
              <a:gdLst>
                <a:gd name="connsiteX0" fmla="*/ 38576 w 142875"/>
                <a:gd name="connsiteY0" fmla="*/ 174879 h 186499"/>
                <a:gd name="connsiteX1" fmla="*/ 9811 w 142875"/>
                <a:gd name="connsiteY1" fmla="*/ 142208 h 186499"/>
                <a:gd name="connsiteX2" fmla="*/ 0 w 142875"/>
                <a:gd name="connsiteY2" fmla="*/ 92678 h 186499"/>
                <a:gd name="connsiteX3" fmla="*/ 11525 w 142875"/>
                <a:gd name="connsiteY3" fmla="*/ 44291 h 186499"/>
                <a:gd name="connsiteX4" fmla="*/ 43053 w 142875"/>
                <a:gd name="connsiteY4" fmla="*/ 11621 h 186499"/>
                <a:gd name="connsiteX5" fmla="*/ 88106 w 142875"/>
                <a:gd name="connsiteY5" fmla="*/ 0 h 186499"/>
                <a:gd name="connsiteX6" fmla="*/ 133350 w 142875"/>
                <a:gd name="connsiteY6" fmla="*/ 5905 h 186499"/>
                <a:gd name="connsiteX7" fmla="*/ 141446 w 142875"/>
                <a:gd name="connsiteY7" fmla="*/ 7334 h 186499"/>
                <a:gd name="connsiteX8" fmla="*/ 138970 w 142875"/>
                <a:gd name="connsiteY8" fmla="*/ 51340 h 186499"/>
                <a:gd name="connsiteX9" fmla="*/ 122587 w 142875"/>
                <a:gd name="connsiteY9" fmla="*/ 51340 h 186499"/>
                <a:gd name="connsiteX10" fmla="*/ 116491 w 142875"/>
                <a:gd name="connsiteY10" fmla="*/ 20288 h 186499"/>
                <a:gd name="connsiteX11" fmla="*/ 104584 w 142875"/>
                <a:gd name="connsiteY11" fmla="*/ 15240 h 186499"/>
                <a:gd name="connsiteX12" fmla="*/ 83915 w 142875"/>
                <a:gd name="connsiteY12" fmla="*/ 13145 h 186499"/>
                <a:gd name="connsiteX13" fmla="*/ 56007 w 142875"/>
                <a:gd name="connsiteY13" fmla="*/ 22098 h 186499"/>
                <a:gd name="connsiteX14" fmla="*/ 36862 w 142875"/>
                <a:gd name="connsiteY14" fmla="*/ 48387 h 186499"/>
                <a:gd name="connsiteX15" fmla="*/ 29813 w 142875"/>
                <a:gd name="connsiteY15" fmla="*/ 90011 h 186499"/>
                <a:gd name="connsiteX16" fmla="*/ 35909 w 142875"/>
                <a:gd name="connsiteY16" fmla="*/ 131826 h 186499"/>
                <a:gd name="connsiteX17" fmla="*/ 54483 w 142875"/>
                <a:gd name="connsiteY17" fmla="*/ 161830 h 186499"/>
                <a:gd name="connsiteX18" fmla="*/ 85344 w 142875"/>
                <a:gd name="connsiteY18" fmla="*/ 172974 h 186499"/>
                <a:gd name="connsiteX19" fmla="*/ 105251 w 142875"/>
                <a:gd name="connsiteY19" fmla="*/ 170783 h 186499"/>
                <a:gd name="connsiteX20" fmla="*/ 117158 w 142875"/>
                <a:gd name="connsiteY20" fmla="*/ 164402 h 186499"/>
                <a:gd name="connsiteX21" fmla="*/ 127445 w 142875"/>
                <a:gd name="connsiteY21" fmla="*/ 140399 h 186499"/>
                <a:gd name="connsiteX22" fmla="*/ 142875 w 142875"/>
                <a:gd name="connsiteY22" fmla="*/ 142399 h 186499"/>
                <a:gd name="connsiteX23" fmla="*/ 136970 w 142875"/>
                <a:gd name="connsiteY23" fmla="*/ 177165 h 186499"/>
                <a:gd name="connsiteX24" fmla="*/ 121825 w 142875"/>
                <a:gd name="connsiteY24" fmla="*/ 180594 h 186499"/>
                <a:gd name="connsiteX25" fmla="*/ 104775 w 142875"/>
                <a:gd name="connsiteY25" fmla="*/ 184880 h 186499"/>
                <a:gd name="connsiteX26" fmla="*/ 84296 w 142875"/>
                <a:gd name="connsiteY26" fmla="*/ 186500 h 186499"/>
                <a:gd name="connsiteX27" fmla="*/ 38576 w 142875"/>
                <a:gd name="connsiteY27" fmla="*/ 174879 h 18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2875" h="186499">
                  <a:moveTo>
                    <a:pt x="38576" y="174879"/>
                  </a:moveTo>
                  <a:cubicBezTo>
                    <a:pt x="25908" y="167164"/>
                    <a:pt x="16383" y="156210"/>
                    <a:pt x="9811" y="142208"/>
                  </a:cubicBezTo>
                  <a:cubicBezTo>
                    <a:pt x="3239" y="128111"/>
                    <a:pt x="0" y="111633"/>
                    <a:pt x="0" y="92678"/>
                  </a:cubicBezTo>
                  <a:cubicBezTo>
                    <a:pt x="0" y="74486"/>
                    <a:pt x="3810" y="58293"/>
                    <a:pt x="11525" y="44291"/>
                  </a:cubicBezTo>
                  <a:cubicBezTo>
                    <a:pt x="19145" y="30289"/>
                    <a:pt x="29718" y="19336"/>
                    <a:pt x="43053" y="11621"/>
                  </a:cubicBezTo>
                  <a:cubicBezTo>
                    <a:pt x="56388" y="3905"/>
                    <a:pt x="71438" y="0"/>
                    <a:pt x="88106" y="0"/>
                  </a:cubicBezTo>
                  <a:cubicBezTo>
                    <a:pt x="100679" y="0"/>
                    <a:pt x="115729" y="2000"/>
                    <a:pt x="133350" y="5905"/>
                  </a:cubicBezTo>
                  <a:lnTo>
                    <a:pt x="141446" y="7334"/>
                  </a:lnTo>
                  <a:lnTo>
                    <a:pt x="138970" y="51340"/>
                  </a:lnTo>
                  <a:lnTo>
                    <a:pt x="122587" y="51340"/>
                  </a:lnTo>
                  <a:lnTo>
                    <a:pt x="116491" y="20288"/>
                  </a:lnTo>
                  <a:cubicBezTo>
                    <a:pt x="114205" y="18288"/>
                    <a:pt x="110300" y="16669"/>
                    <a:pt x="104584" y="15240"/>
                  </a:cubicBezTo>
                  <a:cubicBezTo>
                    <a:pt x="98965" y="13811"/>
                    <a:pt x="92107" y="13145"/>
                    <a:pt x="83915" y="13145"/>
                  </a:cubicBezTo>
                  <a:cubicBezTo>
                    <a:pt x="73438" y="13145"/>
                    <a:pt x="64198" y="16097"/>
                    <a:pt x="56007" y="22098"/>
                  </a:cubicBezTo>
                  <a:cubicBezTo>
                    <a:pt x="47911" y="28099"/>
                    <a:pt x="41434" y="36862"/>
                    <a:pt x="36862" y="48387"/>
                  </a:cubicBezTo>
                  <a:cubicBezTo>
                    <a:pt x="32195" y="60008"/>
                    <a:pt x="29813" y="73914"/>
                    <a:pt x="29813" y="90011"/>
                  </a:cubicBezTo>
                  <a:cubicBezTo>
                    <a:pt x="29813" y="105347"/>
                    <a:pt x="31814" y="119348"/>
                    <a:pt x="35909" y="131826"/>
                  </a:cubicBezTo>
                  <a:cubicBezTo>
                    <a:pt x="40005" y="144399"/>
                    <a:pt x="46196" y="154400"/>
                    <a:pt x="54483" y="161830"/>
                  </a:cubicBezTo>
                  <a:cubicBezTo>
                    <a:pt x="62770" y="169259"/>
                    <a:pt x="73057" y="172974"/>
                    <a:pt x="85344" y="172974"/>
                  </a:cubicBezTo>
                  <a:cubicBezTo>
                    <a:pt x="94012" y="172974"/>
                    <a:pt x="100679" y="172212"/>
                    <a:pt x="105251" y="170783"/>
                  </a:cubicBezTo>
                  <a:cubicBezTo>
                    <a:pt x="109823" y="169355"/>
                    <a:pt x="113824" y="167164"/>
                    <a:pt x="117158" y="164402"/>
                  </a:cubicBezTo>
                  <a:lnTo>
                    <a:pt x="127445" y="140399"/>
                  </a:lnTo>
                  <a:lnTo>
                    <a:pt x="142875" y="142399"/>
                  </a:lnTo>
                  <a:lnTo>
                    <a:pt x="136970" y="177165"/>
                  </a:lnTo>
                  <a:cubicBezTo>
                    <a:pt x="133541" y="177356"/>
                    <a:pt x="128492" y="178499"/>
                    <a:pt x="121825" y="180594"/>
                  </a:cubicBezTo>
                  <a:cubicBezTo>
                    <a:pt x="115919" y="182404"/>
                    <a:pt x="110300" y="183833"/>
                    <a:pt x="104775" y="184880"/>
                  </a:cubicBezTo>
                  <a:cubicBezTo>
                    <a:pt x="99346" y="185928"/>
                    <a:pt x="92488" y="186500"/>
                    <a:pt x="84296" y="186500"/>
                  </a:cubicBezTo>
                  <a:cubicBezTo>
                    <a:pt x="66485" y="186500"/>
                    <a:pt x="51149" y="182594"/>
                    <a:pt x="38576" y="17487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2" name="Freeform: Shape 54">
              <a:extLst>
                <a:ext uri="{FF2B5EF4-FFF2-40B4-BE49-F238E27FC236}">
                  <a16:creationId xmlns:a16="http://schemas.microsoft.com/office/drawing/2014/main" id="{95BB0964-4688-43F4-01C2-B51492220A04}"/>
                </a:ext>
              </a:extLst>
            </p:cNvPr>
            <p:cNvSpPr/>
            <p:nvPr/>
          </p:nvSpPr>
          <p:spPr>
            <a:xfrm>
              <a:off x="11187493" y="6551549"/>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30 h 142208"/>
                <a:gd name="connsiteX12" fmla="*/ 105442 w 112585"/>
                <a:gd name="connsiteY12" fmla="*/ 113252 h 142208"/>
                <a:gd name="connsiteX13" fmla="*/ 110109 w 112585"/>
                <a:gd name="connsiteY13" fmla="*/ 124016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4 h 142208"/>
                <a:gd name="connsiteX23" fmla="*/ 85630 w 112585"/>
                <a:gd name="connsiteY23" fmla="*/ 58484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7" y="0"/>
                    <a:pt x="90868" y="4191"/>
                    <a:pt x="99250" y="12573"/>
                  </a:cubicBezTo>
                  <a:cubicBezTo>
                    <a:pt x="107632" y="20955"/>
                    <a:pt x="112109" y="33052"/>
                    <a:pt x="112586" y="48673"/>
                  </a:cubicBezTo>
                  <a:cubicBezTo>
                    <a:pt x="112586" y="58674"/>
                    <a:pt x="112014" y="66199"/>
                    <a:pt x="110871" y="71438"/>
                  </a:cubicBezTo>
                  <a:lnTo>
                    <a:pt x="26670" y="71438"/>
                  </a:lnTo>
                  <a:cubicBezTo>
                    <a:pt x="26956" y="87630"/>
                    <a:pt x="30766" y="100584"/>
                    <a:pt x="37909" y="110490"/>
                  </a:cubicBezTo>
                  <a:cubicBezTo>
                    <a:pt x="45053" y="120396"/>
                    <a:pt x="55245" y="125254"/>
                    <a:pt x="68485" y="125254"/>
                  </a:cubicBezTo>
                  <a:cubicBezTo>
                    <a:pt x="74962" y="125254"/>
                    <a:pt x="81820" y="124111"/>
                    <a:pt x="88963" y="121730"/>
                  </a:cubicBezTo>
                  <a:cubicBezTo>
                    <a:pt x="96107" y="119348"/>
                    <a:pt x="101537" y="116586"/>
                    <a:pt x="105442" y="113252"/>
                  </a:cubicBezTo>
                  <a:lnTo>
                    <a:pt x="110109" y="124016"/>
                  </a:lnTo>
                  <a:cubicBezTo>
                    <a:pt x="105346" y="128873"/>
                    <a:pt x="98393" y="133160"/>
                    <a:pt x="89059" y="136779"/>
                  </a:cubicBezTo>
                  <a:cubicBezTo>
                    <a:pt x="79724" y="140399"/>
                    <a:pt x="70294" y="142208"/>
                    <a:pt x="60674"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0" y="13716"/>
                    <a:pt x="42100" y="17145"/>
                    <a:pt x="36481" y="24003"/>
                  </a:cubicBezTo>
                  <a:cubicBezTo>
                    <a:pt x="30861" y="30861"/>
                    <a:pt x="27622" y="42386"/>
                    <a:pt x="26765" y="58484"/>
                  </a:cubicBezTo>
                  <a:lnTo>
                    <a:pt x="85630" y="58484"/>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3" name="Freeform: Shape 55">
              <a:extLst>
                <a:ext uri="{FF2B5EF4-FFF2-40B4-BE49-F238E27FC236}">
                  <a16:creationId xmlns:a16="http://schemas.microsoft.com/office/drawing/2014/main" id="{5D29311F-0D92-BC8F-DECC-826D5CAF16AF}"/>
                </a:ext>
              </a:extLst>
            </p:cNvPr>
            <p:cNvSpPr/>
            <p:nvPr/>
          </p:nvSpPr>
          <p:spPr>
            <a:xfrm>
              <a:off x="11318176" y="6551930"/>
              <a:ext cx="147827" cy="139064"/>
            </a:xfrm>
            <a:custGeom>
              <a:avLst/>
              <a:gdLst>
                <a:gd name="connsiteX0" fmla="*/ 17621 w 147827"/>
                <a:gd name="connsiteY0" fmla="*/ 22003 h 139064"/>
                <a:gd name="connsiteX1" fmla="*/ 0 w 147827"/>
                <a:gd name="connsiteY1" fmla="*/ 17621 h 139064"/>
                <a:gd name="connsiteX2" fmla="*/ 0 w 147827"/>
                <a:gd name="connsiteY2" fmla="*/ 4382 h 139064"/>
                <a:gd name="connsiteX3" fmla="*/ 34957 w 147827"/>
                <a:gd name="connsiteY3" fmla="*/ 0 h 139064"/>
                <a:gd name="connsiteX4" fmla="*/ 35719 w 147827"/>
                <a:gd name="connsiteY4" fmla="*/ 0 h 139064"/>
                <a:gd name="connsiteX5" fmla="*/ 40862 w 147827"/>
                <a:gd name="connsiteY5" fmla="*/ 4382 h 139064"/>
                <a:gd name="connsiteX6" fmla="*/ 40862 w 147827"/>
                <a:gd name="connsiteY6" fmla="*/ 14669 h 139064"/>
                <a:gd name="connsiteX7" fmla="*/ 40577 w 147827"/>
                <a:gd name="connsiteY7" fmla="*/ 20574 h 139064"/>
                <a:gd name="connsiteX8" fmla="*/ 63817 w 147827"/>
                <a:gd name="connsiteY8" fmla="*/ 6382 h 139064"/>
                <a:gd name="connsiteX9" fmla="*/ 91440 w 147827"/>
                <a:gd name="connsiteY9" fmla="*/ 0 h 139064"/>
                <a:gd name="connsiteX10" fmla="*/ 115348 w 147827"/>
                <a:gd name="connsiteY10" fmla="*/ 5906 h 139064"/>
                <a:gd name="connsiteX11" fmla="*/ 127254 w 147827"/>
                <a:gd name="connsiteY11" fmla="*/ 23908 h 139064"/>
                <a:gd name="connsiteX12" fmla="*/ 130683 w 147827"/>
                <a:gd name="connsiteY12" fmla="*/ 56579 h 139064"/>
                <a:gd name="connsiteX13" fmla="*/ 130683 w 147827"/>
                <a:gd name="connsiteY13" fmla="*/ 125063 h 139064"/>
                <a:gd name="connsiteX14" fmla="*/ 147828 w 147827"/>
                <a:gd name="connsiteY14" fmla="*/ 126778 h 139064"/>
                <a:gd name="connsiteX15" fmla="*/ 147828 w 147827"/>
                <a:gd name="connsiteY15" fmla="*/ 139065 h 139064"/>
                <a:gd name="connsiteX16" fmla="*/ 89821 w 147827"/>
                <a:gd name="connsiteY16" fmla="*/ 139065 h 139064"/>
                <a:gd name="connsiteX17" fmla="*/ 89821 w 147827"/>
                <a:gd name="connsiteY17" fmla="*/ 127064 h 139064"/>
                <a:gd name="connsiteX18" fmla="*/ 104965 w 147827"/>
                <a:gd name="connsiteY18" fmla="*/ 125063 h 139064"/>
                <a:gd name="connsiteX19" fmla="*/ 104965 w 147827"/>
                <a:gd name="connsiteY19" fmla="*/ 56293 h 139064"/>
                <a:gd name="connsiteX20" fmla="*/ 102965 w 147827"/>
                <a:gd name="connsiteY20" fmla="*/ 33623 h 139064"/>
                <a:gd name="connsiteX21" fmla="*/ 95631 w 147827"/>
                <a:gd name="connsiteY21" fmla="*/ 21431 h 139064"/>
                <a:gd name="connsiteX22" fmla="*/ 80010 w 147827"/>
                <a:gd name="connsiteY22" fmla="*/ 17431 h 139064"/>
                <a:gd name="connsiteX23" fmla="*/ 61151 w 147827"/>
                <a:gd name="connsiteY23" fmla="*/ 21812 h 139064"/>
                <a:gd name="connsiteX24" fmla="*/ 43243 w 147827"/>
                <a:gd name="connsiteY24" fmla="*/ 32099 h 139064"/>
                <a:gd name="connsiteX25" fmla="*/ 43243 w 147827"/>
                <a:gd name="connsiteY25" fmla="*/ 124873 h 139064"/>
                <a:gd name="connsiteX26" fmla="*/ 59912 w 147827"/>
                <a:gd name="connsiteY26" fmla="*/ 127064 h 139064"/>
                <a:gd name="connsiteX27" fmla="*/ 59912 w 147827"/>
                <a:gd name="connsiteY27" fmla="*/ 139065 h 139064"/>
                <a:gd name="connsiteX28" fmla="*/ 2191 w 147827"/>
                <a:gd name="connsiteY28" fmla="*/ 139065 h 139064"/>
                <a:gd name="connsiteX29" fmla="*/ 2191 w 147827"/>
                <a:gd name="connsiteY29" fmla="*/ 127064 h 139064"/>
                <a:gd name="connsiteX30" fmla="*/ 17621 w 147827"/>
                <a:gd name="connsiteY30" fmla="*/ 124873 h 139064"/>
                <a:gd name="connsiteX31" fmla="*/ 17621 w 147827"/>
                <a:gd name="connsiteY31" fmla="*/ 22003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827" h="139064">
                  <a:moveTo>
                    <a:pt x="17621" y="22003"/>
                  </a:moveTo>
                  <a:lnTo>
                    <a:pt x="0" y="17621"/>
                  </a:lnTo>
                  <a:lnTo>
                    <a:pt x="0" y="4382"/>
                  </a:lnTo>
                  <a:lnTo>
                    <a:pt x="34957" y="0"/>
                  </a:lnTo>
                  <a:lnTo>
                    <a:pt x="35719" y="0"/>
                  </a:lnTo>
                  <a:lnTo>
                    <a:pt x="40862" y="4382"/>
                  </a:lnTo>
                  <a:lnTo>
                    <a:pt x="40862" y="14669"/>
                  </a:lnTo>
                  <a:lnTo>
                    <a:pt x="40577" y="20574"/>
                  </a:lnTo>
                  <a:cubicBezTo>
                    <a:pt x="46482" y="15335"/>
                    <a:pt x="54197" y="10668"/>
                    <a:pt x="63817" y="6382"/>
                  </a:cubicBezTo>
                  <a:cubicBezTo>
                    <a:pt x="73438" y="2096"/>
                    <a:pt x="82677" y="0"/>
                    <a:pt x="91440" y="0"/>
                  </a:cubicBezTo>
                  <a:cubicBezTo>
                    <a:pt x="101727" y="0"/>
                    <a:pt x="109633" y="2000"/>
                    <a:pt x="115348" y="5906"/>
                  </a:cubicBezTo>
                  <a:cubicBezTo>
                    <a:pt x="120967" y="9811"/>
                    <a:pt x="124968" y="15811"/>
                    <a:pt x="127254" y="23908"/>
                  </a:cubicBezTo>
                  <a:cubicBezTo>
                    <a:pt x="129540" y="32004"/>
                    <a:pt x="130683" y="42863"/>
                    <a:pt x="130683" y="56579"/>
                  </a:cubicBezTo>
                  <a:lnTo>
                    <a:pt x="130683" y="125063"/>
                  </a:lnTo>
                  <a:lnTo>
                    <a:pt x="147828" y="126778"/>
                  </a:lnTo>
                  <a:lnTo>
                    <a:pt x="147828" y="139065"/>
                  </a:lnTo>
                  <a:lnTo>
                    <a:pt x="89821" y="139065"/>
                  </a:lnTo>
                  <a:lnTo>
                    <a:pt x="89821" y="127064"/>
                  </a:lnTo>
                  <a:lnTo>
                    <a:pt x="104965" y="125063"/>
                  </a:lnTo>
                  <a:lnTo>
                    <a:pt x="104965" y="56293"/>
                  </a:lnTo>
                  <a:cubicBezTo>
                    <a:pt x="104965" y="46673"/>
                    <a:pt x="104299" y="39148"/>
                    <a:pt x="102965" y="33623"/>
                  </a:cubicBezTo>
                  <a:cubicBezTo>
                    <a:pt x="101632" y="28194"/>
                    <a:pt x="99251" y="24098"/>
                    <a:pt x="95631" y="21431"/>
                  </a:cubicBezTo>
                  <a:cubicBezTo>
                    <a:pt x="92011" y="18764"/>
                    <a:pt x="86773" y="17431"/>
                    <a:pt x="80010" y="17431"/>
                  </a:cubicBezTo>
                  <a:cubicBezTo>
                    <a:pt x="74105" y="17431"/>
                    <a:pt x="67818" y="18860"/>
                    <a:pt x="61151" y="21812"/>
                  </a:cubicBezTo>
                  <a:cubicBezTo>
                    <a:pt x="54483" y="24765"/>
                    <a:pt x="48482" y="28194"/>
                    <a:pt x="43243" y="32099"/>
                  </a:cubicBezTo>
                  <a:lnTo>
                    <a:pt x="43243" y="124873"/>
                  </a:lnTo>
                  <a:lnTo>
                    <a:pt x="59912" y="127064"/>
                  </a:lnTo>
                  <a:lnTo>
                    <a:pt x="59912" y="139065"/>
                  </a:lnTo>
                  <a:lnTo>
                    <a:pt x="2191" y="139065"/>
                  </a:lnTo>
                  <a:lnTo>
                    <a:pt x="2191" y="127064"/>
                  </a:lnTo>
                  <a:lnTo>
                    <a:pt x="17621" y="124873"/>
                  </a:lnTo>
                  <a:lnTo>
                    <a:pt x="17621"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4" name="Freeform: Shape 56">
              <a:extLst>
                <a:ext uri="{FF2B5EF4-FFF2-40B4-BE49-F238E27FC236}">
                  <a16:creationId xmlns:a16="http://schemas.microsoft.com/office/drawing/2014/main" id="{AB4EC7E5-6CA6-0673-BCE2-D0CE7CF16696}"/>
                </a:ext>
              </a:extLst>
            </p:cNvPr>
            <p:cNvSpPr/>
            <p:nvPr/>
          </p:nvSpPr>
          <p:spPr>
            <a:xfrm>
              <a:off x="11480100" y="6519926"/>
              <a:ext cx="88201" cy="173545"/>
            </a:xfrm>
            <a:custGeom>
              <a:avLst/>
              <a:gdLst>
                <a:gd name="connsiteX0" fmla="*/ 24479 w 88201"/>
                <a:gd name="connsiteY0" fmla="*/ 167069 h 173545"/>
                <a:gd name="connsiteX1" fmla="*/ 17621 w 88201"/>
                <a:gd name="connsiteY1" fmla="*/ 145256 h 173545"/>
                <a:gd name="connsiteX2" fmla="*/ 17621 w 88201"/>
                <a:gd name="connsiteY2" fmla="*/ 51340 h 173545"/>
                <a:gd name="connsiteX3" fmla="*/ 0 w 88201"/>
                <a:gd name="connsiteY3" fmla="*/ 51340 h 173545"/>
                <a:gd name="connsiteX4" fmla="*/ 0 w 88201"/>
                <a:gd name="connsiteY4" fmla="*/ 40291 h 173545"/>
                <a:gd name="connsiteX5" fmla="*/ 6858 w 88201"/>
                <a:gd name="connsiteY5" fmla="*/ 38576 h 173545"/>
                <a:gd name="connsiteX6" fmla="*/ 14478 w 88201"/>
                <a:gd name="connsiteY6" fmla="*/ 35909 h 173545"/>
                <a:gd name="connsiteX7" fmla="*/ 20574 w 88201"/>
                <a:gd name="connsiteY7" fmla="*/ 27146 h 173545"/>
                <a:gd name="connsiteX8" fmla="*/ 25241 w 88201"/>
                <a:gd name="connsiteY8" fmla="*/ 12192 h 173545"/>
                <a:gd name="connsiteX9" fmla="*/ 28385 w 88201"/>
                <a:gd name="connsiteY9" fmla="*/ 0 h 173545"/>
                <a:gd name="connsiteX10" fmla="*/ 42863 w 88201"/>
                <a:gd name="connsiteY10" fmla="*/ 0 h 173545"/>
                <a:gd name="connsiteX11" fmla="*/ 43339 w 88201"/>
                <a:gd name="connsiteY11" fmla="*/ 35243 h 173545"/>
                <a:gd name="connsiteX12" fmla="*/ 84201 w 88201"/>
                <a:gd name="connsiteY12" fmla="*/ 35243 h 173545"/>
                <a:gd name="connsiteX13" fmla="*/ 84201 w 88201"/>
                <a:gd name="connsiteY13" fmla="*/ 51435 h 173545"/>
                <a:gd name="connsiteX14" fmla="*/ 43339 w 88201"/>
                <a:gd name="connsiteY14" fmla="*/ 51435 h 173545"/>
                <a:gd name="connsiteX15" fmla="*/ 43339 w 88201"/>
                <a:gd name="connsiteY15" fmla="*/ 126587 h 173545"/>
                <a:gd name="connsiteX16" fmla="*/ 44196 w 88201"/>
                <a:gd name="connsiteY16" fmla="*/ 146114 h 173545"/>
                <a:gd name="connsiteX17" fmla="*/ 47911 w 88201"/>
                <a:gd name="connsiteY17" fmla="*/ 153448 h 173545"/>
                <a:gd name="connsiteX18" fmla="*/ 57531 w 88201"/>
                <a:gd name="connsiteY18" fmla="*/ 155162 h 173545"/>
                <a:gd name="connsiteX19" fmla="*/ 72104 w 88201"/>
                <a:gd name="connsiteY19" fmla="*/ 153448 h 173545"/>
                <a:gd name="connsiteX20" fmla="*/ 84487 w 88201"/>
                <a:gd name="connsiteY20" fmla="*/ 149733 h 173545"/>
                <a:gd name="connsiteX21" fmla="*/ 88202 w 88201"/>
                <a:gd name="connsiteY21" fmla="*/ 160782 h 173545"/>
                <a:gd name="connsiteX22" fmla="*/ 69247 w 88201"/>
                <a:gd name="connsiteY22" fmla="*/ 169355 h 173545"/>
                <a:gd name="connsiteX23" fmla="*/ 45339 w 88201"/>
                <a:gd name="connsiteY23" fmla="*/ 173546 h 173545"/>
                <a:gd name="connsiteX24" fmla="*/ 24479 w 88201"/>
                <a:gd name="connsiteY24" fmla="*/ 167069 h 17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545">
                  <a:moveTo>
                    <a:pt x="24479" y="167069"/>
                  </a:moveTo>
                  <a:cubicBezTo>
                    <a:pt x="19907" y="162782"/>
                    <a:pt x="17621" y="155543"/>
                    <a:pt x="17621" y="145256"/>
                  </a:cubicBezTo>
                  <a:lnTo>
                    <a:pt x="17621" y="51340"/>
                  </a:lnTo>
                  <a:lnTo>
                    <a:pt x="0" y="51340"/>
                  </a:lnTo>
                  <a:lnTo>
                    <a:pt x="0" y="40291"/>
                  </a:lnTo>
                  <a:cubicBezTo>
                    <a:pt x="857" y="40100"/>
                    <a:pt x="3143" y="39529"/>
                    <a:pt x="6858" y="38576"/>
                  </a:cubicBezTo>
                  <a:cubicBezTo>
                    <a:pt x="10573" y="37624"/>
                    <a:pt x="13145" y="36671"/>
                    <a:pt x="14478" y="35909"/>
                  </a:cubicBezTo>
                  <a:cubicBezTo>
                    <a:pt x="17050" y="34481"/>
                    <a:pt x="19145" y="31528"/>
                    <a:pt x="20574" y="27146"/>
                  </a:cubicBezTo>
                  <a:cubicBezTo>
                    <a:pt x="21908" y="24003"/>
                    <a:pt x="23432" y="19050"/>
                    <a:pt x="25241" y="12192"/>
                  </a:cubicBezTo>
                  <a:cubicBezTo>
                    <a:pt x="27051" y="5334"/>
                    <a:pt x="28099" y="1238"/>
                    <a:pt x="28385" y="0"/>
                  </a:cubicBezTo>
                  <a:lnTo>
                    <a:pt x="42863" y="0"/>
                  </a:lnTo>
                  <a:lnTo>
                    <a:pt x="43339" y="35243"/>
                  </a:lnTo>
                  <a:lnTo>
                    <a:pt x="84201" y="35243"/>
                  </a:lnTo>
                  <a:lnTo>
                    <a:pt x="84201" y="51435"/>
                  </a:lnTo>
                  <a:lnTo>
                    <a:pt x="43339" y="51435"/>
                  </a:lnTo>
                  <a:lnTo>
                    <a:pt x="43339" y="126587"/>
                  </a:lnTo>
                  <a:cubicBezTo>
                    <a:pt x="43339" y="135922"/>
                    <a:pt x="43625" y="142399"/>
                    <a:pt x="44196" y="146114"/>
                  </a:cubicBezTo>
                  <a:cubicBezTo>
                    <a:pt x="44768" y="149828"/>
                    <a:pt x="46006" y="152305"/>
                    <a:pt x="47911" y="153448"/>
                  </a:cubicBezTo>
                  <a:cubicBezTo>
                    <a:pt x="49816" y="154591"/>
                    <a:pt x="53054" y="155162"/>
                    <a:pt x="57531" y="155162"/>
                  </a:cubicBezTo>
                  <a:cubicBezTo>
                    <a:pt x="61913" y="155162"/>
                    <a:pt x="66770" y="154591"/>
                    <a:pt x="72104" y="153448"/>
                  </a:cubicBezTo>
                  <a:cubicBezTo>
                    <a:pt x="77438" y="152305"/>
                    <a:pt x="81534" y="151067"/>
                    <a:pt x="84487" y="149733"/>
                  </a:cubicBezTo>
                  <a:lnTo>
                    <a:pt x="88202" y="160782"/>
                  </a:lnTo>
                  <a:cubicBezTo>
                    <a:pt x="84296" y="163735"/>
                    <a:pt x="77915" y="166592"/>
                    <a:pt x="69247" y="169355"/>
                  </a:cubicBezTo>
                  <a:cubicBezTo>
                    <a:pt x="60484" y="172117"/>
                    <a:pt x="52578" y="173546"/>
                    <a:pt x="45339" y="173546"/>
                  </a:cubicBezTo>
                  <a:cubicBezTo>
                    <a:pt x="36005" y="173450"/>
                    <a:pt x="29051" y="171355"/>
                    <a:pt x="24479" y="16706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5" name="Freeform: Shape 57">
              <a:extLst>
                <a:ext uri="{FF2B5EF4-FFF2-40B4-BE49-F238E27FC236}">
                  <a16:creationId xmlns:a16="http://schemas.microsoft.com/office/drawing/2014/main" id="{90264CA3-90BE-74D4-8C81-486DC4DAE1C1}"/>
                </a:ext>
              </a:extLst>
            </p:cNvPr>
            <p:cNvSpPr/>
            <p:nvPr/>
          </p:nvSpPr>
          <p:spPr>
            <a:xfrm>
              <a:off x="11583637" y="6551358"/>
              <a:ext cx="95535" cy="139541"/>
            </a:xfrm>
            <a:custGeom>
              <a:avLst/>
              <a:gdLst>
                <a:gd name="connsiteX0" fmla="*/ 0 w 95535"/>
                <a:gd name="connsiteY0" fmla="*/ 127540 h 139541"/>
                <a:gd name="connsiteX1" fmla="*/ 18383 w 95535"/>
                <a:gd name="connsiteY1" fmla="*/ 126111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5 h 139541"/>
                <a:gd name="connsiteX9" fmla="*/ 39719 w 95535"/>
                <a:gd name="connsiteY9" fmla="*/ 28385 h 139541"/>
                <a:gd name="connsiteX10" fmla="*/ 40481 w 95535"/>
                <a:gd name="connsiteY10" fmla="*/ 28385 h 139541"/>
                <a:gd name="connsiteX11" fmla="*/ 49244 w 95535"/>
                <a:gd name="connsiteY11" fmla="*/ 17621 h 139541"/>
                <a:gd name="connsiteX12" fmla="*/ 65627 w 95535"/>
                <a:gd name="connsiteY12" fmla="*/ 5524 h 139541"/>
                <a:gd name="connsiteX13" fmla="*/ 87439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6 w 95535"/>
                <a:gd name="connsiteY20" fmla="*/ 127826 h 139541"/>
                <a:gd name="connsiteX21" fmla="*/ 74866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540"/>
                  </a:moveTo>
                  <a:lnTo>
                    <a:pt x="18383" y="126111"/>
                  </a:lnTo>
                  <a:lnTo>
                    <a:pt x="18383" y="22574"/>
                  </a:lnTo>
                  <a:lnTo>
                    <a:pt x="762" y="18193"/>
                  </a:lnTo>
                  <a:lnTo>
                    <a:pt x="762" y="4953"/>
                  </a:lnTo>
                  <a:lnTo>
                    <a:pt x="34576" y="571"/>
                  </a:lnTo>
                  <a:lnTo>
                    <a:pt x="35052" y="571"/>
                  </a:lnTo>
                  <a:lnTo>
                    <a:pt x="40481" y="4953"/>
                  </a:lnTo>
                  <a:lnTo>
                    <a:pt x="40481" y="9335"/>
                  </a:lnTo>
                  <a:lnTo>
                    <a:pt x="39719" y="28385"/>
                  </a:lnTo>
                  <a:lnTo>
                    <a:pt x="40481" y="28385"/>
                  </a:lnTo>
                  <a:cubicBezTo>
                    <a:pt x="42100" y="25622"/>
                    <a:pt x="45053" y="22003"/>
                    <a:pt x="49244" y="17621"/>
                  </a:cubicBezTo>
                  <a:cubicBezTo>
                    <a:pt x="53530" y="13240"/>
                    <a:pt x="58960" y="9144"/>
                    <a:pt x="65627" y="5524"/>
                  </a:cubicBezTo>
                  <a:cubicBezTo>
                    <a:pt x="72295" y="1810"/>
                    <a:pt x="79534" y="0"/>
                    <a:pt x="87439" y="0"/>
                  </a:cubicBezTo>
                  <a:cubicBezTo>
                    <a:pt x="90678" y="0"/>
                    <a:pt x="93345" y="381"/>
                    <a:pt x="95536" y="1238"/>
                  </a:cubicBezTo>
                  <a:lnTo>
                    <a:pt x="95536" y="28670"/>
                  </a:lnTo>
                  <a:cubicBezTo>
                    <a:pt x="94393" y="27908"/>
                    <a:pt x="92583" y="27051"/>
                    <a:pt x="90011" y="26384"/>
                  </a:cubicBezTo>
                  <a:cubicBezTo>
                    <a:pt x="87439" y="25622"/>
                    <a:pt x="84677" y="25241"/>
                    <a:pt x="81534" y="25241"/>
                  </a:cubicBezTo>
                  <a:cubicBezTo>
                    <a:pt x="68008" y="25241"/>
                    <a:pt x="55435" y="29432"/>
                    <a:pt x="43815" y="37719"/>
                  </a:cubicBezTo>
                  <a:lnTo>
                    <a:pt x="43815" y="125825"/>
                  </a:lnTo>
                  <a:lnTo>
                    <a:pt x="74866" y="127826"/>
                  </a:lnTo>
                  <a:lnTo>
                    <a:pt x="74866" y="139541"/>
                  </a:lnTo>
                  <a:lnTo>
                    <a:pt x="0" y="139541"/>
                  </a:lnTo>
                  <a:lnTo>
                    <a:pt x="0" y="127540"/>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6" name="Freeform: Shape 58">
              <a:extLst>
                <a:ext uri="{FF2B5EF4-FFF2-40B4-BE49-F238E27FC236}">
                  <a16:creationId xmlns:a16="http://schemas.microsoft.com/office/drawing/2014/main" id="{C6CCC4DA-3601-BEDE-D72F-ABAE06165970}"/>
                </a:ext>
              </a:extLst>
            </p:cNvPr>
            <p:cNvSpPr/>
            <p:nvPr/>
          </p:nvSpPr>
          <p:spPr>
            <a:xfrm>
              <a:off x="11692984" y="6552216"/>
              <a:ext cx="137541" cy="141350"/>
            </a:xfrm>
            <a:custGeom>
              <a:avLst/>
              <a:gdLst>
                <a:gd name="connsiteX0" fmla="*/ 103442 w 137541"/>
                <a:gd name="connsiteY0" fmla="*/ 138208 h 141350"/>
                <a:gd name="connsiteX1" fmla="*/ 100108 w 137541"/>
                <a:gd name="connsiteY1" fmla="*/ 129349 h 141350"/>
                <a:gd name="connsiteX2" fmla="*/ 100108 w 137541"/>
                <a:gd name="connsiteY2" fmla="*/ 121063 h 141350"/>
                <a:gd name="connsiteX3" fmla="*/ 79915 w 137541"/>
                <a:gd name="connsiteY3" fmla="*/ 135255 h 141350"/>
                <a:gd name="connsiteX4" fmla="*/ 55531 w 137541"/>
                <a:gd name="connsiteY4" fmla="*/ 141351 h 141350"/>
                <a:gd name="connsiteX5" fmla="*/ 23241 w 137541"/>
                <a:gd name="connsiteY5" fmla="*/ 129064 h 141350"/>
                <a:gd name="connsiteX6" fmla="*/ 13716 w 137541"/>
                <a:gd name="connsiteY6" fmla="*/ 88678 h 141350"/>
                <a:gd name="connsiteX7" fmla="*/ 13716 w 137541"/>
                <a:gd name="connsiteY7" fmla="*/ 17812 h 141350"/>
                <a:gd name="connsiteX8" fmla="*/ 0 w 137541"/>
                <a:gd name="connsiteY8" fmla="*/ 13907 h 141350"/>
                <a:gd name="connsiteX9" fmla="*/ 0 w 137541"/>
                <a:gd name="connsiteY9" fmla="*/ 3143 h 141350"/>
                <a:gd name="connsiteX10" fmla="*/ 34290 w 137541"/>
                <a:gd name="connsiteY10" fmla="*/ 0 h 141350"/>
                <a:gd name="connsiteX11" fmla="*/ 34576 w 137541"/>
                <a:gd name="connsiteY11" fmla="*/ 0 h 141350"/>
                <a:gd name="connsiteX12" fmla="*/ 39243 w 137541"/>
                <a:gd name="connsiteY12" fmla="*/ 2953 h 141350"/>
                <a:gd name="connsiteX13" fmla="*/ 39243 w 137541"/>
                <a:gd name="connsiteY13" fmla="*/ 86868 h 141350"/>
                <a:gd name="connsiteX14" fmla="*/ 41338 w 137541"/>
                <a:gd name="connsiteY14" fmla="*/ 109061 h 141350"/>
                <a:gd name="connsiteX15" fmla="*/ 48673 w 137541"/>
                <a:gd name="connsiteY15" fmla="*/ 120777 h 141350"/>
                <a:gd name="connsiteX16" fmla="*/ 64008 w 137541"/>
                <a:gd name="connsiteY16" fmla="*/ 124587 h 141350"/>
                <a:gd name="connsiteX17" fmla="*/ 82391 w 137541"/>
                <a:gd name="connsiteY17" fmla="*/ 120396 h 141350"/>
                <a:gd name="connsiteX18" fmla="*/ 97346 w 137541"/>
                <a:gd name="connsiteY18" fmla="*/ 110585 h 141350"/>
                <a:gd name="connsiteX19" fmla="*/ 97346 w 137541"/>
                <a:gd name="connsiteY19" fmla="*/ 17812 h 141350"/>
                <a:gd name="connsiteX20" fmla="*/ 79724 w 137541"/>
                <a:gd name="connsiteY20" fmla="*/ 13907 h 141350"/>
                <a:gd name="connsiteX21" fmla="*/ 79724 w 137541"/>
                <a:gd name="connsiteY21" fmla="*/ 3143 h 141350"/>
                <a:gd name="connsiteX22" fmla="*/ 116967 w 137541"/>
                <a:gd name="connsiteY22" fmla="*/ 0 h 141350"/>
                <a:gd name="connsiteX23" fmla="*/ 117253 w 137541"/>
                <a:gd name="connsiteY23" fmla="*/ 0 h 141350"/>
                <a:gd name="connsiteX24" fmla="*/ 122873 w 137541"/>
                <a:gd name="connsiteY24" fmla="*/ 2953 h 141350"/>
                <a:gd name="connsiteX25" fmla="*/ 122873 w 137541"/>
                <a:gd name="connsiteY25" fmla="*/ 126302 h 141350"/>
                <a:gd name="connsiteX26" fmla="*/ 137541 w 137541"/>
                <a:gd name="connsiteY26" fmla="*/ 126302 h 141350"/>
                <a:gd name="connsiteX27" fmla="*/ 137255 w 137541"/>
                <a:gd name="connsiteY27" fmla="*/ 137351 h 141350"/>
                <a:gd name="connsiteX28" fmla="*/ 125349 w 137541"/>
                <a:gd name="connsiteY28" fmla="*/ 140018 h 141350"/>
                <a:gd name="connsiteX29" fmla="*/ 113729 w 137541"/>
                <a:gd name="connsiteY29" fmla="*/ 140970 h 141350"/>
                <a:gd name="connsiteX30" fmla="*/ 103442 w 137541"/>
                <a:gd name="connsiteY30" fmla="*/ 138208 h 1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0">
                  <a:moveTo>
                    <a:pt x="103442" y="138208"/>
                  </a:moveTo>
                  <a:cubicBezTo>
                    <a:pt x="101251" y="136398"/>
                    <a:pt x="100108" y="133445"/>
                    <a:pt x="100108" y="129349"/>
                  </a:cubicBezTo>
                  <a:lnTo>
                    <a:pt x="100108" y="121063"/>
                  </a:lnTo>
                  <a:cubicBezTo>
                    <a:pt x="94679" y="126397"/>
                    <a:pt x="88011" y="131159"/>
                    <a:pt x="79915" y="135255"/>
                  </a:cubicBezTo>
                  <a:cubicBezTo>
                    <a:pt x="71819" y="139351"/>
                    <a:pt x="63722" y="141351"/>
                    <a:pt x="55531" y="141351"/>
                  </a:cubicBezTo>
                  <a:cubicBezTo>
                    <a:pt x="40386" y="141351"/>
                    <a:pt x="29623" y="137255"/>
                    <a:pt x="23241" y="129064"/>
                  </a:cubicBezTo>
                  <a:cubicBezTo>
                    <a:pt x="16859" y="120872"/>
                    <a:pt x="13716" y="107442"/>
                    <a:pt x="13716" y="88678"/>
                  </a:cubicBezTo>
                  <a:lnTo>
                    <a:pt x="13716" y="17812"/>
                  </a:lnTo>
                  <a:lnTo>
                    <a:pt x="0" y="13907"/>
                  </a:lnTo>
                  <a:lnTo>
                    <a:pt x="0" y="3143"/>
                  </a:lnTo>
                  <a:lnTo>
                    <a:pt x="34290" y="0"/>
                  </a:lnTo>
                  <a:lnTo>
                    <a:pt x="34576" y="0"/>
                  </a:lnTo>
                  <a:lnTo>
                    <a:pt x="39243" y="2953"/>
                  </a:lnTo>
                  <a:lnTo>
                    <a:pt x="39243" y="86868"/>
                  </a:lnTo>
                  <a:cubicBezTo>
                    <a:pt x="39243" y="96298"/>
                    <a:pt x="39910" y="103727"/>
                    <a:pt x="41338" y="109061"/>
                  </a:cubicBezTo>
                  <a:cubicBezTo>
                    <a:pt x="42767" y="114395"/>
                    <a:pt x="45148" y="118301"/>
                    <a:pt x="48673" y="120777"/>
                  </a:cubicBezTo>
                  <a:cubicBezTo>
                    <a:pt x="52197" y="123349"/>
                    <a:pt x="57245" y="124587"/>
                    <a:pt x="64008" y="124587"/>
                  </a:cubicBezTo>
                  <a:cubicBezTo>
                    <a:pt x="70485" y="124587"/>
                    <a:pt x="76676" y="123158"/>
                    <a:pt x="82391" y="120396"/>
                  </a:cubicBezTo>
                  <a:cubicBezTo>
                    <a:pt x="88106" y="117634"/>
                    <a:pt x="93059" y="114395"/>
                    <a:pt x="97346" y="110585"/>
                  </a:cubicBezTo>
                  <a:lnTo>
                    <a:pt x="97346" y="17812"/>
                  </a:lnTo>
                  <a:lnTo>
                    <a:pt x="79724" y="13907"/>
                  </a:lnTo>
                  <a:lnTo>
                    <a:pt x="79724" y="3143"/>
                  </a:lnTo>
                  <a:lnTo>
                    <a:pt x="116967" y="0"/>
                  </a:lnTo>
                  <a:lnTo>
                    <a:pt x="117253" y="0"/>
                  </a:lnTo>
                  <a:lnTo>
                    <a:pt x="122873" y="2953"/>
                  </a:lnTo>
                  <a:lnTo>
                    <a:pt x="122873" y="126302"/>
                  </a:lnTo>
                  <a:lnTo>
                    <a:pt x="137541" y="126302"/>
                  </a:lnTo>
                  <a:lnTo>
                    <a:pt x="137255" y="137351"/>
                  </a:lnTo>
                  <a:cubicBezTo>
                    <a:pt x="132683" y="138494"/>
                    <a:pt x="128683" y="139351"/>
                    <a:pt x="125349" y="140018"/>
                  </a:cubicBezTo>
                  <a:cubicBezTo>
                    <a:pt x="122015" y="140684"/>
                    <a:pt x="118110" y="140970"/>
                    <a:pt x="113729" y="140970"/>
                  </a:cubicBezTo>
                  <a:cubicBezTo>
                    <a:pt x="109061" y="140875"/>
                    <a:pt x="105727" y="140018"/>
                    <a:pt x="103442" y="13820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7" name="Freeform: Shape 59">
              <a:extLst>
                <a:ext uri="{FF2B5EF4-FFF2-40B4-BE49-F238E27FC236}">
                  <a16:creationId xmlns:a16="http://schemas.microsoft.com/office/drawing/2014/main" id="{B6C830F7-AA29-B2CB-17CD-3371C5C0B68A}"/>
                </a:ext>
              </a:extLst>
            </p:cNvPr>
            <p:cNvSpPr/>
            <p:nvPr/>
          </p:nvSpPr>
          <p:spPr>
            <a:xfrm>
              <a:off x="11847956" y="6490494"/>
              <a:ext cx="66103" cy="200406"/>
            </a:xfrm>
            <a:custGeom>
              <a:avLst/>
              <a:gdLst>
                <a:gd name="connsiteX0" fmla="*/ 19812 w 66103"/>
                <a:gd name="connsiteY0" fmla="*/ 17907 h 200406"/>
                <a:gd name="connsiteX1" fmla="*/ 0 w 66103"/>
                <a:gd name="connsiteY1" fmla="*/ 15240 h 200406"/>
                <a:gd name="connsiteX2" fmla="*/ 0 w 66103"/>
                <a:gd name="connsiteY2" fmla="*/ 4763 h 200406"/>
                <a:gd name="connsiteX3" fmla="*/ 39433 w 66103"/>
                <a:gd name="connsiteY3" fmla="*/ 0 h 200406"/>
                <a:gd name="connsiteX4" fmla="*/ 39910 w 66103"/>
                <a:gd name="connsiteY4" fmla="*/ 0 h 200406"/>
                <a:gd name="connsiteX5" fmla="*/ 45339 w 66103"/>
                <a:gd name="connsiteY5" fmla="*/ 3620 h 200406"/>
                <a:gd name="connsiteX6" fmla="*/ 45339 w 66103"/>
                <a:gd name="connsiteY6" fmla="*/ 186404 h 200406"/>
                <a:gd name="connsiteX7" fmla="*/ 66104 w 66103"/>
                <a:gd name="connsiteY7" fmla="*/ 188405 h 200406"/>
                <a:gd name="connsiteX8" fmla="*/ 66104 w 66103"/>
                <a:gd name="connsiteY8" fmla="*/ 200406 h 200406"/>
                <a:gd name="connsiteX9" fmla="*/ 0 w 66103"/>
                <a:gd name="connsiteY9" fmla="*/ 200406 h 200406"/>
                <a:gd name="connsiteX10" fmla="*/ 0 w 66103"/>
                <a:gd name="connsiteY10" fmla="*/ 188405 h 200406"/>
                <a:gd name="connsiteX11" fmla="*/ 19812 w 66103"/>
                <a:gd name="connsiteY11" fmla="*/ 186214 h 200406"/>
                <a:gd name="connsiteX12" fmla="*/ 19812 w 66103"/>
                <a:gd name="connsiteY12" fmla="*/ 17907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812" y="17907"/>
                  </a:moveTo>
                  <a:lnTo>
                    <a:pt x="0" y="15240"/>
                  </a:lnTo>
                  <a:lnTo>
                    <a:pt x="0" y="4763"/>
                  </a:lnTo>
                  <a:lnTo>
                    <a:pt x="39433" y="0"/>
                  </a:lnTo>
                  <a:lnTo>
                    <a:pt x="39910" y="0"/>
                  </a:lnTo>
                  <a:lnTo>
                    <a:pt x="45339" y="3620"/>
                  </a:lnTo>
                  <a:lnTo>
                    <a:pt x="45339" y="186404"/>
                  </a:lnTo>
                  <a:lnTo>
                    <a:pt x="66104" y="188405"/>
                  </a:lnTo>
                  <a:lnTo>
                    <a:pt x="66104" y="200406"/>
                  </a:lnTo>
                  <a:lnTo>
                    <a:pt x="0" y="200406"/>
                  </a:lnTo>
                  <a:lnTo>
                    <a:pt x="0" y="188405"/>
                  </a:lnTo>
                  <a:lnTo>
                    <a:pt x="19812" y="186214"/>
                  </a:lnTo>
                  <a:lnTo>
                    <a:pt x="19812" y="17907"/>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8" name="Freeform: Shape 60">
              <a:extLst>
                <a:ext uri="{FF2B5EF4-FFF2-40B4-BE49-F238E27FC236}">
                  <a16:creationId xmlns:a16="http://schemas.microsoft.com/office/drawing/2014/main" id="{032DE6C0-893E-D673-2D4D-C9E34DBD4988}"/>
                </a:ext>
              </a:extLst>
            </p:cNvPr>
            <p:cNvSpPr/>
            <p:nvPr/>
          </p:nvSpPr>
          <p:spPr>
            <a:xfrm>
              <a:off x="11990545" y="6509067"/>
              <a:ext cx="177260" cy="181927"/>
            </a:xfrm>
            <a:custGeom>
              <a:avLst/>
              <a:gdLst>
                <a:gd name="connsiteX0" fmla="*/ 19717 w 177260"/>
                <a:gd name="connsiteY0" fmla="*/ 15145 h 181927"/>
                <a:gd name="connsiteX1" fmla="*/ 95 w 177260"/>
                <a:gd name="connsiteY1" fmla="*/ 12192 h 181927"/>
                <a:gd name="connsiteX2" fmla="*/ 95 w 177260"/>
                <a:gd name="connsiteY2" fmla="*/ 0 h 181927"/>
                <a:gd name="connsiteX3" fmla="*/ 45625 w 177260"/>
                <a:gd name="connsiteY3" fmla="*/ 0 h 181927"/>
                <a:gd name="connsiteX4" fmla="*/ 127159 w 177260"/>
                <a:gd name="connsiteY4" fmla="*/ 119444 h 181927"/>
                <a:gd name="connsiteX5" fmla="*/ 140875 w 177260"/>
                <a:gd name="connsiteY5" fmla="*/ 145351 h 181927"/>
                <a:gd name="connsiteX6" fmla="*/ 140875 w 177260"/>
                <a:gd name="connsiteY6" fmla="*/ 15145 h 181927"/>
                <a:gd name="connsiteX7" fmla="*/ 119539 w 177260"/>
                <a:gd name="connsiteY7" fmla="*/ 12192 h 181927"/>
                <a:gd name="connsiteX8" fmla="*/ 119539 w 177260"/>
                <a:gd name="connsiteY8" fmla="*/ 0 h 181927"/>
                <a:gd name="connsiteX9" fmla="*/ 177260 w 177260"/>
                <a:gd name="connsiteY9" fmla="*/ 0 h 181927"/>
                <a:gd name="connsiteX10" fmla="*/ 177260 w 177260"/>
                <a:gd name="connsiteY10" fmla="*/ 12192 h 181927"/>
                <a:gd name="connsiteX11" fmla="*/ 157639 w 177260"/>
                <a:gd name="connsiteY11" fmla="*/ 15145 h 181927"/>
                <a:gd name="connsiteX12" fmla="*/ 157639 w 177260"/>
                <a:gd name="connsiteY12" fmla="*/ 181832 h 181927"/>
                <a:gd name="connsiteX13" fmla="*/ 138303 w 177260"/>
                <a:gd name="connsiteY13" fmla="*/ 181832 h 181927"/>
                <a:gd name="connsiteX14" fmla="*/ 55054 w 177260"/>
                <a:gd name="connsiteY14" fmla="*/ 59722 h 181927"/>
                <a:gd name="connsiteX15" fmla="*/ 36195 w 177260"/>
                <a:gd name="connsiteY15" fmla="*/ 27432 h 181927"/>
                <a:gd name="connsiteX16" fmla="*/ 36195 w 177260"/>
                <a:gd name="connsiteY16" fmla="*/ 167450 h 181927"/>
                <a:gd name="connsiteX17" fmla="*/ 59436 w 177260"/>
                <a:gd name="connsiteY17" fmla="*/ 169926 h 181927"/>
                <a:gd name="connsiteX18" fmla="*/ 59436 w 177260"/>
                <a:gd name="connsiteY18" fmla="*/ 181928 h 181927"/>
                <a:gd name="connsiteX19" fmla="*/ 0 w 177260"/>
                <a:gd name="connsiteY19" fmla="*/ 181928 h 181927"/>
                <a:gd name="connsiteX20" fmla="*/ 0 w 177260"/>
                <a:gd name="connsiteY20" fmla="*/ 169926 h 181927"/>
                <a:gd name="connsiteX21" fmla="*/ 19622 w 177260"/>
                <a:gd name="connsiteY21" fmla="*/ 167259 h 181927"/>
                <a:gd name="connsiteX22" fmla="*/ 19622 w 177260"/>
                <a:gd name="connsiteY22" fmla="*/ 15145 h 18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7260" h="181927">
                  <a:moveTo>
                    <a:pt x="19717" y="15145"/>
                  </a:moveTo>
                  <a:lnTo>
                    <a:pt x="95" y="12192"/>
                  </a:lnTo>
                  <a:lnTo>
                    <a:pt x="95" y="0"/>
                  </a:lnTo>
                  <a:lnTo>
                    <a:pt x="45625" y="0"/>
                  </a:lnTo>
                  <a:lnTo>
                    <a:pt x="127159" y="119444"/>
                  </a:lnTo>
                  <a:lnTo>
                    <a:pt x="140875" y="145351"/>
                  </a:lnTo>
                  <a:lnTo>
                    <a:pt x="140875" y="15145"/>
                  </a:lnTo>
                  <a:lnTo>
                    <a:pt x="119539" y="12192"/>
                  </a:lnTo>
                  <a:lnTo>
                    <a:pt x="119539" y="0"/>
                  </a:lnTo>
                  <a:lnTo>
                    <a:pt x="177260" y="0"/>
                  </a:lnTo>
                  <a:lnTo>
                    <a:pt x="177260" y="12192"/>
                  </a:lnTo>
                  <a:lnTo>
                    <a:pt x="157639" y="15145"/>
                  </a:lnTo>
                  <a:lnTo>
                    <a:pt x="157639" y="181832"/>
                  </a:lnTo>
                  <a:lnTo>
                    <a:pt x="138303" y="181832"/>
                  </a:lnTo>
                  <a:lnTo>
                    <a:pt x="55054" y="59722"/>
                  </a:lnTo>
                  <a:lnTo>
                    <a:pt x="36195" y="27432"/>
                  </a:lnTo>
                  <a:lnTo>
                    <a:pt x="36195" y="167450"/>
                  </a:lnTo>
                  <a:lnTo>
                    <a:pt x="59436" y="169926"/>
                  </a:lnTo>
                  <a:lnTo>
                    <a:pt x="59436" y="181928"/>
                  </a:lnTo>
                  <a:lnTo>
                    <a:pt x="0" y="181928"/>
                  </a:lnTo>
                  <a:lnTo>
                    <a:pt x="0" y="169926"/>
                  </a:lnTo>
                  <a:lnTo>
                    <a:pt x="19622" y="167259"/>
                  </a:lnTo>
                  <a:lnTo>
                    <a:pt x="19622" y="15145"/>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9" name="Freeform: Shape 61">
              <a:extLst>
                <a:ext uri="{FF2B5EF4-FFF2-40B4-BE49-F238E27FC236}">
                  <a16:creationId xmlns:a16="http://schemas.microsoft.com/office/drawing/2014/main" id="{7C56F812-21B0-B5FB-FDA5-6F4BF0BDDD92}"/>
                </a:ext>
              </a:extLst>
            </p:cNvPr>
            <p:cNvSpPr/>
            <p:nvPr/>
          </p:nvSpPr>
          <p:spPr>
            <a:xfrm>
              <a:off x="12184855" y="6552120"/>
              <a:ext cx="120205" cy="141446"/>
            </a:xfrm>
            <a:custGeom>
              <a:avLst/>
              <a:gdLst>
                <a:gd name="connsiteX0" fmla="*/ 23146 w 120205"/>
                <a:gd name="connsiteY0" fmla="*/ 68199 h 141446"/>
                <a:gd name="connsiteX1" fmla="*/ 81439 w 120205"/>
                <a:gd name="connsiteY1" fmla="*/ 56579 h 141446"/>
                <a:gd name="connsiteX2" fmla="*/ 81439 w 120205"/>
                <a:gd name="connsiteY2" fmla="*/ 49720 h 141446"/>
                <a:gd name="connsiteX3" fmla="*/ 78962 w 120205"/>
                <a:gd name="connsiteY3" fmla="*/ 31623 h 141446"/>
                <a:gd name="connsiteX4" fmla="*/ 70485 w 120205"/>
                <a:gd name="connsiteY4" fmla="*/ 21908 h 141446"/>
                <a:gd name="connsiteX5" fmla="*/ 53435 w 120205"/>
                <a:gd name="connsiteY5" fmla="*/ 18860 h 141446"/>
                <a:gd name="connsiteX6" fmla="*/ 31052 w 120205"/>
                <a:gd name="connsiteY6" fmla="*/ 22384 h 141446"/>
                <a:gd name="connsiteX7" fmla="*/ 11335 w 120205"/>
                <a:gd name="connsiteY7" fmla="*/ 31051 h 141446"/>
                <a:gd name="connsiteX8" fmla="*/ 5239 w 120205"/>
                <a:gd name="connsiteY8" fmla="*/ 18383 h 141446"/>
                <a:gd name="connsiteX9" fmla="*/ 16954 w 120205"/>
                <a:gd name="connsiteY9" fmla="*/ 11240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1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199 h 141446"/>
                <a:gd name="connsiteX28" fmla="*/ 66199 w 120205"/>
                <a:gd name="connsiteY28" fmla="*/ 120968 h 141446"/>
                <a:gd name="connsiteX29" fmla="*/ 81343 w 120205"/>
                <a:gd name="connsiteY29" fmla="*/ 111633 h 141446"/>
                <a:gd name="connsiteX30" fmla="*/ 81343 w 120205"/>
                <a:gd name="connsiteY30" fmla="*/ 69533 h 141446"/>
                <a:gd name="connsiteX31" fmla="*/ 41053 w 120205"/>
                <a:gd name="connsiteY31" fmla="*/ 77724 h 141446"/>
                <a:gd name="connsiteX32" fmla="*/ 27432 w 120205"/>
                <a:gd name="connsiteY32" fmla="*/ 99155 h 141446"/>
                <a:gd name="connsiteX33" fmla="*/ 33909 w 120205"/>
                <a:gd name="connsiteY33" fmla="*/ 118586 h 141446"/>
                <a:gd name="connsiteX34" fmla="*/ 51435 w 120205"/>
                <a:gd name="connsiteY34" fmla="*/ 124778 h 141446"/>
                <a:gd name="connsiteX35" fmla="*/ 66199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0"/>
                  </a:lnTo>
                  <a:cubicBezTo>
                    <a:pt x="81439" y="42005"/>
                    <a:pt x="80582" y="36005"/>
                    <a:pt x="78962" y="31623"/>
                  </a:cubicBezTo>
                  <a:cubicBezTo>
                    <a:pt x="77343" y="27242"/>
                    <a:pt x="74486" y="24003"/>
                    <a:pt x="70485" y="21908"/>
                  </a:cubicBezTo>
                  <a:cubicBezTo>
                    <a:pt x="66484" y="19907"/>
                    <a:pt x="60770" y="18860"/>
                    <a:pt x="53435" y="18860"/>
                  </a:cubicBezTo>
                  <a:cubicBezTo>
                    <a:pt x="45148" y="18860"/>
                    <a:pt x="37624" y="20003"/>
                    <a:pt x="31052" y="22384"/>
                  </a:cubicBezTo>
                  <a:cubicBezTo>
                    <a:pt x="24479" y="24765"/>
                    <a:pt x="17907" y="27623"/>
                    <a:pt x="11335" y="31051"/>
                  </a:cubicBezTo>
                  <a:lnTo>
                    <a:pt x="5239" y="18383"/>
                  </a:lnTo>
                  <a:cubicBezTo>
                    <a:pt x="7334" y="16574"/>
                    <a:pt x="11240" y="14192"/>
                    <a:pt x="16954" y="11240"/>
                  </a:cubicBezTo>
                  <a:cubicBezTo>
                    <a:pt x="22669" y="8287"/>
                    <a:pt x="29242" y="5715"/>
                    <a:pt x="36767" y="3429"/>
                  </a:cubicBezTo>
                  <a:cubicBezTo>
                    <a:pt x="44291" y="1143"/>
                    <a:pt x="51816" y="0"/>
                    <a:pt x="59246"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2"/>
                    <a:pt x="82963" y="134684"/>
                    <a:pt x="82963" y="130016"/>
                  </a:cubicBezTo>
                  <a:lnTo>
                    <a:pt x="82963" y="121920"/>
                  </a:lnTo>
                  <a:cubicBezTo>
                    <a:pt x="78105" y="126778"/>
                    <a:pt x="72104" y="131350"/>
                    <a:pt x="64961" y="135350"/>
                  </a:cubicBezTo>
                  <a:cubicBezTo>
                    <a:pt x="57817" y="139351"/>
                    <a:pt x="49816" y="141446"/>
                    <a:pt x="40862" y="141446"/>
                  </a:cubicBezTo>
                  <a:cubicBezTo>
                    <a:pt x="29146" y="141446"/>
                    <a:pt x="19336" y="138017"/>
                    <a:pt x="11621" y="131255"/>
                  </a:cubicBezTo>
                  <a:cubicBezTo>
                    <a:pt x="3905" y="124492"/>
                    <a:pt x="0" y="114776"/>
                    <a:pt x="0" y="102013"/>
                  </a:cubicBezTo>
                  <a:cubicBezTo>
                    <a:pt x="95" y="86773"/>
                    <a:pt x="7810" y="75438"/>
                    <a:pt x="23146" y="68199"/>
                  </a:cubicBezTo>
                  <a:close/>
                  <a:moveTo>
                    <a:pt x="66199" y="120968"/>
                  </a:moveTo>
                  <a:cubicBezTo>
                    <a:pt x="71723" y="118396"/>
                    <a:pt x="76771" y="115253"/>
                    <a:pt x="81343" y="111633"/>
                  </a:cubicBezTo>
                  <a:lnTo>
                    <a:pt x="81343" y="69533"/>
                  </a:lnTo>
                  <a:cubicBezTo>
                    <a:pt x="63532" y="69533"/>
                    <a:pt x="50102" y="72295"/>
                    <a:pt x="41053" y="77724"/>
                  </a:cubicBezTo>
                  <a:cubicBezTo>
                    <a:pt x="32004" y="83153"/>
                    <a:pt x="27432" y="90297"/>
                    <a:pt x="27432" y="99155"/>
                  </a:cubicBezTo>
                  <a:cubicBezTo>
                    <a:pt x="27432" y="107918"/>
                    <a:pt x="29623" y="114491"/>
                    <a:pt x="33909" y="118586"/>
                  </a:cubicBezTo>
                  <a:cubicBezTo>
                    <a:pt x="38195" y="122777"/>
                    <a:pt x="44101" y="124778"/>
                    <a:pt x="51435" y="124778"/>
                  </a:cubicBezTo>
                  <a:cubicBezTo>
                    <a:pt x="55721"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0" name="Freeform: Shape 62">
              <a:extLst>
                <a:ext uri="{FF2B5EF4-FFF2-40B4-BE49-F238E27FC236}">
                  <a16:creationId xmlns:a16="http://schemas.microsoft.com/office/drawing/2014/main" id="{117AEE23-9431-5C89-105B-AE17563C82E6}"/>
                </a:ext>
              </a:extLst>
            </p:cNvPr>
            <p:cNvSpPr/>
            <p:nvPr/>
          </p:nvSpPr>
          <p:spPr>
            <a:xfrm>
              <a:off x="12318872" y="6519926"/>
              <a:ext cx="88201" cy="237553"/>
            </a:xfrm>
            <a:custGeom>
              <a:avLst/>
              <a:gdLst>
                <a:gd name="connsiteX0" fmla="*/ 24479 w 88201"/>
                <a:gd name="connsiteY0" fmla="*/ 167069 h 237553"/>
                <a:gd name="connsiteX1" fmla="*/ 17621 w 88201"/>
                <a:gd name="connsiteY1" fmla="*/ 145256 h 237553"/>
                <a:gd name="connsiteX2" fmla="*/ 17621 w 88201"/>
                <a:gd name="connsiteY2" fmla="*/ 51340 h 237553"/>
                <a:gd name="connsiteX3" fmla="*/ 0 w 88201"/>
                <a:gd name="connsiteY3" fmla="*/ 51340 h 237553"/>
                <a:gd name="connsiteX4" fmla="*/ 0 w 88201"/>
                <a:gd name="connsiteY4" fmla="*/ 40291 h 237553"/>
                <a:gd name="connsiteX5" fmla="*/ 6858 w 88201"/>
                <a:gd name="connsiteY5" fmla="*/ 38576 h 237553"/>
                <a:gd name="connsiteX6" fmla="*/ 14478 w 88201"/>
                <a:gd name="connsiteY6" fmla="*/ 35909 h 237553"/>
                <a:gd name="connsiteX7" fmla="*/ 20574 w 88201"/>
                <a:gd name="connsiteY7" fmla="*/ 27146 h 237553"/>
                <a:gd name="connsiteX8" fmla="*/ 25241 w 88201"/>
                <a:gd name="connsiteY8" fmla="*/ 12192 h 237553"/>
                <a:gd name="connsiteX9" fmla="*/ 28384 w 88201"/>
                <a:gd name="connsiteY9" fmla="*/ 0 h 237553"/>
                <a:gd name="connsiteX10" fmla="*/ 42863 w 88201"/>
                <a:gd name="connsiteY10" fmla="*/ 0 h 237553"/>
                <a:gd name="connsiteX11" fmla="*/ 43339 w 88201"/>
                <a:gd name="connsiteY11" fmla="*/ 35243 h 237553"/>
                <a:gd name="connsiteX12" fmla="*/ 84201 w 88201"/>
                <a:gd name="connsiteY12" fmla="*/ 35243 h 237553"/>
                <a:gd name="connsiteX13" fmla="*/ 84201 w 88201"/>
                <a:gd name="connsiteY13" fmla="*/ 51435 h 237553"/>
                <a:gd name="connsiteX14" fmla="*/ 43339 w 88201"/>
                <a:gd name="connsiteY14" fmla="*/ 51435 h 237553"/>
                <a:gd name="connsiteX15" fmla="*/ 43339 w 88201"/>
                <a:gd name="connsiteY15" fmla="*/ 126587 h 237553"/>
                <a:gd name="connsiteX16" fmla="*/ 44196 w 88201"/>
                <a:gd name="connsiteY16" fmla="*/ 146114 h 237553"/>
                <a:gd name="connsiteX17" fmla="*/ 47911 w 88201"/>
                <a:gd name="connsiteY17" fmla="*/ 153448 h 237553"/>
                <a:gd name="connsiteX18" fmla="*/ 57531 w 88201"/>
                <a:gd name="connsiteY18" fmla="*/ 155162 h 237553"/>
                <a:gd name="connsiteX19" fmla="*/ 72104 w 88201"/>
                <a:gd name="connsiteY19" fmla="*/ 153448 h 237553"/>
                <a:gd name="connsiteX20" fmla="*/ 84487 w 88201"/>
                <a:gd name="connsiteY20" fmla="*/ 149733 h 237553"/>
                <a:gd name="connsiteX21" fmla="*/ 88201 w 88201"/>
                <a:gd name="connsiteY21" fmla="*/ 160782 h 237553"/>
                <a:gd name="connsiteX22" fmla="*/ 69247 w 88201"/>
                <a:gd name="connsiteY22" fmla="*/ 169355 h 237553"/>
                <a:gd name="connsiteX23" fmla="*/ 45339 w 88201"/>
                <a:gd name="connsiteY23" fmla="*/ 173546 h 237553"/>
                <a:gd name="connsiteX24" fmla="*/ 24479 w 88201"/>
                <a:gd name="connsiteY24" fmla="*/ 167069 h 237553"/>
                <a:gd name="connsiteX25" fmla="*/ 62103 w 88201"/>
                <a:gd name="connsiteY25" fmla="*/ 220218 h 237553"/>
                <a:gd name="connsiteX26" fmla="*/ 53816 w 88201"/>
                <a:gd name="connsiteY26" fmla="*/ 232220 h 237553"/>
                <a:gd name="connsiteX27" fmla="*/ 46672 w 88201"/>
                <a:gd name="connsiteY27" fmla="*/ 237554 h 237553"/>
                <a:gd name="connsiteX28" fmla="*/ 46387 w 88201"/>
                <a:gd name="connsiteY28" fmla="*/ 237554 h 237553"/>
                <a:gd name="connsiteX29" fmla="*/ 38100 w 88201"/>
                <a:gd name="connsiteY29" fmla="*/ 233172 h 237553"/>
                <a:gd name="connsiteX30" fmla="*/ 37814 w 88201"/>
                <a:gd name="connsiteY30" fmla="*/ 231743 h 237553"/>
                <a:gd name="connsiteX31" fmla="*/ 43434 w 88201"/>
                <a:gd name="connsiteY31" fmla="*/ 225171 h 237553"/>
                <a:gd name="connsiteX32" fmla="*/ 45625 w 88201"/>
                <a:gd name="connsiteY32" fmla="*/ 214884 h 237553"/>
                <a:gd name="connsiteX33" fmla="*/ 44291 w 88201"/>
                <a:gd name="connsiteY33" fmla="*/ 209741 h 237553"/>
                <a:gd name="connsiteX34" fmla="*/ 40481 w 88201"/>
                <a:gd name="connsiteY34" fmla="*/ 206026 h 237553"/>
                <a:gd name="connsiteX35" fmla="*/ 35623 w 88201"/>
                <a:gd name="connsiteY35" fmla="*/ 196215 h 237553"/>
                <a:gd name="connsiteX36" fmla="*/ 39814 w 88201"/>
                <a:gd name="connsiteY36" fmla="*/ 187166 h 237553"/>
                <a:gd name="connsiteX37" fmla="*/ 48577 w 88201"/>
                <a:gd name="connsiteY37" fmla="*/ 184499 h 237553"/>
                <a:gd name="connsiteX38" fmla="*/ 49530 w 88201"/>
                <a:gd name="connsiteY38" fmla="*/ 184499 h 237553"/>
                <a:gd name="connsiteX39" fmla="*/ 61246 w 88201"/>
                <a:gd name="connsiteY39" fmla="*/ 189643 h 237553"/>
                <a:gd name="connsiteX40" fmla="*/ 65627 w 88201"/>
                <a:gd name="connsiteY40" fmla="*/ 204121 h 237553"/>
                <a:gd name="connsiteX41" fmla="*/ 62103 w 88201"/>
                <a:gd name="connsiteY41" fmla="*/ 220218 h 23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8201" h="237553">
                  <a:moveTo>
                    <a:pt x="24479" y="167069"/>
                  </a:moveTo>
                  <a:cubicBezTo>
                    <a:pt x="19907" y="162782"/>
                    <a:pt x="17621" y="155543"/>
                    <a:pt x="17621" y="145256"/>
                  </a:cubicBezTo>
                  <a:lnTo>
                    <a:pt x="17621" y="51340"/>
                  </a:lnTo>
                  <a:lnTo>
                    <a:pt x="0" y="51340"/>
                  </a:lnTo>
                  <a:lnTo>
                    <a:pt x="0" y="40291"/>
                  </a:lnTo>
                  <a:cubicBezTo>
                    <a:pt x="857" y="40100"/>
                    <a:pt x="3143" y="39529"/>
                    <a:pt x="6858" y="38576"/>
                  </a:cubicBezTo>
                  <a:cubicBezTo>
                    <a:pt x="10573" y="37624"/>
                    <a:pt x="13144" y="36671"/>
                    <a:pt x="14478" y="35909"/>
                  </a:cubicBezTo>
                  <a:cubicBezTo>
                    <a:pt x="17050" y="34481"/>
                    <a:pt x="19145" y="31528"/>
                    <a:pt x="20574" y="27146"/>
                  </a:cubicBezTo>
                  <a:cubicBezTo>
                    <a:pt x="21907" y="24003"/>
                    <a:pt x="23431" y="19050"/>
                    <a:pt x="25241" y="12192"/>
                  </a:cubicBezTo>
                  <a:cubicBezTo>
                    <a:pt x="27051" y="5334"/>
                    <a:pt x="28099" y="1238"/>
                    <a:pt x="28384" y="0"/>
                  </a:cubicBezTo>
                  <a:lnTo>
                    <a:pt x="42863" y="0"/>
                  </a:lnTo>
                  <a:lnTo>
                    <a:pt x="43339" y="35243"/>
                  </a:lnTo>
                  <a:lnTo>
                    <a:pt x="84201" y="35243"/>
                  </a:lnTo>
                  <a:lnTo>
                    <a:pt x="84201" y="51435"/>
                  </a:lnTo>
                  <a:lnTo>
                    <a:pt x="43339" y="51435"/>
                  </a:lnTo>
                  <a:lnTo>
                    <a:pt x="43339" y="126587"/>
                  </a:lnTo>
                  <a:cubicBezTo>
                    <a:pt x="43339" y="135922"/>
                    <a:pt x="43624" y="142399"/>
                    <a:pt x="44196" y="146114"/>
                  </a:cubicBezTo>
                  <a:cubicBezTo>
                    <a:pt x="44767" y="149828"/>
                    <a:pt x="46006" y="152305"/>
                    <a:pt x="47911" y="153448"/>
                  </a:cubicBezTo>
                  <a:cubicBezTo>
                    <a:pt x="49816" y="154591"/>
                    <a:pt x="53054" y="155162"/>
                    <a:pt x="57531" y="155162"/>
                  </a:cubicBezTo>
                  <a:cubicBezTo>
                    <a:pt x="61913" y="155162"/>
                    <a:pt x="66770" y="154591"/>
                    <a:pt x="72104" y="153448"/>
                  </a:cubicBezTo>
                  <a:cubicBezTo>
                    <a:pt x="77438" y="152305"/>
                    <a:pt x="81534" y="151067"/>
                    <a:pt x="84487" y="149733"/>
                  </a:cubicBezTo>
                  <a:lnTo>
                    <a:pt x="88201" y="160782"/>
                  </a:lnTo>
                  <a:cubicBezTo>
                    <a:pt x="84296" y="163735"/>
                    <a:pt x="77914" y="166592"/>
                    <a:pt x="69247" y="169355"/>
                  </a:cubicBezTo>
                  <a:cubicBezTo>
                    <a:pt x="60484" y="172117"/>
                    <a:pt x="52578" y="173546"/>
                    <a:pt x="45339" y="173546"/>
                  </a:cubicBezTo>
                  <a:cubicBezTo>
                    <a:pt x="35909" y="173450"/>
                    <a:pt x="29051" y="171355"/>
                    <a:pt x="24479" y="167069"/>
                  </a:cubicBezTo>
                  <a:close/>
                  <a:moveTo>
                    <a:pt x="62103" y="220218"/>
                  </a:moveTo>
                  <a:cubicBezTo>
                    <a:pt x="59626" y="225076"/>
                    <a:pt x="56864" y="229076"/>
                    <a:pt x="53816" y="232220"/>
                  </a:cubicBezTo>
                  <a:cubicBezTo>
                    <a:pt x="50673" y="235268"/>
                    <a:pt x="48387" y="237077"/>
                    <a:pt x="46672" y="237554"/>
                  </a:cubicBezTo>
                  <a:lnTo>
                    <a:pt x="46387" y="237554"/>
                  </a:lnTo>
                  <a:lnTo>
                    <a:pt x="38100" y="233172"/>
                  </a:lnTo>
                  <a:lnTo>
                    <a:pt x="37814" y="231743"/>
                  </a:lnTo>
                  <a:cubicBezTo>
                    <a:pt x="40100" y="230600"/>
                    <a:pt x="42005" y="228410"/>
                    <a:pt x="43434" y="225171"/>
                  </a:cubicBezTo>
                  <a:cubicBezTo>
                    <a:pt x="44863" y="221933"/>
                    <a:pt x="45625" y="218504"/>
                    <a:pt x="45625" y="214884"/>
                  </a:cubicBezTo>
                  <a:cubicBezTo>
                    <a:pt x="45625" y="212789"/>
                    <a:pt x="45148" y="211074"/>
                    <a:pt x="44291" y="209741"/>
                  </a:cubicBezTo>
                  <a:cubicBezTo>
                    <a:pt x="43434" y="208407"/>
                    <a:pt x="42100" y="207169"/>
                    <a:pt x="40481" y="206026"/>
                  </a:cubicBezTo>
                  <a:cubicBezTo>
                    <a:pt x="37243" y="203740"/>
                    <a:pt x="35623" y="200501"/>
                    <a:pt x="35623" y="196215"/>
                  </a:cubicBezTo>
                  <a:cubicBezTo>
                    <a:pt x="35623" y="191929"/>
                    <a:pt x="37052" y="188976"/>
                    <a:pt x="39814" y="187166"/>
                  </a:cubicBezTo>
                  <a:cubicBezTo>
                    <a:pt x="42577" y="185357"/>
                    <a:pt x="45529" y="184499"/>
                    <a:pt x="48577" y="184499"/>
                  </a:cubicBezTo>
                  <a:lnTo>
                    <a:pt x="49530" y="184499"/>
                  </a:lnTo>
                  <a:cubicBezTo>
                    <a:pt x="54388" y="184499"/>
                    <a:pt x="58388" y="186214"/>
                    <a:pt x="61246" y="189643"/>
                  </a:cubicBezTo>
                  <a:cubicBezTo>
                    <a:pt x="64198" y="193072"/>
                    <a:pt x="65627" y="197834"/>
                    <a:pt x="65627" y="204121"/>
                  </a:cubicBezTo>
                  <a:cubicBezTo>
                    <a:pt x="65818" y="209931"/>
                    <a:pt x="64579" y="215265"/>
                    <a:pt x="62103" y="22021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1" name="Freeform: Shape 1023">
              <a:extLst>
                <a:ext uri="{FF2B5EF4-FFF2-40B4-BE49-F238E27FC236}">
                  <a16:creationId xmlns:a16="http://schemas.microsoft.com/office/drawing/2014/main" id="{585490E7-1FFE-D50D-431A-B0F7BBE9F221}"/>
                </a:ext>
              </a:extLst>
            </p:cNvPr>
            <p:cNvSpPr/>
            <p:nvPr/>
          </p:nvSpPr>
          <p:spPr>
            <a:xfrm>
              <a:off x="12421170" y="6496875"/>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7 w 64865"/>
                <a:gd name="connsiteY14" fmla="*/ 18098 h 194119"/>
                <a:gd name="connsiteX15" fmla="*/ 18669 w 64865"/>
                <a:gd name="connsiteY15" fmla="*/ 5144 h 194119"/>
                <a:gd name="connsiteX16" fmla="*/ 31718 w 64865"/>
                <a:gd name="connsiteY16" fmla="*/ 0 h 194119"/>
                <a:gd name="connsiteX17" fmla="*/ 43910 w 64865"/>
                <a:gd name="connsiteY17" fmla="*/ 4382 h 194119"/>
                <a:gd name="connsiteX18" fmla="*/ 47816 w 64865"/>
                <a:gd name="connsiteY18" fmla="*/ 15621 h 194119"/>
                <a:gd name="connsiteX19" fmla="*/ 43053 w 64865"/>
                <a:gd name="connsiteY19" fmla="*/ 28861 h 194119"/>
                <a:gd name="connsiteX20" fmla="*/ 29718 w 64865"/>
                <a:gd name="connsiteY20" fmla="*/ 33719 h 194119"/>
                <a:gd name="connsiteX21" fmla="*/ 29432 w 64865"/>
                <a:gd name="connsiteY21" fmla="*/ 33719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20"/>
                  </a:lnTo>
                  <a:lnTo>
                    <a:pt x="0" y="194120"/>
                  </a:lnTo>
                  <a:lnTo>
                    <a:pt x="0" y="182118"/>
                  </a:lnTo>
                  <a:lnTo>
                    <a:pt x="19812" y="179927"/>
                  </a:lnTo>
                  <a:lnTo>
                    <a:pt x="19812" y="77057"/>
                  </a:lnTo>
                  <a:close/>
                  <a:moveTo>
                    <a:pt x="17812" y="29337"/>
                  </a:moveTo>
                  <a:cubicBezTo>
                    <a:pt x="15240" y="26384"/>
                    <a:pt x="13907" y="22670"/>
                    <a:pt x="13907" y="18098"/>
                  </a:cubicBezTo>
                  <a:cubicBezTo>
                    <a:pt x="13907" y="12859"/>
                    <a:pt x="15526" y="8573"/>
                    <a:pt x="18669" y="5144"/>
                  </a:cubicBezTo>
                  <a:cubicBezTo>
                    <a:pt x="21812" y="1715"/>
                    <a:pt x="26194" y="0"/>
                    <a:pt x="31718" y="0"/>
                  </a:cubicBezTo>
                  <a:cubicBezTo>
                    <a:pt x="37243" y="0"/>
                    <a:pt x="41338" y="1429"/>
                    <a:pt x="43910" y="4382"/>
                  </a:cubicBezTo>
                  <a:cubicBezTo>
                    <a:pt x="46482" y="7334"/>
                    <a:pt x="47816" y="11049"/>
                    <a:pt x="47816" y="15621"/>
                  </a:cubicBezTo>
                  <a:cubicBezTo>
                    <a:pt x="47816" y="21146"/>
                    <a:pt x="46196" y="25527"/>
                    <a:pt x="43053" y="28861"/>
                  </a:cubicBezTo>
                  <a:cubicBezTo>
                    <a:pt x="39910" y="32099"/>
                    <a:pt x="35433" y="33719"/>
                    <a:pt x="29718" y="33719"/>
                  </a:cubicBezTo>
                  <a:lnTo>
                    <a:pt x="29432" y="33719"/>
                  </a:lnTo>
                  <a:cubicBezTo>
                    <a:pt x="24384" y="33719"/>
                    <a:pt x="20479" y="32290"/>
                    <a:pt x="17812"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2" name="Freeform: Shape 1024">
              <a:extLst>
                <a:ext uri="{FF2B5EF4-FFF2-40B4-BE49-F238E27FC236}">
                  <a16:creationId xmlns:a16="http://schemas.microsoft.com/office/drawing/2014/main" id="{A0CA35A4-B8A7-4883-0196-735FDC418E00}"/>
                </a:ext>
              </a:extLst>
            </p:cNvPr>
            <p:cNvSpPr/>
            <p:nvPr/>
          </p:nvSpPr>
          <p:spPr>
            <a:xfrm>
              <a:off x="12503464" y="6551454"/>
              <a:ext cx="126494" cy="142208"/>
            </a:xfrm>
            <a:custGeom>
              <a:avLst/>
              <a:gdLst>
                <a:gd name="connsiteX0" fmla="*/ 8956 w 126494"/>
                <a:gd name="connsiteY0" fmla="*/ 33052 h 142208"/>
                <a:gd name="connsiteX1" fmla="*/ 32863 w 126494"/>
                <a:gd name="connsiteY1" fmla="*/ 8477 h 142208"/>
                <a:gd name="connsiteX2" fmla="*/ 64582 w 126494"/>
                <a:gd name="connsiteY2" fmla="*/ 0 h 142208"/>
                <a:gd name="connsiteX3" fmla="*/ 110969 w 126494"/>
                <a:gd name="connsiteY3" fmla="*/ 19622 h 142208"/>
                <a:gd name="connsiteX4" fmla="*/ 126494 w 126494"/>
                <a:gd name="connsiteY4" fmla="*/ 71056 h 142208"/>
                <a:gd name="connsiteX5" fmla="*/ 117445 w 126494"/>
                <a:gd name="connsiteY5" fmla="*/ 109442 h 142208"/>
                <a:gd name="connsiteX6" fmla="*/ 93633 w 126494"/>
                <a:gd name="connsiteY6" fmla="*/ 133921 h 142208"/>
                <a:gd name="connsiteX7" fmla="*/ 61915 w 126494"/>
                <a:gd name="connsiteY7" fmla="*/ 142208 h 142208"/>
                <a:gd name="connsiteX8" fmla="*/ 15528 w 126494"/>
                <a:gd name="connsiteY8" fmla="*/ 122587 h 142208"/>
                <a:gd name="connsiteX9" fmla="*/ 2 w 126494"/>
                <a:gd name="connsiteY9" fmla="*/ 71247 h 142208"/>
                <a:gd name="connsiteX10" fmla="*/ 8956 w 126494"/>
                <a:gd name="connsiteY10" fmla="*/ 33052 h 142208"/>
                <a:gd name="connsiteX11" fmla="*/ 89252 w 126494"/>
                <a:gd name="connsiteY11" fmla="*/ 114300 h 142208"/>
                <a:gd name="connsiteX12" fmla="*/ 98300 w 126494"/>
                <a:gd name="connsiteY12" fmla="*/ 72962 h 142208"/>
                <a:gd name="connsiteX13" fmla="*/ 90013 w 126494"/>
                <a:gd name="connsiteY13" fmla="*/ 29908 h 142208"/>
                <a:gd name="connsiteX14" fmla="*/ 63344 w 126494"/>
                <a:gd name="connsiteY14" fmla="*/ 14002 h 142208"/>
                <a:gd name="connsiteX15" fmla="*/ 37245 w 126494"/>
                <a:gd name="connsiteY15" fmla="*/ 27908 h 142208"/>
                <a:gd name="connsiteX16" fmla="*/ 28101 w 126494"/>
                <a:gd name="connsiteY16" fmla="*/ 69247 h 142208"/>
                <a:gd name="connsiteX17" fmla="*/ 36673 w 126494"/>
                <a:gd name="connsiteY17" fmla="*/ 112300 h 142208"/>
                <a:gd name="connsiteX18" fmla="*/ 63344 w 126494"/>
                <a:gd name="connsiteY18" fmla="*/ 128207 h 142208"/>
                <a:gd name="connsiteX19" fmla="*/ 89252 w 126494"/>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94" h="142208">
                  <a:moveTo>
                    <a:pt x="8956" y="33052"/>
                  </a:moveTo>
                  <a:cubicBezTo>
                    <a:pt x="14956" y="22288"/>
                    <a:pt x="22957" y="14097"/>
                    <a:pt x="32863" y="8477"/>
                  </a:cubicBezTo>
                  <a:cubicBezTo>
                    <a:pt x="42769" y="2857"/>
                    <a:pt x="53342" y="0"/>
                    <a:pt x="64582" y="0"/>
                  </a:cubicBezTo>
                  <a:cubicBezTo>
                    <a:pt x="85156" y="0"/>
                    <a:pt x="100586" y="6477"/>
                    <a:pt x="110969" y="19622"/>
                  </a:cubicBezTo>
                  <a:cubicBezTo>
                    <a:pt x="121351" y="32671"/>
                    <a:pt x="126494" y="49816"/>
                    <a:pt x="126494" y="71056"/>
                  </a:cubicBezTo>
                  <a:cubicBezTo>
                    <a:pt x="126494" y="85916"/>
                    <a:pt x="123446" y="98679"/>
                    <a:pt x="117445" y="109442"/>
                  </a:cubicBezTo>
                  <a:cubicBezTo>
                    <a:pt x="111445" y="120206"/>
                    <a:pt x="103444" y="128397"/>
                    <a:pt x="93633" y="133921"/>
                  </a:cubicBezTo>
                  <a:cubicBezTo>
                    <a:pt x="83727" y="139446"/>
                    <a:pt x="73154" y="142208"/>
                    <a:pt x="61915" y="142208"/>
                  </a:cubicBezTo>
                  <a:cubicBezTo>
                    <a:pt x="41341" y="142208"/>
                    <a:pt x="25910" y="135636"/>
                    <a:pt x="15528" y="122587"/>
                  </a:cubicBezTo>
                  <a:cubicBezTo>
                    <a:pt x="5146" y="109537"/>
                    <a:pt x="2" y="92393"/>
                    <a:pt x="2" y="71247"/>
                  </a:cubicBezTo>
                  <a:cubicBezTo>
                    <a:pt x="-93" y="56483"/>
                    <a:pt x="2955" y="43815"/>
                    <a:pt x="8956" y="33052"/>
                  </a:cubicBezTo>
                  <a:close/>
                  <a:moveTo>
                    <a:pt x="89252" y="114300"/>
                  </a:moveTo>
                  <a:cubicBezTo>
                    <a:pt x="95252" y="104966"/>
                    <a:pt x="98300" y="91249"/>
                    <a:pt x="98300" y="72962"/>
                  </a:cubicBezTo>
                  <a:cubicBezTo>
                    <a:pt x="98300" y="54864"/>
                    <a:pt x="95538" y="40481"/>
                    <a:pt x="90013" y="29908"/>
                  </a:cubicBezTo>
                  <a:cubicBezTo>
                    <a:pt x="84489" y="19336"/>
                    <a:pt x="75535" y="14002"/>
                    <a:pt x="63344" y="14002"/>
                  </a:cubicBezTo>
                  <a:cubicBezTo>
                    <a:pt x="52104" y="14002"/>
                    <a:pt x="43436" y="18669"/>
                    <a:pt x="37245" y="27908"/>
                  </a:cubicBezTo>
                  <a:cubicBezTo>
                    <a:pt x="31149" y="37243"/>
                    <a:pt x="28101" y="50959"/>
                    <a:pt x="28101" y="69247"/>
                  </a:cubicBezTo>
                  <a:cubicBezTo>
                    <a:pt x="28101" y="87344"/>
                    <a:pt x="30958" y="101727"/>
                    <a:pt x="36673" y="112300"/>
                  </a:cubicBezTo>
                  <a:cubicBezTo>
                    <a:pt x="42388" y="122872"/>
                    <a:pt x="51247" y="128207"/>
                    <a:pt x="63344" y="128207"/>
                  </a:cubicBezTo>
                  <a:cubicBezTo>
                    <a:pt x="74583" y="128207"/>
                    <a:pt x="83251" y="123539"/>
                    <a:pt x="89252" y="11430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3" name="Freeform: Shape 1027">
              <a:extLst>
                <a:ext uri="{FF2B5EF4-FFF2-40B4-BE49-F238E27FC236}">
                  <a16:creationId xmlns:a16="http://schemas.microsoft.com/office/drawing/2014/main" id="{6F4E8447-1BD5-0D9F-A312-574E3DA601D6}"/>
                </a:ext>
              </a:extLst>
            </p:cNvPr>
            <p:cNvSpPr/>
            <p:nvPr/>
          </p:nvSpPr>
          <p:spPr>
            <a:xfrm>
              <a:off x="12649199" y="6551930"/>
              <a:ext cx="147828" cy="139064"/>
            </a:xfrm>
            <a:custGeom>
              <a:avLst/>
              <a:gdLst>
                <a:gd name="connsiteX0" fmla="*/ 17621 w 147828"/>
                <a:gd name="connsiteY0" fmla="*/ 22003 h 139064"/>
                <a:gd name="connsiteX1" fmla="*/ 0 w 147828"/>
                <a:gd name="connsiteY1" fmla="*/ 17621 h 139064"/>
                <a:gd name="connsiteX2" fmla="*/ 0 w 147828"/>
                <a:gd name="connsiteY2" fmla="*/ 4382 h 139064"/>
                <a:gd name="connsiteX3" fmla="*/ 34957 w 147828"/>
                <a:gd name="connsiteY3" fmla="*/ 0 h 139064"/>
                <a:gd name="connsiteX4" fmla="*/ 35719 w 147828"/>
                <a:gd name="connsiteY4" fmla="*/ 0 h 139064"/>
                <a:gd name="connsiteX5" fmla="*/ 40862 w 147828"/>
                <a:gd name="connsiteY5" fmla="*/ 4382 h 139064"/>
                <a:gd name="connsiteX6" fmla="*/ 40862 w 147828"/>
                <a:gd name="connsiteY6" fmla="*/ 14669 h 139064"/>
                <a:gd name="connsiteX7" fmla="*/ 40576 w 147828"/>
                <a:gd name="connsiteY7" fmla="*/ 20574 h 139064"/>
                <a:gd name="connsiteX8" fmla="*/ 63817 w 147828"/>
                <a:gd name="connsiteY8" fmla="*/ 6382 h 139064"/>
                <a:gd name="connsiteX9" fmla="*/ 91440 w 147828"/>
                <a:gd name="connsiteY9" fmla="*/ 0 h 139064"/>
                <a:gd name="connsiteX10" fmla="*/ 115348 w 147828"/>
                <a:gd name="connsiteY10" fmla="*/ 5906 h 139064"/>
                <a:gd name="connsiteX11" fmla="*/ 127254 w 147828"/>
                <a:gd name="connsiteY11" fmla="*/ 23908 h 139064"/>
                <a:gd name="connsiteX12" fmla="*/ 130683 w 147828"/>
                <a:gd name="connsiteY12" fmla="*/ 56579 h 139064"/>
                <a:gd name="connsiteX13" fmla="*/ 130683 w 147828"/>
                <a:gd name="connsiteY13" fmla="*/ 125063 h 139064"/>
                <a:gd name="connsiteX14" fmla="*/ 147828 w 147828"/>
                <a:gd name="connsiteY14" fmla="*/ 126778 h 139064"/>
                <a:gd name="connsiteX15" fmla="*/ 147828 w 147828"/>
                <a:gd name="connsiteY15" fmla="*/ 139065 h 139064"/>
                <a:gd name="connsiteX16" fmla="*/ 89821 w 147828"/>
                <a:gd name="connsiteY16" fmla="*/ 139065 h 139064"/>
                <a:gd name="connsiteX17" fmla="*/ 89821 w 147828"/>
                <a:gd name="connsiteY17" fmla="*/ 127064 h 139064"/>
                <a:gd name="connsiteX18" fmla="*/ 104966 w 147828"/>
                <a:gd name="connsiteY18" fmla="*/ 125063 h 139064"/>
                <a:gd name="connsiteX19" fmla="*/ 104966 w 147828"/>
                <a:gd name="connsiteY19" fmla="*/ 56293 h 139064"/>
                <a:gd name="connsiteX20" fmla="*/ 102965 w 147828"/>
                <a:gd name="connsiteY20" fmla="*/ 33623 h 139064"/>
                <a:gd name="connsiteX21" fmla="*/ 95631 w 147828"/>
                <a:gd name="connsiteY21" fmla="*/ 21431 h 139064"/>
                <a:gd name="connsiteX22" fmla="*/ 80010 w 147828"/>
                <a:gd name="connsiteY22" fmla="*/ 17431 h 139064"/>
                <a:gd name="connsiteX23" fmla="*/ 61150 w 147828"/>
                <a:gd name="connsiteY23" fmla="*/ 21812 h 139064"/>
                <a:gd name="connsiteX24" fmla="*/ 43243 w 147828"/>
                <a:gd name="connsiteY24" fmla="*/ 32099 h 139064"/>
                <a:gd name="connsiteX25" fmla="*/ 43243 w 147828"/>
                <a:gd name="connsiteY25" fmla="*/ 124873 h 139064"/>
                <a:gd name="connsiteX26" fmla="*/ 59912 w 147828"/>
                <a:gd name="connsiteY26" fmla="*/ 127064 h 139064"/>
                <a:gd name="connsiteX27" fmla="*/ 59912 w 147828"/>
                <a:gd name="connsiteY27" fmla="*/ 139065 h 139064"/>
                <a:gd name="connsiteX28" fmla="*/ 2191 w 147828"/>
                <a:gd name="connsiteY28" fmla="*/ 139065 h 139064"/>
                <a:gd name="connsiteX29" fmla="*/ 2191 w 147828"/>
                <a:gd name="connsiteY29" fmla="*/ 127064 h 139064"/>
                <a:gd name="connsiteX30" fmla="*/ 17621 w 147828"/>
                <a:gd name="connsiteY30" fmla="*/ 124873 h 139064"/>
                <a:gd name="connsiteX31" fmla="*/ 17621 w 147828"/>
                <a:gd name="connsiteY31" fmla="*/ 22003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828" h="139064">
                  <a:moveTo>
                    <a:pt x="17621" y="22003"/>
                  </a:moveTo>
                  <a:lnTo>
                    <a:pt x="0" y="17621"/>
                  </a:lnTo>
                  <a:lnTo>
                    <a:pt x="0" y="4382"/>
                  </a:lnTo>
                  <a:lnTo>
                    <a:pt x="34957" y="0"/>
                  </a:lnTo>
                  <a:lnTo>
                    <a:pt x="35719" y="0"/>
                  </a:lnTo>
                  <a:lnTo>
                    <a:pt x="40862" y="4382"/>
                  </a:lnTo>
                  <a:lnTo>
                    <a:pt x="40862" y="14669"/>
                  </a:lnTo>
                  <a:lnTo>
                    <a:pt x="40576" y="20574"/>
                  </a:lnTo>
                  <a:cubicBezTo>
                    <a:pt x="46482" y="15335"/>
                    <a:pt x="54197" y="10668"/>
                    <a:pt x="63817" y="6382"/>
                  </a:cubicBezTo>
                  <a:cubicBezTo>
                    <a:pt x="73438" y="2096"/>
                    <a:pt x="82677" y="0"/>
                    <a:pt x="91440" y="0"/>
                  </a:cubicBezTo>
                  <a:cubicBezTo>
                    <a:pt x="101727" y="0"/>
                    <a:pt x="109633" y="2000"/>
                    <a:pt x="115348" y="5906"/>
                  </a:cubicBezTo>
                  <a:cubicBezTo>
                    <a:pt x="120967" y="9811"/>
                    <a:pt x="124968" y="15811"/>
                    <a:pt x="127254" y="23908"/>
                  </a:cubicBezTo>
                  <a:cubicBezTo>
                    <a:pt x="129540" y="32004"/>
                    <a:pt x="130683" y="42863"/>
                    <a:pt x="130683" y="56579"/>
                  </a:cubicBezTo>
                  <a:lnTo>
                    <a:pt x="130683" y="125063"/>
                  </a:lnTo>
                  <a:lnTo>
                    <a:pt x="147828" y="126778"/>
                  </a:lnTo>
                  <a:lnTo>
                    <a:pt x="147828" y="139065"/>
                  </a:lnTo>
                  <a:lnTo>
                    <a:pt x="89821" y="139065"/>
                  </a:lnTo>
                  <a:lnTo>
                    <a:pt x="89821" y="127064"/>
                  </a:lnTo>
                  <a:lnTo>
                    <a:pt x="104966" y="125063"/>
                  </a:lnTo>
                  <a:lnTo>
                    <a:pt x="104966" y="56293"/>
                  </a:lnTo>
                  <a:cubicBezTo>
                    <a:pt x="104966" y="46673"/>
                    <a:pt x="104299" y="39148"/>
                    <a:pt x="102965" y="33623"/>
                  </a:cubicBezTo>
                  <a:cubicBezTo>
                    <a:pt x="101632" y="28194"/>
                    <a:pt x="99250" y="24098"/>
                    <a:pt x="95631" y="21431"/>
                  </a:cubicBezTo>
                  <a:cubicBezTo>
                    <a:pt x="92012" y="18764"/>
                    <a:pt x="86773" y="17431"/>
                    <a:pt x="80010" y="17431"/>
                  </a:cubicBezTo>
                  <a:cubicBezTo>
                    <a:pt x="74104" y="17431"/>
                    <a:pt x="67818" y="18860"/>
                    <a:pt x="61150" y="21812"/>
                  </a:cubicBezTo>
                  <a:cubicBezTo>
                    <a:pt x="54483" y="24765"/>
                    <a:pt x="48482" y="28194"/>
                    <a:pt x="43243" y="32099"/>
                  </a:cubicBezTo>
                  <a:lnTo>
                    <a:pt x="43243" y="124873"/>
                  </a:lnTo>
                  <a:lnTo>
                    <a:pt x="59912" y="127064"/>
                  </a:lnTo>
                  <a:lnTo>
                    <a:pt x="59912" y="139065"/>
                  </a:lnTo>
                  <a:lnTo>
                    <a:pt x="2191" y="139065"/>
                  </a:lnTo>
                  <a:lnTo>
                    <a:pt x="2191" y="127064"/>
                  </a:lnTo>
                  <a:lnTo>
                    <a:pt x="17621" y="124873"/>
                  </a:lnTo>
                  <a:lnTo>
                    <a:pt x="17621"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4" name="Freeform: Shape 1028">
              <a:extLst>
                <a:ext uri="{FF2B5EF4-FFF2-40B4-BE49-F238E27FC236}">
                  <a16:creationId xmlns:a16="http://schemas.microsoft.com/office/drawing/2014/main" id="{79D68A00-23EF-F336-460E-CB7F5BB453E1}"/>
                </a:ext>
              </a:extLst>
            </p:cNvPr>
            <p:cNvSpPr/>
            <p:nvPr/>
          </p:nvSpPr>
          <p:spPr>
            <a:xfrm>
              <a:off x="12814553" y="6552025"/>
              <a:ext cx="120205" cy="141446"/>
            </a:xfrm>
            <a:custGeom>
              <a:avLst/>
              <a:gdLst>
                <a:gd name="connsiteX0" fmla="*/ 23146 w 120205"/>
                <a:gd name="connsiteY0" fmla="*/ 68294 h 141446"/>
                <a:gd name="connsiteX1" fmla="*/ 81439 w 120205"/>
                <a:gd name="connsiteY1" fmla="*/ 56674 h 141446"/>
                <a:gd name="connsiteX2" fmla="*/ 81439 w 120205"/>
                <a:gd name="connsiteY2" fmla="*/ 49816 h 141446"/>
                <a:gd name="connsiteX3" fmla="*/ 78962 w 120205"/>
                <a:gd name="connsiteY3" fmla="*/ 31718 h 141446"/>
                <a:gd name="connsiteX4" fmla="*/ 70485 w 120205"/>
                <a:gd name="connsiteY4" fmla="*/ 22003 h 141446"/>
                <a:gd name="connsiteX5" fmla="*/ 53435 w 120205"/>
                <a:gd name="connsiteY5" fmla="*/ 18955 h 141446"/>
                <a:gd name="connsiteX6" fmla="*/ 31051 w 120205"/>
                <a:gd name="connsiteY6" fmla="*/ 22479 h 141446"/>
                <a:gd name="connsiteX7" fmla="*/ 11335 w 120205"/>
                <a:gd name="connsiteY7" fmla="*/ 31147 h 141446"/>
                <a:gd name="connsiteX8" fmla="*/ 5239 w 120205"/>
                <a:gd name="connsiteY8" fmla="*/ 18383 h 141446"/>
                <a:gd name="connsiteX9" fmla="*/ 16954 w 120205"/>
                <a:gd name="connsiteY9" fmla="*/ 11239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0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294 h 141446"/>
                <a:gd name="connsiteX28" fmla="*/ 66199 w 120205"/>
                <a:gd name="connsiteY28" fmla="*/ 121063 h 141446"/>
                <a:gd name="connsiteX29" fmla="*/ 81343 w 120205"/>
                <a:gd name="connsiteY29" fmla="*/ 111728 h 141446"/>
                <a:gd name="connsiteX30" fmla="*/ 81343 w 120205"/>
                <a:gd name="connsiteY30" fmla="*/ 69628 h 141446"/>
                <a:gd name="connsiteX31" fmla="*/ 41053 w 120205"/>
                <a:gd name="connsiteY31" fmla="*/ 77819 h 141446"/>
                <a:gd name="connsiteX32" fmla="*/ 27432 w 120205"/>
                <a:gd name="connsiteY32" fmla="*/ 99250 h 141446"/>
                <a:gd name="connsiteX33" fmla="*/ 33909 w 120205"/>
                <a:gd name="connsiteY33" fmla="*/ 118682 h 141446"/>
                <a:gd name="connsiteX34" fmla="*/ 51435 w 120205"/>
                <a:gd name="connsiteY34" fmla="*/ 124873 h 141446"/>
                <a:gd name="connsiteX35" fmla="*/ 66199 w 120205"/>
                <a:gd name="connsiteY35" fmla="*/ 121063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294"/>
                  </a:moveTo>
                  <a:cubicBezTo>
                    <a:pt x="38481" y="61055"/>
                    <a:pt x="57912" y="57150"/>
                    <a:pt x="81439" y="56674"/>
                  </a:cubicBezTo>
                  <a:lnTo>
                    <a:pt x="81439" y="49816"/>
                  </a:lnTo>
                  <a:cubicBezTo>
                    <a:pt x="81439" y="42101"/>
                    <a:pt x="80582" y="36100"/>
                    <a:pt x="78962" y="31718"/>
                  </a:cubicBezTo>
                  <a:cubicBezTo>
                    <a:pt x="77343" y="27337"/>
                    <a:pt x="74485" y="24098"/>
                    <a:pt x="70485" y="22003"/>
                  </a:cubicBezTo>
                  <a:cubicBezTo>
                    <a:pt x="66484" y="20003"/>
                    <a:pt x="60770" y="18955"/>
                    <a:pt x="53435" y="18955"/>
                  </a:cubicBezTo>
                  <a:cubicBezTo>
                    <a:pt x="45149" y="18955"/>
                    <a:pt x="37624" y="20098"/>
                    <a:pt x="31051" y="22479"/>
                  </a:cubicBezTo>
                  <a:cubicBezTo>
                    <a:pt x="24479" y="24860"/>
                    <a:pt x="17907" y="27718"/>
                    <a:pt x="11335" y="31147"/>
                  </a:cubicBezTo>
                  <a:lnTo>
                    <a:pt x="5239" y="18383"/>
                  </a:lnTo>
                  <a:cubicBezTo>
                    <a:pt x="7334" y="16573"/>
                    <a:pt x="11239" y="14192"/>
                    <a:pt x="16954" y="11239"/>
                  </a:cubicBezTo>
                  <a:cubicBezTo>
                    <a:pt x="22670" y="8287"/>
                    <a:pt x="29242" y="5715"/>
                    <a:pt x="36767" y="3429"/>
                  </a:cubicBezTo>
                  <a:cubicBezTo>
                    <a:pt x="44291" y="1143"/>
                    <a:pt x="51816" y="0"/>
                    <a:pt x="59246" y="0"/>
                  </a:cubicBezTo>
                  <a:cubicBezTo>
                    <a:pt x="70866" y="0"/>
                    <a:pt x="80010" y="1619"/>
                    <a:pt x="86773" y="4763"/>
                  </a:cubicBezTo>
                  <a:cubicBezTo>
                    <a:pt x="93535"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2"/>
                    <a:pt x="82963" y="134684"/>
                    <a:pt x="82963" y="130016"/>
                  </a:cubicBezTo>
                  <a:lnTo>
                    <a:pt x="82963" y="121920"/>
                  </a:lnTo>
                  <a:cubicBezTo>
                    <a:pt x="78105" y="126778"/>
                    <a:pt x="72104" y="131350"/>
                    <a:pt x="64960" y="135350"/>
                  </a:cubicBezTo>
                  <a:cubicBezTo>
                    <a:pt x="57817" y="139351"/>
                    <a:pt x="49816" y="141446"/>
                    <a:pt x="40862" y="141446"/>
                  </a:cubicBezTo>
                  <a:cubicBezTo>
                    <a:pt x="29146" y="141446"/>
                    <a:pt x="19336" y="138017"/>
                    <a:pt x="11621" y="131255"/>
                  </a:cubicBezTo>
                  <a:cubicBezTo>
                    <a:pt x="3905" y="124492"/>
                    <a:pt x="0" y="114776"/>
                    <a:pt x="0" y="102013"/>
                  </a:cubicBezTo>
                  <a:cubicBezTo>
                    <a:pt x="95" y="86868"/>
                    <a:pt x="7810" y="75533"/>
                    <a:pt x="23146" y="68294"/>
                  </a:cubicBezTo>
                  <a:close/>
                  <a:moveTo>
                    <a:pt x="66199" y="121063"/>
                  </a:moveTo>
                  <a:cubicBezTo>
                    <a:pt x="71723" y="118491"/>
                    <a:pt x="76771" y="115348"/>
                    <a:pt x="81343" y="111728"/>
                  </a:cubicBezTo>
                  <a:lnTo>
                    <a:pt x="81343" y="69628"/>
                  </a:lnTo>
                  <a:cubicBezTo>
                    <a:pt x="63532" y="69628"/>
                    <a:pt x="50101" y="72390"/>
                    <a:pt x="41053" y="77819"/>
                  </a:cubicBezTo>
                  <a:cubicBezTo>
                    <a:pt x="32004" y="83249"/>
                    <a:pt x="27432" y="90392"/>
                    <a:pt x="27432" y="99250"/>
                  </a:cubicBezTo>
                  <a:cubicBezTo>
                    <a:pt x="27432" y="108013"/>
                    <a:pt x="29623" y="114586"/>
                    <a:pt x="33909" y="118682"/>
                  </a:cubicBezTo>
                  <a:cubicBezTo>
                    <a:pt x="38195" y="122873"/>
                    <a:pt x="44101" y="124873"/>
                    <a:pt x="51435" y="124873"/>
                  </a:cubicBezTo>
                  <a:cubicBezTo>
                    <a:pt x="55721" y="124968"/>
                    <a:pt x="60674" y="123635"/>
                    <a:pt x="66199" y="12106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5" name="Freeform: Shape 1029">
              <a:extLst>
                <a:ext uri="{FF2B5EF4-FFF2-40B4-BE49-F238E27FC236}">
                  <a16:creationId xmlns:a16="http://schemas.microsoft.com/office/drawing/2014/main" id="{FAD02CF3-53E5-E876-38AA-DCAA4B337CC8}"/>
                </a:ext>
              </a:extLst>
            </p:cNvPr>
            <p:cNvSpPr/>
            <p:nvPr/>
          </p:nvSpPr>
          <p:spPr>
            <a:xfrm>
              <a:off x="12949999" y="6490494"/>
              <a:ext cx="66103" cy="200406"/>
            </a:xfrm>
            <a:custGeom>
              <a:avLst/>
              <a:gdLst>
                <a:gd name="connsiteX0" fmla="*/ 19812 w 66103"/>
                <a:gd name="connsiteY0" fmla="*/ 17907 h 200406"/>
                <a:gd name="connsiteX1" fmla="*/ 0 w 66103"/>
                <a:gd name="connsiteY1" fmla="*/ 15240 h 200406"/>
                <a:gd name="connsiteX2" fmla="*/ 0 w 66103"/>
                <a:gd name="connsiteY2" fmla="*/ 4763 h 200406"/>
                <a:gd name="connsiteX3" fmla="*/ 39433 w 66103"/>
                <a:gd name="connsiteY3" fmla="*/ 0 h 200406"/>
                <a:gd name="connsiteX4" fmla="*/ 39910 w 66103"/>
                <a:gd name="connsiteY4" fmla="*/ 0 h 200406"/>
                <a:gd name="connsiteX5" fmla="*/ 45339 w 66103"/>
                <a:gd name="connsiteY5" fmla="*/ 3620 h 200406"/>
                <a:gd name="connsiteX6" fmla="*/ 45339 w 66103"/>
                <a:gd name="connsiteY6" fmla="*/ 186404 h 200406"/>
                <a:gd name="connsiteX7" fmla="*/ 66104 w 66103"/>
                <a:gd name="connsiteY7" fmla="*/ 188405 h 200406"/>
                <a:gd name="connsiteX8" fmla="*/ 66104 w 66103"/>
                <a:gd name="connsiteY8" fmla="*/ 200406 h 200406"/>
                <a:gd name="connsiteX9" fmla="*/ 0 w 66103"/>
                <a:gd name="connsiteY9" fmla="*/ 200406 h 200406"/>
                <a:gd name="connsiteX10" fmla="*/ 0 w 66103"/>
                <a:gd name="connsiteY10" fmla="*/ 188405 h 200406"/>
                <a:gd name="connsiteX11" fmla="*/ 19812 w 66103"/>
                <a:gd name="connsiteY11" fmla="*/ 186214 h 200406"/>
                <a:gd name="connsiteX12" fmla="*/ 19812 w 66103"/>
                <a:gd name="connsiteY12" fmla="*/ 17907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812" y="17907"/>
                  </a:moveTo>
                  <a:lnTo>
                    <a:pt x="0" y="15240"/>
                  </a:lnTo>
                  <a:lnTo>
                    <a:pt x="0" y="4763"/>
                  </a:lnTo>
                  <a:lnTo>
                    <a:pt x="39433" y="0"/>
                  </a:lnTo>
                  <a:lnTo>
                    <a:pt x="39910" y="0"/>
                  </a:lnTo>
                  <a:lnTo>
                    <a:pt x="45339" y="3620"/>
                  </a:lnTo>
                  <a:lnTo>
                    <a:pt x="45339" y="186404"/>
                  </a:lnTo>
                  <a:lnTo>
                    <a:pt x="66104" y="188405"/>
                  </a:lnTo>
                  <a:lnTo>
                    <a:pt x="66104" y="200406"/>
                  </a:lnTo>
                  <a:lnTo>
                    <a:pt x="0" y="200406"/>
                  </a:lnTo>
                  <a:lnTo>
                    <a:pt x="0" y="188405"/>
                  </a:lnTo>
                  <a:lnTo>
                    <a:pt x="19812" y="186214"/>
                  </a:lnTo>
                  <a:lnTo>
                    <a:pt x="19812" y="17907"/>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6" name="Freeform: Shape 1030">
              <a:extLst>
                <a:ext uri="{FF2B5EF4-FFF2-40B4-BE49-F238E27FC236}">
                  <a16:creationId xmlns:a16="http://schemas.microsoft.com/office/drawing/2014/main" id="{DB0B390B-A680-2BF7-9861-0ADDB157816A}"/>
                </a:ext>
              </a:extLst>
            </p:cNvPr>
            <p:cNvSpPr/>
            <p:nvPr/>
          </p:nvSpPr>
          <p:spPr>
            <a:xfrm>
              <a:off x="13090778" y="6490494"/>
              <a:ext cx="133064" cy="202987"/>
            </a:xfrm>
            <a:custGeom>
              <a:avLst/>
              <a:gdLst>
                <a:gd name="connsiteX0" fmla="*/ 26670 w 133064"/>
                <a:gd name="connsiteY0" fmla="*/ 195739 h 202987"/>
                <a:gd name="connsiteX1" fmla="*/ 7239 w 133064"/>
                <a:gd name="connsiteY1" fmla="*/ 173260 h 202987"/>
                <a:gd name="connsiteX2" fmla="*/ 0 w 133064"/>
                <a:gd name="connsiteY2" fmla="*/ 135827 h 202987"/>
                <a:gd name="connsiteX3" fmla="*/ 8572 w 133064"/>
                <a:gd name="connsiteY3" fmla="*/ 97917 h 202987"/>
                <a:gd name="connsiteX4" fmla="*/ 33147 w 133064"/>
                <a:gd name="connsiteY4" fmla="*/ 70866 h 202987"/>
                <a:gd name="connsiteX5" fmla="*/ 70961 w 133064"/>
                <a:gd name="connsiteY5" fmla="*/ 60960 h 202987"/>
                <a:gd name="connsiteX6" fmla="*/ 93726 w 133064"/>
                <a:gd name="connsiteY6" fmla="*/ 63627 h 202987"/>
                <a:gd name="connsiteX7" fmla="*/ 93726 w 133064"/>
                <a:gd name="connsiteY7" fmla="*/ 17907 h 202987"/>
                <a:gd name="connsiteX8" fmla="*/ 68771 w 133064"/>
                <a:gd name="connsiteY8" fmla="*/ 14954 h 202987"/>
                <a:gd name="connsiteX9" fmla="*/ 68771 w 133064"/>
                <a:gd name="connsiteY9" fmla="*/ 4477 h 202987"/>
                <a:gd name="connsiteX10" fmla="*/ 112776 w 133064"/>
                <a:gd name="connsiteY10" fmla="*/ 0 h 202987"/>
                <a:gd name="connsiteX11" fmla="*/ 113538 w 133064"/>
                <a:gd name="connsiteY11" fmla="*/ 0 h 202987"/>
                <a:gd name="connsiteX12" fmla="*/ 118872 w 133064"/>
                <a:gd name="connsiteY12" fmla="*/ 3905 h 202987"/>
                <a:gd name="connsiteX13" fmla="*/ 118872 w 133064"/>
                <a:gd name="connsiteY13" fmla="*/ 187928 h 202987"/>
                <a:gd name="connsiteX14" fmla="*/ 133064 w 133064"/>
                <a:gd name="connsiteY14" fmla="*/ 187928 h 202987"/>
                <a:gd name="connsiteX15" fmla="*/ 133064 w 133064"/>
                <a:gd name="connsiteY15" fmla="*/ 199168 h 202987"/>
                <a:gd name="connsiteX16" fmla="*/ 119443 w 133064"/>
                <a:gd name="connsiteY16" fmla="*/ 201835 h 202987"/>
                <a:gd name="connsiteX17" fmla="*/ 107347 w 133064"/>
                <a:gd name="connsiteY17" fmla="*/ 202787 h 202987"/>
                <a:gd name="connsiteX18" fmla="*/ 98298 w 133064"/>
                <a:gd name="connsiteY18" fmla="*/ 200597 h 202987"/>
                <a:gd name="connsiteX19" fmla="*/ 95631 w 133064"/>
                <a:gd name="connsiteY19" fmla="*/ 191262 h 202987"/>
                <a:gd name="connsiteX20" fmla="*/ 95631 w 133064"/>
                <a:gd name="connsiteY20" fmla="*/ 183452 h 202987"/>
                <a:gd name="connsiteX21" fmla="*/ 77629 w 133064"/>
                <a:gd name="connsiteY21" fmla="*/ 197358 h 202987"/>
                <a:gd name="connsiteX22" fmla="*/ 53530 w 133064"/>
                <a:gd name="connsiteY22" fmla="*/ 202978 h 202987"/>
                <a:gd name="connsiteX23" fmla="*/ 26670 w 133064"/>
                <a:gd name="connsiteY23" fmla="*/ 195739 h 202987"/>
                <a:gd name="connsiteX24" fmla="*/ 81248 w 133064"/>
                <a:gd name="connsiteY24" fmla="*/ 181451 h 202987"/>
                <a:gd name="connsiteX25" fmla="*/ 93726 w 133064"/>
                <a:gd name="connsiteY25" fmla="*/ 171545 h 202987"/>
                <a:gd name="connsiteX26" fmla="*/ 93726 w 133064"/>
                <a:gd name="connsiteY26" fmla="*/ 82010 h 202987"/>
                <a:gd name="connsiteX27" fmla="*/ 84582 w 133064"/>
                <a:gd name="connsiteY27" fmla="*/ 76772 h 202987"/>
                <a:gd name="connsiteX28" fmla="*/ 69247 w 133064"/>
                <a:gd name="connsiteY28" fmla="*/ 74486 h 202987"/>
                <a:gd name="connsiteX29" fmla="*/ 38767 w 133064"/>
                <a:gd name="connsiteY29" fmla="*/ 89059 h 202987"/>
                <a:gd name="connsiteX30" fmla="*/ 27432 w 133064"/>
                <a:gd name="connsiteY30" fmla="*/ 133922 h 202987"/>
                <a:gd name="connsiteX31" fmla="*/ 37433 w 133064"/>
                <a:gd name="connsiteY31" fmla="*/ 173069 h 202987"/>
                <a:gd name="connsiteX32" fmla="*/ 63341 w 133064"/>
                <a:gd name="connsiteY32" fmla="*/ 185833 h 202987"/>
                <a:gd name="connsiteX33" fmla="*/ 81248 w 133064"/>
                <a:gd name="connsiteY33" fmla="*/ 181451 h 20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3064" h="202987">
                  <a:moveTo>
                    <a:pt x="26670" y="195739"/>
                  </a:moveTo>
                  <a:cubicBezTo>
                    <a:pt x="18479" y="190881"/>
                    <a:pt x="12001" y="183356"/>
                    <a:pt x="7239" y="173260"/>
                  </a:cubicBezTo>
                  <a:cubicBezTo>
                    <a:pt x="2476" y="163163"/>
                    <a:pt x="0" y="150686"/>
                    <a:pt x="0" y="135827"/>
                  </a:cubicBezTo>
                  <a:cubicBezTo>
                    <a:pt x="0" y="121920"/>
                    <a:pt x="2858" y="109347"/>
                    <a:pt x="8572" y="97917"/>
                  </a:cubicBezTo>
                  <a:cubicBezTo>
                    <a:pt x="14288" y="86487"/>
                    <a:pt x="22479" y="77438"/>
                    <a:pt x="33147" y="70866"/>
                  </a:cubicBezTo>
                  <a:cubicBezTo>
                    <a:pt x="43815" y="64294"/>
                    <a:pt x="56483" y="60960"/>
                    <a:pt x="70961" y="60960"/>
                  </a:cubicBezTo>
                  <a:cubicBezTo>
                    <a:pt x="79248" y="60960"/>
                    <a:pt x="86868" y="61817"/>
                    <a:pt x="93726" y="63627"/>
                  </a:cubicBezTo>
                  <a:lnTo>
                    <a:pt x="93726" y="17907"/>
                  </a:lnTo>
                  <a:lnTo>
                    <a:pt x="68771" y="14954"/>
                  </a:lnTo>
                  <a:lnTo>
                    <a:pt x="68771" y="4477"/>
                  </a:lnTo>
                  <a:lnTo>
                    <a:pt x="112776" y="0"/>
                  </a:lnTo>
                  <a:lnTo>
                    <a:pt x="113538" y="0"/>
                  </a:lnTo>
                  <a:lnTo>
                    <a:pt x="118872" y="3905"/>
                  </a:lnTo>
                  <a:lnTo>
                    <a:pt x="118872" y="187928"/>
                  </a:lnTo>
                  <a:lnTo>
                    <a:pt x="133064" y="187928"/>
                  </a:lnTo>
                  <a:lnTo>
                    <a:pt x="133064" y="199168"/>
                  </a:lnTo>
                  <a:cubicBezTo>
                    <a:pt x="127825" y="200311"/>
                    <a:pt x="123349" y="201168"/>
                    <a:pt x="119443" y="201835"/>
                  </a:cubicBezTo>
                  <a:cubicBezTo>
                    <a:pt x="115633" y="202502"/>
                    <a:pt x="111538" y="202787"/>
                    <a:pt x="107347" y="202787"/>
                  </a:cubicBezTo>
                  <a:cubicBezTo>
                    <a:pt x="103060" y="202787"/>
                    <a:pt x="100108" y="202025"/>
                    <a:pt x="98298" y="200597"/>
                  </a:cubicBezTo>
                  <a:cubicBezTo>
                    <a:pt x="96488" y="199168"/>
                    <a:pt x="95631" y="196025"/>
                    <a:pt x="95631" y="191262"/>
                  </a:cubicBezTo>
                  <a:lnTo>
                    <a:pt x="95631" y="183452"/>
                  </a:lnTo>
                  <a:cubicBezTo>
                    <a:pt x="91059" y="188976"/>
                    <a:pt x="85058" y="193643"/>
                    <a:pt x="77629" y="197358"/>
                  </a:cubicBezTo>
                  <a:cubicBezTo>
                    <a:pt x="70199" y="201073"/>
                    <a:pt x="62198" y="202978"/>
                    <a:pt x="53530" y="202978"/>
                  </a:cubicBezTo>
                  <a:cubicBezTo>
                    <a:pt x="43720" y="203168"/>
                    <a:pt x="34766" y="200692"/>
                    <a:pt x="26670" y="195739"/>
                  </a:cubicBezTo>
                  <a:close/>
                  <a:moveTo>
                    <a:pt x="81248" y="181451"/>
                  </a:moveTo>
                  <a:cubicBezTo>
                    <a:pt x="86773" y="178594"/>
                    <a:pt x="90964" y="175260"/>
                    <a:pt x="93726" y="171545"/>
                  </a:cubicBezTo>
                  <a:lnTo>
                    <a:pt x="93726" y="82010"/>
                  </a:lnTo>
                  <a:cubicBezTo>
                    <a:pt x="92392" y="80010"/>
                    <a:pt x="89345" y="78296"/>
                    <a:pt x="84582" y="76772"/>
                  </a:cubicBezTo>
                  <a:cubicBezTo>
                    <a:pt x="79724" y="75248"/>
                    <a:pt x="74676" y="74486"/>
                    <a:pt x="69247" y="74486"/>
                  </a:cubicBezTo>
                  <a:cubicBezTo>
                    <a:pt x="56483" y="74486"/>
                    <a:pt x="46387" y="79343"/>
                    <a:pt x="38767" y="89059"/>
                  </a:cubicBezTo>
                  <a:cubicBezTo>
                    <a:pt x="31147" y="98774"/>
                    <a:pt x="27432" y="113728"/>
                    <a:pt x="27432" y="133922"/>
                  </a:cubicBezTo>
                  <a:cubicBezTo>
                    <a:pt x="27432" y="151543"/>
                    <a:pt x="30766" y="164592"/>
                    <a:pt x="37433" y="173069"/>
                  </a:cubicBezTo>
                  <a:cubicBezTo>
                    <a:pt x="44101" y="181547"/>
                    <a:pt x="52768" y="185833"/>
                    <a:pt x="63341" y="185833"/>
                  </a:cubicBezTo>
                  <a:cubicBezTo>
                    <a:pt x="69723" y="185738"/>
                    <a:pt x="75629" y="184309"/>
                    <a:pt x="81248" y="181451"/>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7" name="Freeform: Shape 1031">
              <a:extLst>
                <a:ext uri="{FF2B5EF4-FFF2-40B4-BE49-F238E27FC236}">
                  <a16:creationId xmlns:a16="http://schemas.microsoft.com/office/drawing/2014/main" id="{1B2B1443-5066-7BE0-2C62-A080F6A48F2D}"/>
                </a:ext>
              </a:extLst>
            </p:cNvPr>
            <p:cNvSpPr/>
            <p:nvPr/>
          </p:nvSpPr>
          <p:spPr>
            <a:xfrm>
              <a:off x="13242987" y="6551549"/>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10 w 112585"/>
                <a:gd name="connsiteY9" fmla="*/ 110490 h 142208"/>
                <a:gd name="connsiteX10" fmla="*/ 68485 w 112585"/>
                <a:gd name="connsiteY10" fmla="*/ 125254 h 142208"/>
                <a:gd name="connsiteX11" fmla="*/ 88963 w 112585"/>
                <a:gd name="connsiteY11" fmla="*/ 121730 h 142208"/>
                <a:gd name="connsiteX12" fmla="*/ 105442 w 112585"/>
                <a:gd name="connsiteY12" fmla="*/ 113252 h 142208"/>
                <a:gd name="connsiteX13" fmla="*/ 110109 w 112585"/>
                <a:gd name="connsiteY13" fmla="*/ 124016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4 h 142208"/>
                <a:gd name="connsiteX23" fmla="*/ 85630 w 112585"/>
                <a:gd name="connsiteY23" fmla="*/ 58484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8" y="0"/>
                    <a:pt x="90869" y="4191"/>
                    <a:pt x="99250" y="12573"/>
                  </a:cubicBezTo>
                  <a:cubicBezTo>
                    <a:pt x="107633" y="20955"/>
                    <a:pt x="112109" y="33052"/>
                    <a:pt x="112586" y="48673"/>
                  </a:cubicBezTo>
                  <a:cubicBezTo>
                    <a:pt x="112586" y="58674"/>
                    <a:pt x="112014" y="66199"/>
                    <a:pt x="110871" y="71438"/>
                  </a:cubicBezTo>
                  <a:lnTo>
                    <a:pt x="26670" y="71438"/>
                  </a:lnTo>
                  <a:cubicBezTo>
                    <a:pt x="26956" y="87630"/>
                    <a:pt x="30766" y="100584"/>
                    <a:pt x="37910" y="110490"/>
                  </a:cubicBezTo>
                  <a:cubicBezTo>
                    <a:pt x="45053" y="120396"/>
                    <a:pt x="55245" y="125254"/>
                    <a:pt x="68485" y="125254"/>
                  </a:cubicBezTo>
                  <a:cubicBezTo>
                    <a:pt x="74962" y="125254"/>
                    <a:pt x="81820" y="124111"/>
                    <a:pt x="88963" y="121730"/>
                  </a:cubicBezTo>
                  <a:cubicBezTo>
                    <a:pt x="96107" y="119348"/>
                    <a:pt x="101537" y="116586"/>
                    <a:pt x="105442" y="113252"/>
                  </a:cubicBezTo>
                  <a:lnTo>
                    <a:pt x="110109" y="124016"/>
                  </a:lnTo>
                  <a:cubicBezTo>
                    <a:pt x="105346" y="128873"/>
                    <a:pt x="98393" y="133160"/>
                    <a:pt x="89059" y="136779"/>
                  </a:cubicBezTo>
                  <a:cubicBezTo>
                    <a:pt x="79724" y="140399"/>
                    <a:pt x="70295" y="142208"/>
                    <a:pt x="60674" y="142208"/>
                  </a:cubicBezTo>
                  <a:cubicBezTo>
                    <a:pt x="40958" y="142113"/>
                    <a:pt x="25908"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1" y="13716"/>
                    <a:pt x="42100" y="17145"/>
                    <a:pt x="36481" y="24003"/>
                  </a:cubicBezTo>
                  <a:cubicBezTo>
                    <a:pt x="30861" y="30861"/>
                    <a:pt x="27623" y="42386"/>
                    <a:pt x="26765" y="58484"/>
                  </a:cubicBezTo>
                  <a:lnTo>
                    <a:pt x="85630" y="58484"/>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8" name="Freeform: Shape 1032">
              <a:extLst>
                <a:ext uri="{FF2B5EF4-FFF2-40B4-BE49-F238E27FC236}">
                  <a16:creationId xmlns:a16="http://schemas.microsoft.com/office/drawing/2014/main" id="{F01F6CE8-1317-6C04-2491-07746A08E1BD}"/>
                </a:ext>
              </a:extLst>
            </p:cNvPr>
            <p:cNvSpPr/>
            <p:nvPr/>
          </p:nvSpPr>
          <p:spPr>
            <a:xfrm>
              <a:off x="11032235" y="6784054"/>
              <a:ext cx="120872" cy="186594"/>
            </a:xfrm>
            <a:custGeom>
              <a:avLst/>
              <a:gdLst>
                <a:gd name="connsiteX0" fmla="*/ 33052 w 120872"/>
                <a:gd name="connsiteY0" fmla="*/ 184309 h 186594"/>
                <a:gd name="connsiteX1" fmla="*/ 11049 w 120872"/>
                <a:gd name="connsiteY1" fmla="*/ 178403 h 186594"/>
                <a:gd name="connsiteX2" fmla="*/ 0 w 120872"/>
                <a:gd name="connsiteY2" fmla="*/ 175451 h 186594"/>
                <a:gd name="connsiteX3" fmla="*/ 2000 w 120872"/>
                <a:gd name="connsiteY3" fmla="*/ 131159 h 186594"/>
                <a:gd name="connsiteX4" fmla="*/ 17621 w 120872"/>
                <a:gd name="connsiteY4" fmla="*/ 131159 h 186594"/>
                <a:gd name="connsiteX5" fmla="*/ 21812 w 120872"/>
                <a:gd name="connsiteY5" fmla="*/ 162973 h 186594"/>
                <a:gd name="connsiteX6" fmla="*/ 35433 w 120872"/>
                <a:gd name="connsiteY6" fmla="*/ 169926 h 186594"/>
                <a:gd name="connsiteX7" fmla="*/ 56102 w 120872"/>
                <a:gd name="connsiteY7" fmla="*/ 172974 h 186594"/>
                <a:gd name="connsiteX8" fmla="*/ 84392 w 120872"/>
                <a:gd name="connsiteY8" fmla="*/ 164687 h 186594"/>
                <a:gd name="connsiteX9" fmla="*/ 94012 w 120872"/>
                <a:gd name="connsiteY9" fmla="*/ 141637 h 186594"/>
                <a:gd name="connsiteX10" fmla="*/ 88773 w 120872"/>
                <a:gd name="connsiteY10" fmla="*/ 125254 h 186594"/>
                <a:gd name="connsiteX11" fmla="*/ 74867 w 120872"/>
                <a:gd name="connsiteY11" fmla="*/ 113538 h 186594"/>
                <a:gd name="connsiteX12" fmla="*/ 51054 w 120872"/>
                <a:gd name="connsiteY12" fmla="*/ 102013 h 186594"/>
                <a:gd name="connsiteX13" fmla="*/ 27146 w 120872"/>
                <a:gd name="connsiteY13" fmla="*/ 89535 h 186594"/>
                <a:gd name="connsiteX14" fmla="*/ 9525 w 120872"/>
                <a:gd name="connsiteY14" fmla="*/ 72485 h 186594"/>
                <a:gd name="connsiteX15" fmla="*/ 2095 w 120872"/>
                <a:gd name="connsiteY15" fmla="*/ 46958 h 186594"/>
                <a:gd name="connsiteX16" fmla="*/ 9335 w 120872"/>
                <a:gd name="connsiteY16" fmla="*/ 22860 h 186594"/>
                <a:gd name="connsiteX17" fmla="*/ 30099 w 120872"/>
                <a:gd name="connsiteY17" fmla="*/ 6096 h 186594"/>
                <a:gd name="connsiteX18" fmla="*/ 61817 w 120872"/>
                <a:gd name="connsiteY18" fmla="*/ 0 h 186594"/>
                <a:gd name="connsiteX19" fmla="*/ 81725 w 120872"/>
                <a:gd name="connsiteY19" fmla="*/ 1715 h 186594"/>
                <a:gd name="connsiteX20" fmla="*/ 101441 w 120872"/>
                <a:gd name="connsiteY20" fmla="*/ 6382 h 186594"/>
                <a:gd name="connsiteX21" fmla="*/ 109728 w 120872"/>
                <a:gd name="connsiteY21" fmla="*/ 8572 h 186594"/>
                <a:gd name="connsiteX22" fmla="*/ 108299 w 120872"/>
                <a:gd name="connsiteY22" fmla="*/ 49721 h 186594"/>
                <a:gd name="connsiteX23" fmla="*/ 93345 w 120872"/>
                <a:gd name="connsiteY23" fmla="*/ 49721 h 186594"/>
                <a:gd name="connsiteX24" fmla="*/ 88487 w 120872"/>
                <a:gd name="connsiteY24" fmla="*/ 19622 h 186594"/>
                <a:gd name="connsiteX25" fmla="*/ 78296 w 120872"/>
                <a:gd name="connsiteY25" fmla="*/ 14954 h 186594"/>
                <a:gd name="connsiteX26" fmla="*/ 61532 w 120872"/>
                <a:gd name="connsiteY26" fmla="*/ 12764 h 186594"/>
                <a:gd name="connsiteX27" fmla="*/ 35909 w 120872"/>
                <a:gd name="connsiteY27" fmla="*/ 19907 h 186594"/>
                <a:gd name="connsiteX28" fmla="*/ 27241 w 120872"/>
                <a:gd name="connsiteY28" fmla="*/ 40481 h 186594"/>
                <a:gd name="connsiteX29" fmla="*/ 32480 w 120872"/>
                <a:gd name="connsiteY29" fmla="*/ 56864 h 186594"/>
                <a:gd name="connsiteX30" fmla="*/ 45530 w 120872"/>
                <a:gd name="connsiteY30" fmla="*/ 68104 h 186594"/>
                <a:gd name="connsiteX31" fmla="*/ 70485 w 120872"/>
                <a:gd name="connsiteY31" fmla="*/ 80867 h 186594"/>
                <a:gd name="connsiteX32" fmla="*/ 96393 w 120872"/>
                <a:gd name="connsiteY32" fmla="*/ 94583 h 186594"/>
                <a:gd name="connsiteX33" fmla="*/ 113633 w 120872"/>
                <a:gd name="connsiteY33" fmla="*/ 110585 h 186594"/>
                <a:gd name="connsiteX34" fmla="*/ 120872 w 120872"/>
                <a:gd name="connsiteY34" fmla="*/ 134207 h 186594"/>
                <a:gd name="connsiteX35" fmla="*/ 113633 w 120872"/>
                <a:gd name="connsiteY35" fmla="*/ 159163 h 186594"/>
                <a:gd name="connsiteX36" fmla="*/ 91631 w 120872"/>
                <a:gd name="connsiteY36" fmla="*/ 178879 h 186594"/>
                <a:gd name="connsiteX37" fmla="*/ 55817 w 120872"/>
                <a:gd name="connsiteY37" fmla="*/ 186595 h 186594"/>
                <a:gd name="connsiteX38" fmla="*/ 33052 w 120872"/>
                <a:gd name="connsiteY38" fmla="*/ 184309 h 1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872" h="186594">
                  <a:moveTo>
                    <a:pt x="33052" y="184309"/>
                  </a:moveTo>
                  <a:cubicBezTo>
                    <a:pt x="26384" y="182880"/>
                    <a:pt x="19050" y="180880"/>
                    <a:pt x="11049" y="178403"/>
                  </a:cubicBezTo>
                  <a:cubicBezTo>
                    <a:pt x="6191" y="176594"/>
                    <a:pt x="2477" y="175641"/>
                    <a:pt x="0" y="175451"/>
                  </a:cubicBezTo>
                  <a:lnTo>
                    <a:pt x="2000" y="131159"/>
                  </a:lnTo>
                  <a:lnTo>
                    <a:pt x="17621" y="131159"/>
                  </a:lnTo>
                  <a:lnTo>
                    <a:pt x="21812" y="162973"/>
                  </a:lnTo>
                  <a:cubicBezTo>
                    <a:pt x="24575" y="165545"/>
                    <a:pt x="29147" y="167926"/>
                    <a:pt x="35433" y="169926"/>
                  </a:cubicBezTo>
                  <a:cubicBezTo>
                    <a:pt x="41720" y="171926"/>
                    <a:pt x="48578" y="172974"/>
                    <a:pt x="56102" y="172974"/>
                  </a:cubicBezTo>
                  <a:cubicBezTo>
                    <a:pt x="68485" y="172974"/>
                    <a:pt x="77915" y="170212"/>
                    <a:pt x="84392" y="164687"/>
                  </a:cubicBezTo>
                  <a:cubicBezTo>
                    <a:pt x="90869" y="159163"/>
                    <a:pt x="94012" y="151448"/>
                    <a:pt x="94012" y="141637"/>
                  </a:cubicBezTo>
                  <a:cubicBezTo>
                    <a:pt x="94012" y="135255"/>
                    <a:pt x="92297" y="129826"/>
                    <a:pt x="88773" y="125254"/>
                  </a:cubicBezTo>
                  <a:cubicBezTo>
                    <a:pt x="85249" y="120682"/>
                    <a:pt x="80582" y="116777"/>
                    <a:pt x="74867" y="113538"/>
                  </a:cubicBezTo>
                  <a:cubicBezTo>
                    <a:pt x="69056" y="110300"/>
                    <a:pt x="61151" y="106490"/>
                    <a:pt x="51054" y="102013"/>
                  </a:cubicBezTo>
                  <a:cubicBezTo>
                    <a:pt x="41910" y="97917"/>
                    <a:pt x="34004" y="93726"/>
                    <a:pt x="27146" y="89535"/>
                  </a:cubicBezTo>
                  <a:cubicBezTo>
                    <a:pt x="20288" y="85344"/>
                    <a:pt x="14478" y="79629"/>
                    <a:pt x="9525" y="72485"/>
                  </a:cubicBezTo>
                  <a:cubicBezTo>
                    <a:pt x="4572" y="65342"/>
                    <a:pt x="2095" y="56864"/>
                    <a:pt x="2095" y="46958"/>
                  </a:cubicBezTo>
                  <a:cubicBezTo>
                    <a:pt x="2095" y="38005"/>
                    <a:pt x="4477" y="29908"/>
                    <a:pt x="9335" y="22860"/>
                  </a:cubicBezTo>
                  <a:cubicBezTo>
                    <a:pt x="14097" y="15716"/>
                    <a:pt x="21050" y="10192"/>
                    <a:pt x="30099" y="6096"/>
                  </a:cubicBezTo>
                  <a:cubicBezTo>
                    <a:pt x="39148" y="2000"/>
                    <a:pt x="49721" y="0"/>
                    <a:pt x="61817" y="0"/>
                  </a:cubicBezTo>
                  <a:cubicBezTo>
                    <a:pt x="69342" y="0"/>
                    <a:pt x="76010" y="571"/>
                    <a:pt x="81725" y="1715"/>
                  </a:cubicBezTo>
                  <a:cubicBezTo>
                    <a:pt x="87535" y="2858"/>
                    <a:pt x="94107" y="4382"/>
                    <a:pt x="101441" y="6382"/>
                  </a:cubicBezTo>
                  <a:cubicBezTo>
                    <a:pt x="104680" y="7525"/>
                    <a:pt x="107442" y="8287"/>
                    <a:pt x="109728" y="8572"/>
                  </a:cubicBezTo>
                  <a:lnTo>
                    <a:pt x="108299" y="49721"/>
                  </a:lnTo>
                  <a:lnTo>
                    <a:pt x="93345" y="49721"/>
                  </a:lnTo>
                  <a:lnTo>
                    <a:pt x="88487" y="19622"/>
                  </a:lnTo>
                  <a:cubicBezTo>
                    <a:pt x="86868" y="18002"/>
                    <a:pt x="83439" y="16478"/>
                    <a:pt x="78296" y="14954"/>
                  </a:cubicBezTo>
                  <a:cubicBezTo>
                    <a:pt x="73152" y="13430"/>
                    <a:pt x="67532" y="12764"/>
                    <a:pt x="61532" y="12764"/>
                  </a:cubicBezTo>
                  <a:cubicBezTo>
                    <a:pt x="50292" y="12764"/>
                    <a:pt x="41720" y="15145"/>
                    <a:pt x="35909" y="19907"/>
                  </a:cubicBezTo>
                  <a:cubicBezTo>
                    <a:pt x="30099" y="24575"/>
                    <a:pt x="27241" y="31432"/>
                    <a:pt x="27241" y="40481"/>
                  </a:cubicBezTo>
                  <a:cubicBezTo>
                    <a:pt x="27241" y="46958"/>
                    <a:pt x="28956" y="52483"/>
                    <a:pt x="32480" y="56864"/>
                  </a:cubicBezTo>
                  <a:cubicBezTo>
                    <a:pt x="36005" y="61246"/>
                    <a:pt x="40386" y="65056"/>
                    <a:pt x="45530" y="68104"/>
                  </a:cubicBezTo>
                  <a:cubicBezTo>
                    <a:pt x="50768" y="71247"/>
                    <a:pt x="59055" y="75438"/>
                    <a:pt x="70485" y="80867"/>
                  </a:cubicBezTo>
                  <a:cubicBezTo>
                    <a:pt x="81058" y="85916"/>
                    <a:pt x="89726" y="90488"/>
                    <a:pt x="96393" y="94583"/>
                  </a:cubicBezTo>
                  <a:cubicBezTo>
                    <a:pt x="103061" y="98679"/>
                    <a:pt x="108871" y="104013"/>
                    <a:pt x="113633" y="110585"/>
                  </a:cubicBezTo>
                  <a:cubicBezTo>
                    <a:pt x="118491" y="117157"/>
                    <a:pt x="120872" y="125063"/>
                    <a:pt x="120872" y="134207"/>
                  </a:cubicBezTo>
                  <a:cubicBezTo>
                    <a:pt x="120872" y="142875"/>
                    <a:pt x="118491" y="151162"/>
                    <a:pt x="113633" y="159163"/>
                  </a:cubicBezTo>
                  <a:cubicBezTo>
                    <a:pt x="108776" y="167164"/>
                    <a:pt x="101441" y="173736"/>
                    <a:pt x="91631" y="178879"/>
                  </a:cubicBezTo>
                  <a:cubicBezTo>
                    <a:pt x="81725" y="184023"/>
                    <a:pt x="69818" y="186595"/>
                    <a:pt x="55817" y="186595"/>
                  </a:cubicBezTo>
                  <a:cubicBezTo>
                    <a:pt x="47339" y="186595"/>
                    <a:pt x="39815" y="185833"/>
                    <a:pt x="33052" y="18430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9" name="Freeform: Shape 1033">
              <a:extLst>
                <a:ext uri="{FF2B5EF4-FFF2-40B4-BE49-F238E27FC236}">
                  <a16:creationId xmlns:a16="http://schemas.microsoft.com/office/drawing/2014/main" id="{8CB6D11B-99F6-44B3-45AA-43A9DE68C6A2}"/>
                </a:ext>
              </a:extLst>
            </p:cNvPr>
            <p:cNvSpPr/>
            <p:nvPr/>
          </p:nvSpPr>
          <p:spPr>
            <a:xfrm>
              <a:off x="11170062" y="6796817"/>
              <a:ext cx="88201" cy="173640"/>
            </a:xfrm>
            <a:custGeom>
              <a:avLst/>
              <a:gdLst>
                <a:gd name="connsiteX0" fmla="*/ 24479 w 88201"/>
                <a:gd name="connsiteY0" fmla="*/ 167164 h 173640"/>
                <a:gd name="connsiteX1" fmla="*/ 17621 w 88201"/>
                <a:gd name="connsiteY1" fmla="*/ 145351 h 173640"/>
                <a:gd name="connsiteX2" fmla="*/ 17621 w 88201"/>
                <a:gd name="connsiteY2" fmla="*/ 51340 h 173640"/>
                <a:gd name="connsiteX3" fmla="*/ 0 w 88201"/>
                <a:gd name="connsiteY3" fmla="*/ 51340 h 173640"/>
                <a:gd name="connsiteX4" fmla="*/ 0 w 88201"/>
                <a:gd name="connsiteY4" fmla="*/ 40386 h 173640"/>
                <a:gd name="connsiteX5" fmla="*/ 6858 w 88201"/>
                <a:gd name="connsiteY5" fmla="*/ 38672 h 173640"/>
                <a:gd name="connsiteX6" fmla="*/ 14478 w 88201"/>
                <a:gd name="connsiteY6" fmla="*/ 36004 h 173640"/>
                <a:gd name="connsiteX7" fmla="*/ 20574 w 88201"/>
                <a:gd name="connsiteY7" fmla="*/ 27242 h 173640"/>
                <a:gd name="connsiteX8" fmla="*/ 25241 w 88201"/>
                <a:gd name="connsiteY8" fmla="*/ 12287 h 173640"/>
                <a:gd name="connsiteX9" fmla="*/ 28385 w 88201"/>
                <a:gd name="connsiteY9" fmla="*/ 0 h 173640"/>
                <a:gd name="connsiteX10" fmla="*/ 42862 w 88201"/>
                <a:gd name="connsiteY10" fmla="*/ 0 h 173640"/>
                <a:gd name="connsiteX11" fmla="*/ 43339 w 88201"/>
                <a:gd name="connsiteY11" fmla="*/ 35243 h 173640"/>
                <a:gd name="connsiteX12" fmla="*/ 84201 w 88201"/>
                <a:gd name="connsiteY12" fmla="*/ 35243 h 173640"/>
                <a:gd name="connsiteX13" fmla="*/ 84201 w 88201"/>
                <a:gd name="connsiteY13" fmla="*/ 51435 h 173640"/>
                <a:gd name="connsiteX14" fmla="*/ 43339 w 88201"/>
                <a:gd name="connsiteY14" fmla="*/ 51435 h 173640"/>
                <a:gd name="connsiteX15" fmla="*/ 43339 w 88201"/>
                <a:gd name="connsiteY15" fmla="*/ 126587 h 173640"/>
                <a:gd name="connsiteX16" fmla="*/ 44196 w 88201"/>
                <a:gd name="connsiteY16" fmla="*/ 146209 h 173640"/>
                <a:gd name="connsiteX17" fmla="*/ 47911 w 88201"/>
                <a:gd name="connsiteY17" fmla="*/ 153543 h 173640"/>
                <a:gd name="connsiteX18" fmla="*/ 57531 w 88201"/>
                <a:gd name="connsiteY18" fmla="*/ 155258 h 173640"/>
                <a:gd name="connsiteX19" fmla="*/ 72104 w 88201"/>
                <a:gd name="connsiteY19" fmla="*/ 153543 h 173640"/>
                <a:gd name="connsiteX20" fmla="*/ 84487 w 88201"/>
                <a:gd name="connsiteY20" fmla="*/ 149828 h 173640"/>
                <a:gd name="connsiteX21" fmla="*/ 88201 w 88201"/>
                <a:gd name="connsiteY21" fmla="*/ 160877 h 173640"/>
                <a:gd name="connsiteX22" fmla="*/ 69247 w 88201"/>
                <a:gd name="connsiteY22" fmla="*/ 169450 h 173640"/>
                <a:gd name="connsiteX23" fmla="*/ 45339 w 88201"/>
                <a:gd name="connsiteY23" fmla="*/ 173641 h 173640"/>
                <a:gd name="connsiteX24" fmla="*/ 24479 w 88201"/>
                <a:gd name="connsiteY24" fmla="*/ 167164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640">
                  <a:moveTo>
                    <a:pt x="24479" y="167164"/>
                  </a:moveTo>
                  <a:cubicBezTo>
                    <a:pt x="19907" y="162877"/>
                    <a:pt x="17621" y="155639"/>
                    <a:pt x="17621" y="145351"/>
                  </a:cubicBezTo>
                  <a:lnTo>
                    <a:pt x="17621" y="51340"/>
                  </a:lnTo>
                  <a:lnTo>
                    <a:pt x="0" y="51340"/>
                  </a:lnTo>
                  <a:lnTo>
                    <a:pt x="0" y="40386"/>
                  </a:lnTo>
                  <a:cubicBezTo>
                    <a:pt x="857" y="40196"/>
                    <a:pt x="3143" y="39624"/>
                    <a:pt x="6858" y="38672"/>
                  </a:cubicBezTo>
                  <a:cubicBezTo>
                    <a:pt x="10573" y="37719"/>
                    <a:pt x="13145" y="36767"/>
                    <a:pt x="14478" y="36004"/>
                  </a:cubicBezTo>
                  <a:cubicBezTo>
                    <a:pt x="17050" y="34576"/>
                    <a:pt x="19145" y="31623"/>
                    <a:pt x="20574" y="27242"/>
                  </a:cubicBezTo>
                  <a:cubicBezTo>
                    <a:pt x="21908" y="24098"/>
                    <a:pt x="23432" y="19145"/>
                    <a:pt x="25241" y="12287"/>
                  </a:cubicBezTo>
                  <a:cubicBezTo>
                    <a:pt x="27051" y="5429"/>
                    <a:pt x="28099" y="1333"/>
                    <a:pt x="28385" y="0"/>
                  </a:cubicBezTo>
                  <a:lnTo>
                    <a:pt x="42862" y="0"/>
                  </a:lnTo>
                  <a:lnTo>
                    <a:pt x="43339" y="35243"/>
                  </a:lnTo>
                  <a:lnTo>
                    <a:pt x="84201" y="35243"/>
                  </a:lnTo>
                  <a:lnTo>
                    <a:pt x="84201" y="51435"/>
                  </a:lnTo>
                  <a:lnTo>
                    <a:pt x="43339" y="51435"/>
                  </a:lnTo>
                  <a:lnTo>
                    <a:pt x="43339" y="126587"/>
                  </a:lnTo>
                  <a:cubicBezTo>
                    <a:pt x="43339" y="135922"/>
                    <a:pt x="43625" y="142399"/>
                    <a:pt x="44196" y="146209"/>
                  </a:cubicBezTo>
                  <a:cubicBezTo>
                    <a:pt x="44768" y="150019"/>
                    <a:pt x="46006" y="152400"/>
                    <a:pt x="47911" y="153543"/>
                  </a:cubicBezTo>
                  <a:cubicBezTo>
                    <a:pt x="49816" y="154686"/>
                    <a:pt x="53054" y="155258"/>
                    <a:pt x="57531" y="155258"/>
                  </a:cubicBezTo>
                  <a:cubicBezTo>
                    <a:pt x="61912" y="155258"/>
                    <a:pt x="66770" y="154686"/>
                    <a:pt x="72104" y="153543"/>
                  </a:cubicBezTo>
                  <a:cubicBezTo>
                    <a:pt x="77438" y="152400"/>
                    <a:pt x="81534" y="151162"/>
                    <a:pt x="84487" y="149828"/>
                  </a:cubicBezTo>
                  <a:lnTo>
                    <a:pt x="88201" y="160877"/>
                  </a:lnTo>
                  <a:cubicBezTo>
                    <a:pt x="84296" y="163830"/>
                    <a:pt x="77914" y="166688"/>
                    <a:pt x="69247" y="169450"/>
                  </a:cubicBezTo>
                  <a:cubicBezTo>
                    <a:pt x="60484" y="172212"/>
                    <a:pt x="52578" y="173641"/>
                    <a:pt x="45339" y="173641"/>
                  </a:cubicBezTo>
                  <a:cubicBezTo>
                    <a:pt x="36004" y="173546"/>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0" name="Freeform: Shape 1034">
              <a:extLst>
                <a:ext uri="{FF2B5EF4-FFF2-40B4-BE49-F238E27FC236}">
                  <a16:creationId xmlns:a16="http://schemas.microsoft.com/office/drawing/2014/main" id="{8597AB10-7ECE-91FC-7CB3-C84181458C04}"/>
                </a:ext>
              </a:extLst>
            </p:cNvPr>
            <p:cNvSpPr/>
            <p:nvPr/>
          </p:nvSpPr>
          <p:spPr>
            <a:xfrm>
              <a:off x="11272932" y="6829107"/>
              <a:ext cx="120205" cy="141446"/>
            </a:xfrm>
            <a:custGeom>
              <a:avLst/>
              <a:gdLst>
                <a:gd name="connsiteX0" fmla="*/ 23146 w 120205"/>
                <a:gd name="connsiteY0" fmla="*/ 68199 h 141446"/>
                <a:gd name="connsiteX1" fmla="*/ 81439 w 120205"/>
                <a:gd name="connsiteY1" fmla="*/ 56579 h 141446"/>
                <a:gd name="connsiteX2" fmla="*/ 81439 w 120205"/>
                <a:gd name="connsiteY2" fmla="*/ 49721 h 141446"/>
                <a:gd name="connsiteX3" fmla="*/ 78962 w 120205"/>
                <a:gd name="connsiteY3" fmla="*/ 31623 h 141446"/>
                <a:gd name="connsiteX4" fmla="*/ 70485 w 120205"/>
                <a:gd name="connsiteY4" fmla="*/ 21907 h 141446"/>
                <a:gd name="connsiteX5" fmla="*/ 53435 w 120205"/>
                <a:gd name="connsiteY5" fmla="*/ 18859 h 141446"/>
                <a:gd name="connsiteX6" fmla="*/ 31052 w 120205"/>
                <a:gd name="connsiteY6" fmla="*/ 22384 h 141446"/>
                <a:gd name="connsiteX7" fmla="*/ 11335 w 120205"/>
                <a:gd name="connsiteY7" fmla="*/ 31052 h 141446"/>
                <a:gd name="connsiteX8" fmla="*/ 5239 w 120205"/>
                <a:gd name="connsiteY8" fmla="*/ 18288 h 141446"/>
                <a:gd name="connsiteX9" fmla="*/ 16955 w 120205"/>
                <a:gd name="connsiteY9" fmla="*/ 11240 h 141446"/>
                <a:gd name="connsiteX10" fmla="*/ 36767 w 120205"/>
                <a:gd name="connsiteY10" fmla="*/ 3429 h 141446"/>
                <a:gd name="connsiteX11" fmla="*/ 59245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6 w 120205"/>
                <a:gd name="connsiteY16" fmla="*/ 126778 h 141446"/>
                <a:gd name="connsiteX17" fmla="*/ 120206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1 w 120205"/>
                <a:gd name="connsiteY23" fmla="*/ 135350 h 141446"/>
                <a:gd name="connsiteX24" fmla="*/ 40862 w 120205"/>
                <a:gd name="connsiteY24" fmla="*/ 141446 h 141446"/>
                <a:gd name="connsiteX25" fmla="*/ 11620 w 120205"/>
                <a:gd name="connsiteY25" fmla="*/ 131255 h 141446"/>
                <a:gd name="connsiteX26" fmla="*/ 0 w 120205"/>
                <a:gd name="connsiteY26" fmla="*/ 102013 h 141446"/>
                <a:gd name="connsiteX27" fmla="*/ 23146 w 120205"/>
                <a:gd name="connsiteY27" fmla="*/ 68199 h 141446"/>
                <a:gd name="connsiteX28" fmla="*/ 66294 w 120205"/>
                <a:gd name="connsiteY28" fmla="*/ 120968 h 141446"/>
                <a:gd name="connsiteX29" fmla="*/ 81439 w 120205"/>
                <a:gd name="connsiteY29" fmla="*/ 111633 h 141446"/>
                <a:gd name="connsiteX30" fmla="*/ 81439 w 120205"/>
                <a:gd name="connsiteY30" fmla="*/ 69532 h 141446"/>
                <a:gd name="connsiteX31" fmla="*/ 41148 w 120205"/>
                <a:gd name="connsiteY31" fmla="*/ 77724 h 141446"/>
                <a:gd name="connsiteX32" fmla="*/ 27527 w 120205"/>
                <a:gd name="connsiteY32" fmla="*/ 99155 h 141446"/>
                <a:gd name="connsiteX33" fmla="*/ 34004 w 120205"/>
                <a:gd name="connsiteY33" fmla="*/ 118586 h 141446"/>
                <a:gd name="connsiteX34" fmla="*/ 51530 w 120205"/>
                <a:gd name="connsiteY34" fmla="*/ 124873 h 141446"/>
                <a:gd name="connsiteX35" fmla="*/ 66294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1"/>
                  </a:lnTo>
                  <a:cubicBezTo>
                    <a:pt x="81439" y="42101"/>
                    <a:pt x="80582" y="36005"/>
                    <a:pt x="78962" y="31623"/>
                  </a:cubicBezTo>
                  <a:cubicBezTo>
                    <a:pt x="77343" y="27242"/>
                    <a:pt x="74486" y="24003"/>
                    <a:pt x="70485" y="21907"/>
                  </a:cubicBezTo>
                  <a:cubicBezTo>
                    <a:pt x="66485" y="19907"/>
                    <a:pt x="60769" y="18859"/>
                    <a:pt x="53435" y="18859"/>
                  </a:cubicBezTo>
                  <a:cubicBezTo>
                    <a:pt x="45148" y="18859"/>
                    <a:pt x="37624" y="20003"/>
                    <a:pt x="31052" y="22384"/>
                  </a:cubicBezTo>
                  <a:cubicBezTo>
                    <a:pt x="24479" y="24765"/>
                    <a:pt x="17907" y="27623"/>
                    <a:pt x="11335" y="31052"/>
                  </a:cubicBezTo>
                  <a:lnTo>
                    <a:pt x="5239" y="18288"/>
                  </a:lnTo>
                  <a:cubicBezTo>
                    <a:pt x="7334" y="16478"/>
                    <a:pt x="11240" y="14097"/>
                    <a:pt x="16955" y="11240"/>
                  </a:cubicBezTo>
                  <a:cubicBezTo>
                    <a:pt x="22669" y="8287"/>
                    <a:pt x="29242" y="5715"/>
                    <a:pt x="36767" y="3429"/>
                  </a:cubicBezTo>
                  <a:cubicBezTo>
                    <a:pt x="44291" y="1143"/>
                    <a:pt x="51816" y="0"/>
                    <a:pt x="59245"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6" y="126778"/>
                  </a:lnTo>
                  <a:lnTo>
                    <a:pt x="120206" y="137541"/>
                  </a:lnTo>
                  <a:cubicBezTo>
                    <a:pt x="116967" y="138398"/>
                    <a:pt x="112776" y="139160"/>
                    <a:pt x="107823" y="140018"/>
                  </a:cubicBezTo>
                  <a:cubicBezTo>
                    <a:pt x="102870" y="140780"/>
                    <a:pt x="98488" y="141256"/>
                    <a:pt x="94774" y="141256"/>
                  </a:cubicBezTo>
                  <a:cubicBezTo>
                    <a:pt x="90202" y="141256"/>
                    <a:pt x="87059" y="140589"/>
                    <a:pt x="85439" y="139160"/>
                  </a:cubicBezTo>
                  <a:cubicBezTo>
                    <a:pt x="83820" y="137731"/>
                    <a:pt x="82963" y="134684"/>
                    <a:pt x="82963" y="130016"/>
                  </a:cubicBezTo>
                  <a:lnTo>
                    <a:pt x="82963" y="121920"/>
                  </a:lnTo>
                  <a:cubicBezTo>
                    <a:pt x="78105" y="126778"/>
                    <a:pt x="72104" y="131350"/>
                    <a:pt x="64961" y="135350"/>
                  </a:cubicBezTo>
                  <a:cubicBezTo>
                    <a:pt x="57817" y="139446"/>
                    <a:pt x="49816" y="141446"/>
                    <a:pt x="40862" y="141446"/>
                  </a:cubicBezTo>
                  <a:cubicBezTo>
                    <a:pt x="29146" y="141446"/>
                    <a:pt x="19336" y="138017"/>
                    <a:pt x="11620" y="131255"/>
                  </a:cubicBezTo>
                  <a:cubicBezTo>
                    <a:pt x="3905" y="124492"/>
                    <a:pt x="0" y="114776"/>
                    <a:pt x="0" y="102013"/>
                  </a:cubicBezTo>
                  <a:cubicBezTo>
                    <a:pt x="191" y="86773"/>
                    <a:pt x="7810" y="75438"/>
                    <a:pt x="23146" y="68199"/>
                  </a:cubicBezTo>
                  <a:close/>
                  <a:moveTo>
                    <a:pt x="66294" y="120968"/>
                  </a:moveTo>
                  <a:cubicBezTo>
                    <a:pt x="71818" y="118396"/>
                    <a:pt x="76867" y="115253"/>
                    <a:pt x="81439" y="111633"/>
                  </a:cubicBezTo>
                  <a:lnTo>
                    <a:pt x="81439" y="69532"/>
                  </a:lnTo>
                  <a:cubicBezTo>
                    <a:pt x="63627" y="69532"/>
                    <a:pt x="50197" y="72295"/>
                    <a:pt x="41148" y="77724"/>
                  </a:cubicBezTo>
                  <a:cubicBezTo>
                    <a:pt x="32099" y="83153"/>
                    <a:pt x="27527" y="90297"/>
                    <a:pt x="27527" y="99155"/>
                  </a:cubicBezTo>
                  <a:cubicBezTo>
                    <a:pt x="27527" y="108014"/>
                    <a:pt x="29718" y="114491"/>
                    <a:pt x="34004" y="118586"/>
                  </a:cubicBezTo>
                  <a:cubicBezTo>
                    <a:pt x="38291" y="122777"/>
                    <a:pt x="44196" y="124873"/>
                    <a:pt x="51530" y="124873"/>
                  </a:cubicBezTo>
                  <a:cubicBezTo>
                    <a:pt x="55817" y="124873"/>
                    <a:pt x="60674" y="123539"/>
                    <a:pt x="66294"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1" name="Freeform: Shape 1035">
              <a:extLst>
                <a:ext uri="{FF2B5EF4-FFF2-40B4-BE49-F238E27FC236}">
                  <a16:creationId xmlns:a16="http://schemas.microsoft.com/office/drawing/2014/main" id="{54969B6C-1583-7E6E-2F66-B76A3FC9AF6E}"/>
                </a:ext>
              </a:extLst>
            </p:cNvPr>
            <p:cNvSpPr/>
            <p:nvPr/>
          </p:nvSpPr>
          <p:spPr>
            <a:xfrm>
              <a:off x="11406949" y="6796817"/>
              <a:ext cx="88201" cy="173640"/>
            </a:xfrm>
            <a:custGeom>
              <a:avLst/>
              <a:gdLst>
                <a:gd name="connsiteX0" fmla="*/ 24479 w 88201"/>
                <a:gd name="connsiteY0" fmla="*/ 167164 h 173640"/>
                <a:gd name="connsiteX1" fmla="*/ 17621 w 88201"/>
                <a:gd name="connsiteY1" fmla="*/ 145351 h 173640"/>
                <a:gd name="connsiteX2" fmla="*/ 17621 w 88201"/>
                <a:gd name="connsiteY2" fmla="*/ 51340 h 173640"/>
                <a:gd name="connsiteX3" fmla="*/ 0 w 88201"/>
                <a:gd name="connsiteY3" fmla="*/ 51340 h 173640"/>
                <a:gd name="connsiteX4" fmla="*/ 0 w 88201"/>
                <a:gd name="connsiteY4" fmla="*/ 40386 h 173640"/>
                <a:gd name="connsiteX5" fmla="*/ 6858 w 88201"/>
                <a:gd name="connsiteY5" fmla="*/ 38672 h 173640"/>
                <a:gd name="connsiteX6" fmla="*/ 14478 w 88201"/>
                <a:gd name="connsiteY6" fmla="*/ 36004 h 173640"/>
                <a:gd name="connsiteX7" fmla="*/ 20574 w 88201"/>
                <a:gd name="connsiteY7" fmla="*/ 27242 h 173640"/>
                <a:gd name="connsiteX8" fmla="*/ 25241 w 88201"/>
                <a:gd name="connsiteY8" fmla="*/ 12287 h 173640"/>
                <a:gd name="connsiteX9" fmla="*/ 28384 w 88201"/>
                <a:gd name="connsiteY9" fmla="*/ 0 h 173640"/>
                <a:gd name="connsiteX10" fmla="*/ 42863 w 88201"/>
                <a:gd name="connsiteY10" fmla="*/ 0 h 173640"/>
                <a:gd name="connsiteX11" fmla="*/ 43339 w 88201"/>
                <a:gd name="connsiteY11" fmla="*/ 35243 h 173640"/>
                <a:gd name="connsiteX12" fmla="*/ 84201 w 88201"/>
                <a:gd name="connsiteY12" fmla="*/ 35243 h 173640"/>
                <a:gd name="connsiteX13" fmla="*/ 84201 w 88201"/>
                <a:gd name="connsiteY13" fmla="*/ 51435 h 173640"/>
                <a:gd name="connsiteX14" fmla="*/ 43339 w 88201"/>
                <a:gd name="connsiteY14" fmla="*/ 51435 h 173640"/>
                <a:gd name="connsiteX15" fmla="*/ 43339 w 88201"/>
                <a:gd name="connsiteY15" fmla="*/ 126587 h 173640"/>
                <a:gd name="connsiteX16" fmla="*/ 44196 w 88201"/>
                <a:gd name="connsiteY16" fmla="*/ 146209 h 173640"/>
                <a:gd name="connsiteX17" fmla="*/ 47911 w 88201"/>
                <a:gd name="connsiteY17" fmla="*/ 153543 h 173640"/>
                <a:gd name="connsiteX18" fmla="*/ 57531 w 88201"/>
                <a:gd name="connsiteY18" fmla="*/ 155258 h 173640"/>
                <a:gd name="connsiteX19" fmla="*/ 72104 w 88201"/>
                <a:gd name="connsiteY19" fmla="*/ 153543 h 173640"/>
                <a:gd name="connsiteX20" fmla="*/ 84487 w 88201"/>
                <a:gd name="connsiteY20" fmla="*/ 149828 h 173640"/>
                <a:gd name="connsiteX21" fmla="*/ 88201 w 88201"/>
                <a:gd name="connsiteY21" fmla="*/ 160877 h 173640"/>
                <a:gd name="connsiteX22" fmla="*/ 69247 w 88201"/>
                <a:gd name="connsiteY22" fmla="*/ 169450 h 173640"/>
                <a:gd name="connsiteX23" fmla="*/ 45339 w 88201"/>
                <a:gd name="connsiteY23" fmla="*/ 173641 h 173640"/>
                <a:gd name="connsiteX24" fmla="*/ 24479 w 88201"/>
                <a:gd name="connsiteY24" fmla="*/ 167164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640">
                  <a:moveTo>
                    <a:pt x="24479" y="167164"/>
                  </a:moveTo>
                  <a:cubicBezTo>
                    <a:pt x="19907" y="162877"/>
                    <a:pt x="17621" y="155639"/>
                    <a:pt x="17621" y="145351"/>
                  </a:cubicBezTo>
                  <a:lnTo>
                    <a:pt x="17621" y="51340"/>
                  </a:lnTo>
                  <a:lnTo>
                    <a:pt x="0" y="51340"/>
                  </a:lnTo>
                  <a:lnTo>
                    <a:pt x="0" y="40386"/>
                  </a:lnTo>
                  <a:cubicBezTo>
                    <a:pt x="857" y="40196"/>
                    <a:pt x="3143" y="39624"/>
                    <a:pt x="6858" y="38672"/>
                  </a:cubicBezTo>
                  <a:cubicBezTo>
                    <a:pt x="10573" y="37719"/>
                    <a:pt x="13144" y="36767"/>
                    <a:pt x="14478" y="36004"/>
                  </a:cubicBezTo>
                  <a:cubicBezTo>
                    <a:pt x="17050" y="34576"/>
                    <a:pt x="19145" y="31623"/>
                    <a:pt x="20574" y="27242"/>
                  </a:cubicBezTo>
                  <a:cubicBezTo>
                    <a:pt x="21907" y="24098"/>
                    <a:pt x="23431" y="19145"/>
                    <a:pt x="25241" y="12287"/>
                  </a:cubicBezTo>
                  <a:cubicBezTo>
                    <a:pt x="27051" y="5429"/>
                    <a:pt x="28099" y="1333"/>
                    <a:pt x="28384" y="0"/>
                  </a:cubicBezTo>
                  <a:lnTo>
                    <a:pt x="42863" y="0"/>
                  </a:lnTo>
                  <a:lnTo>
                    <a:pt x="43339" y="35243"/>
                  </a:lnTo>
                  <a:lnTo>
                    <a:pt x="84201" y="35243"/>
                  </a:lnTo>
                  <a:lnTo>
                    <a:pt x="84201" y="51435"/>
                  </a:lnTo>
                  <a:lnTo>
                    <a:pt x="43339" y="51435"/>
                  </a:lnTo>
                  <a:lnTo>
                    <a:pt x="43339" y="126587"/>
                  </a:lnTo>
                  <a:cubicBezTo>
                    <a:pt x="43339" y="135922"/>
                    <a:pt x="43624" y="142399"/>
                    <a:pt x="44196" y="146209"/>
                  </a:cubicBezTo>
                  <a:cubicBezTo>
                    <a:pt x="44767" y="150019"/>
                    <a:pt x="46006" y="152400"/>
                    <a:pt x="47911" y="153543"/>
                  </a:cubicBezTo>
                  <a:cubicBezTo>
                    <a:pt x="49816" y="154686"/>
                    <a:pt x="53054" y="155258"/>
                    <a:pt x="57531" y="155258"/>
                  </a:cubicBezTo>
                  <a:cubicBezTo>
                    <a:pt x="61913" y="155258"/>
                    <a:pt x="66770" y="154686"/>
                    <a:pt x="72104" y="153543"/>
                  </a:cubicBezTo>
                  <a:cubicBezTo>
                    <a:pt x="77438" y="152400"/>
                    <a:pt x="81534" y="151162"/>
                    <a:pt x="84487" y="149828"/>
                  </a:cubicBezTo>
                  <a:lnTo>
                    <a:pt x="88201" y="160877"/>
                  </a:lnTo>
                  <a:cubicBezTo>
                    <a:pt x="84296" y="163830"/>
                    <a:pt x="77914" y="166688"/>
                    <a:pt x="69247" y="169450"/>
                  </a:cubicBezTo>
                  <a:cubicBezTo>
                    <a:pt x="60484" y="172212"/>
                    <a:pt x="52578" y="173641"/>
                    <a:pt x="45339" y="173641"/>
                  </a:cubicBezTo>
                  <a:cubicBezTo>
                    <a:pt x="36004" y="173546"/>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2" name="Freeform: Shape 1036">
              <a:extLst>
                <a:ext uri="{FF2B5EF4-FFF2-40B4-BE49-F238E27FC236}">
                  <a16:creationId xmlns:a16="http://schemas.microsoft.com/office/drawing/2014/main" id="{2E3A5472-9608-1E2F-5C22-CE82AD0B5013}"/>
                </a:ext>
              </a:extLst>
            </p:cNvPr>
            <p:cNvSpPr/>
            <p:nvPr/>
          </p:nvSpPr>
          <p:spPr>
            <a:xfrm>
              <a:off x="11509247" y="6773862"/>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4 h 194119"/>
                <a:gd name="connsiteX16" fmla="*/ 31814 w 64865"/>
                <a:gd name="connsiteY16" fmla="*/ 0 h 194119"/>
                <a:gd name="connsiteX17" fmla="*/ 44005 w 64865"/>
                <a:gd name="connsiteY17" fmla="*/ 4381 h 194119"/>
                <a:gd name="connsiteX18" fmla="*/ 47911 w 64865"/>
                <a:gd name="connsiteY18" fmla="*/ 15621 h 194119"/>
                <a:gd name="connsiteX19" fmla="*/ 43148 w 64865"/>
                <a:gd name="connsiteY19" fmla="*/ 28861 h 194119"/>
                <a:gd name="connsiteX20" fmla="*/ 29813 w 64865"/>
                <a:gd name="connsiteY20" fmla="*/ 33719 h 194119"/>
                <a:gd name="connsiteX21" fmla="*/ 29527 w 64865"/>
                <a:gd name="connsiteY21" fmla="*/ 33719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20"/>
                  </a:lnTo>
                  <a:lnTo>
                    <a:pt x="0" y="194120"/>
                  </a:lnTo>
                  <a:lnTo>
                    <a:pt x="0" y="182118"/>
                  </a:lnTo>
                  <a:lnTo>
                    <a:pt x="19812" y="179927"/>
                  </a:lnTo>
                  <a:lnTo>
                    <a:pt x="19812" y="77057"/>
                  </a:lnTo>
                  <a:close/>
                  <a:moveTo>
                    <a:pt x="17907" y="29337"/>
                  </a:moveTo>
                  <a:cubicBezTo>
                    <a:pt x="15335" y="26384"/>
                    <a:pt x="14002" y="22670"/>
                    <a:pt x="14002" y="18097"/>
                  </a:cubicBezTo>
                  <a:cubicBezTo>
                    <a:pt x="14002" y="12859"/>
                    <a:pt x="15621" y="8572"/>
                    <a:pt x="18764" y="5144"/>
                  </a:cubicBezTo>
                  <a:cubicBezTo>
                    <a:pt x="21907" y="1715"/>
                    <a:pt x="26289" y="0"/>
                    <a:pt x="31814" y="0"/>
                  </a:cubicBezTo>
                  <a:cubicBezTo>
                    <a:pt x="37338" y="0"/>
                    <a:pt x="41434" y="1429"/>
                    <a:pt x="44005" y="4381"/>
                  </a:cubicBezTo>
                  <a:cubicBezTo>
                    <a:pt x="46577" y="7334"/>
                    <a:pt x="47911" y="11049"/>
                    <a:pt x="47911" y="15621"/>
                  </a:cubicBezTo>
                  <a:cubicBezTo>
                    <a:pt x="47911" y="21145"/>
                    <a:pt x="46292" y="25527"/>
                    <a:pt x="43148" y="28861"/>
                  </a:cubicBezTo>
                  <a:cubicBezTo>
                    <a:pt x="40005" y="32195"/>
                    <a:pt x="35528" y="33719"/>
                    <a:pt x="29813" y="33719"/>
                  </a:cubicBezTo>
                  <a:lnTo>
                    <a:pt x="29527" y="33719"/>
                  </a:lnTo>
                  <a:cubicBezTo>
                    <a:pt x="24384" y="33719"/>
                    <a:pt x="20479" y="32290"/>
                    <a:pt x="17907"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3" name="Freeform: Shape 1037">
              <a:extLst>
                <a:ext uri="{FF2B5EF4-FFF2-40B4-BE49-F238E27FC236}">
                  <a16:creationId xmlns:a16="http://schemas.microsoft.com/office/drawing/2014/main" id="{3AD4437A-6723-260F-ABB8-C2C87F210548}"/>
                </a:ext>
              </a:extLst>
            </p:cNvPr>
            <p:cNvSpPr/>
            <p:nvPr/>
          </p:nvSpPr>
          <p:spPr>
            <a:xfrm>
              <a:off x="11593829" y="6829107"/>
              <a:ext cx="99155" cy="141446"/>
            </a:xfrm>
            <a:custGeom>
              <a:avLst/>
              <a:gdLst>
                <a:gd name="connsiteX0" fmla="*/ 20479 w 99155"/>
                <a:gd name="connsiteY0" fmla="*/ 119253 h 141446"/>
                <a:gd name="connsiteX1" fmla="*/ 30861 w 99155"/>
                <a:gd name="connsiteY1" fmla="*/ 125825 h 141446"/>
                <a:gd name="connsiteX2" fmla="*/ 47625 w 99155"/>
                <a:gd name="connsiteY2" fmla="*/ 128778 h 141446"/>
                <a:gd name="connsiteX3" fmla="*/ 68199 w 99155"/>
                <a:gd name="connsiteY3" fmla="*/ 123349 h 141446"/>
                <a:gd name="connsiteX4" fmla="*/ 74771 w 99155"/>
                <a:gd name="connsiteY4" fmla="*/ 108395 h 141446"/>
                <a:gd name="connsiteX5" fmla="*/ 70580 w 99155"/>
                <a:gd name="connsiteY5" fmla="*/ 96869 h 141446"/>
                <a:gd name="connsiteX6" fmla="*/ 58960 w 99155"/>
                <a:gd name="connsiteY6" fmla="*/ 88202 h 141446"/>
                <a:gd name="connsiteX7" fmla="*/ 37528 w 99155"/>
                <a:gd name="connsiteY7" fmla="*/ 79057 h 141446"/>
                <a:gd name="connsiteX8" fmla="*/ 10001 w 99155"/>
                <a:gd name="connsiteY8" fmla="*/ 62008 h 141446"/>
                <a:gd name="connsiteX9" fmla="*/ 1333 w 99155"/>
                <a:gd name="connsiteY9" fmla="*/ 35909 h 141446"/>
                <a:gd name="connsiteX10" fmla="*/ 7810 w 99155"/>
                <a:gd name="connsiteY10" fmla="*/ 17050 h 141446"/>
                <a:gd name="connsiteX11" fmla="*/ 25718 w 99155"/>
                <a:gd name="connsiteY11" fmla="*/ 4477 h 141446"/>
                <a:gd name="connsiteX12" fmla="*/ 51054 w 99155"/>
                <a:gd name="connsiteY12" fmla="*/ 0 h 141446"/>
                <a:gd name="connsiteX13" fmla="*/ 70771 w 99155"/>
                <a:gd name="connsiteY13" fmla="*/ 1715 h 141446"/>
                <a:gd name="connsiteX14" fmla="*/ 84391 w 99155"/>
                <a:gd name="connsiteY14" fmla="*/ 5144 h 141446"/>
                <a:gd name="connsiteX15" fmla="*/ 91249 w 99155"/>
                <a:gd name="connsiteY15" fmla="*/ 7334 h 141446"/>
                <a:gd name="connsiteX16" fmla="*/ 91249 w 99155"/>
                <a:gd name="connsiteY16" fmla="*/ 37719 h 141446"/>
                <a:gd name="connsiteX17" fmla="*/ 76200 w 99155"/>
                <a:gd name="connsiteY17" fmla="*/ 37719 h 141446"/>
                <a:gd name="connsiteX18" fmla="*/ 71342 w 99155"/>
                <a:gd name="connsiteY18" fmla="*/ 19622 h 141446"/>
                <a:gd name="connsiteX19" fmla="*/ 63532 w 99155"/>
                <a:gd name="connsiteY19" fmla="*/ 14573 h 141446"/>
                <a:gd name="connsiteX20" fmla="*/ 49339 w 99155"/>
                <a:gd name="connsiteY20" fmla="*/ 12478 h 141446"/>
                <a:gd name="connsiteX21" fmla="*/ 31623 w 99155"/>
                <a:gd name="connsiteY21" fmla="*/ 17335 h 141446"/>
                <a:gd name="connsiteX22" fmla="*/ 24860 w 99155"/>
                <a:gd name="connsiteY22" fmla="*/ 30575 h 141446"/>
                <a:gd name="connsiteX23" fmla="*/ 28384 w 99155"/>
                <a:gd name="connsiteY23" fmla="*/ 42672 h 141446"/>
                <a:gd name="connsiteX24" fmla="*/ 37338 w 99155"/>
                <a:gd name="connsiteY24" fmla="*/ 50387 h 141446"/>
                <a:gd name="connsiteX25" fmla="*/ 52007 w 99155"/>
                <a:gd name="connsiteY25" fmla="*/ 57245 h 141446"/>
                <a:gd name="connsiteX26" fmla="*/ 56864 w 99155"/>
                <a:gd name="connsiteY26" fmla="*/ 59246 h 141446"/>
                <a:gd name="connsiteX27" fmla="*/ 79153 w 99155"/>
                <a:gd name="connsiteY27" fmla="*/ 69532 h 141446"/>
                <a:gd name="connsiteX28" fmla="*/ 93440 w 99155"/>
                <a:gd name="connsiteY28" fmla="*/ 82391 h 141446"/>
                <a:gd name="connsiteX29" fmla="*/ 99155 w 99155"/>
                <a:gd name="connsiteY29" fmla="*/ 101822 h 141446"/>
                <a:gd name="connsiteX30" fmla="*/ 85058 w 99155"/>
                <a:gd name="connsiteY30" fmla="*/ 130683 h 141446"/>
                <a:gd name="connsiteX31" fmla="*/ 46482 w 99155"/>
                <a:gd name="connsiteY31" fmla="*/ 141446 h 141446"/>
                <a:gd name="connsiteX32" fmla="*/ 21431 w 99155"/>
                <a:gd name="connsiteY32" fmla="*/ 138113 h 141446"/>
                <a:gd name="connsiteX33" fmla="*/ 0 w 99155"/>
                <a:gd name="connsiteY33" fmla="*/ 131350 h 141446"/>
                <a:gd name="connsiteX34" fmla="*/ 0 w 99155"/>
                <a:gd name="connsiteY34" fmla="*/ 100013 h 141446"/>
                <a:gd name="connsiteX35" fmla="*/ 15907 w 99155"/>
                <a:gd name="connsiteY35" fmla="*/ 100013 h 141446"/>
                <a:gd name="connsiteX36" fmla="*/ 20479 w 99155"/>
                <a:gd name="connsiteY36" fmla="*/ 119253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9155" h="141446">
                  <a:moveTo>
                    <a:pt x="20479" y="119253"/>
                  </a:moveTo>
                  <a:cubicBezTo>
                    <a:pt x="22098" y="121730"/>
                    <a:pt x="25622" y="123920"/>
                    <a:pt x="30861" y="125825"/>
                  </a:cubicBezTo>
                  <a:cubicBezTo>
                    <a:pt x="36100" y="127730"/>
                    <a:pt x="41720" y="128778"/>
                    <a:pt x="47625" y="128778"/>
                  </a:cubicBezTo>
                  <a:cubicBezTo>
                    <a:pt x="56959" y="128778"/>
                    <a:pt x="63818" y="126968"/>
                    <a:pt x="68199" y="123349"/>
                  </a:cubicBezTo>
                  <a:cubicBezTo>
                    <a:pt x="72580" y="119729"/>
                    <a:pt x="74771" y="114776"/>
                    <a:pt x="74771" y="108395"/>
                  </a:cubicBezTo>
                  <a:cubicBezTo>
                    <a:pt x="74771" y="104013"/>
                    <a:pt x="73343" y="100203"/>
                    <a:pt x="70580" y="96869"/>
                  </a:cubicBezTo>
                  <a:cubicBezTo>
                    <a:pt x="67818" y="93631"/>
                    <a:pt x="63913" y="90678"/>
                    <a:pt x="58960" y="88202"/>
                  </a:cubicBezTo>
                  <a:cubicBezTo>
                    <a:pt x="54007" y="85630"/>
                    <a:pt x="46863" y="82582"/>
                    <a:pt x="37528" y="79057"/>
                  </a:cubicBezTo>
                  <a:cubicBezTo>
                    <a:pt x="24955" y="74295"/>
                    <a:pt x="15811" y="68675"/>
                    <a:pt x="10001" y="62008"/>
                  </a:cubicBezTo>
                  <a:cubicBezTo>
                    <a:pt x="4191" y="55340"/>
                    <a:pt x="1333" y="46673"/>
                    <a:pt x="1333" y="35909"/>
                  </a:cubicBezTo>
                  <a:cubicBezTo>
                    <a:pt x="1333" y="28766"/>
                    <a:pt x="3524" y="22479"/>
                    <a:pt x="7810" y="17050"/>
                  </a:cubicBezTo>
                  <a:cubicBezTo>
                    <a:pt x="12097" y="11621"/>
                    <a:pt x="18097" y="7430"/>
                    <a:pt x="25718" y="4477"/>
                  </a:cubicBezTo>
                  <a:cubicBezTo>
                    <a:pt x="33338" y="1429"/>
                    <a:pt x="41720" y="0"/>
                    <a:pt x="51054" y="0"/>
                  </a:cubicBezTo>
                  <a:cubicBezTo>
                    <a:pt x="58579" y="0"/>
                    <a:pt x="65151" y="572"/>
                    <a:pt x="70771" y="1715"/>
                  </a:cubicBezTo>
                  <a:cubicBezTo>
                    <a:pt x="76391" y="2857"/>
                    <a:pt x="80962" y="4001"/>
                    <a:pt x="84391" y="5144"/>
                  </a:cubicBezTo>
                  <a:cubicBezTo>
                    <a:pt x="87820" y="6286"/>
                    <a:pt x="90107" y="7049"/>
                    <a:pt x="91249" y="7334"/>
                  </a:cubicBezTo>
                  <a:lnTo>
                    <a:pt x="91249" y="37719"/>
                  </a:lnTo>
                  <a:lnTo>
                    <a:pt x="76200" y="37719"/>
                  </a:lnTo>
                  <a:lnTo>
                    <a:pt x="71342" y="19622"/>
                  </a:lnTo>
                  <a:cubicBezTo>
                    <a:pt x="70390" y="17621"/>
                    <a:pt x="67723" y="16002"/>
                    <a:pt x="63532" y="14573"/>
                  </a:cubicBezTo>
                  <a:cubicBezTo>
                    <a:pt x="59341" y="13145"/>
                    <a:pt x="54578" y="12478"/>
                    <a:pt x="49339" y="12478"/>
                  </a:cubicBezTo>
                  <a:cubicBezTo>
                    <a:pt x="42005" y="12478"/>
                    <a:pt x="36100" y="14097"/>
                    <a:pt x="31623" y="17335"/>
                  </a:cubicBezTo>
                  <a:cubicBezTo>
                    <a:pt x="27146" y="20574"/>
                    <a:pt x="24860" y="24955"/>
                    <a:pt x="24860" y="30575"/>
                  </a:cubicBezTo>
                  <a:cubicBezTo>
                    <a:pt x="24860" y="35433"/>
                    <a:pt x="26003" y="39529"/>
                    <a:pt x="28384" y="42672"/>
                  </a:cubicBezTo>
                  <a:cubicBezTo>
                    <a:pt x="30766" y="45815"/>
                    <a:pt x="33719" y="48387"/>
                    <a:pt x="37338" y="50387"/>
                  </a:cubicBezTo>
                  <a:cubicBezTo>
                    <a:pt x="40957" y="52388"/>
                    <a:pt x="45815" y="54674"/>
                    <a:pt x="52007" y="57245"/>
                  </a:cubicBezTo>
                  <a:lnTo>
                    <a:pt x="56864" y="59246"/>
                  </a:lnTo>
                  <a:cubicBezTo>
                    <a:pt x="66008" y="62865"/>
                    <a:pt x="73438" y="66294"/>
                    <a:pt x="79153" y="69532"/>
                  </a:cubicBezTo>
                  <a:cubicBezTo>
                    <a:pt x="84868" y="72771"/>
                    <a:pt x="89630" y="77057"/>
                    <a:pt x="93440" y="82391"/>
                  </a:cubicBezTo>
                  <a:cubicBezTo>
                    <a:pt x="97250" y="87725"/>
                    <a:pt x="99155" y="94202"/>
                    <a:pt x="99155" y="101822"/>
                  </a:cubicBezTo>
                  <a:cubicBezTo>
                    <a:pt x="99155" y="113919"/>
                    <a:pt x="94488" y="123539"/>
                    <a:pt x="85058" y="130683"/>
                  </a:cubicBezTo>
                  <a:cubicBezTo>
                    <a:pt x="75628" y="137827"/>
                    <a:pt x="62865" y="141446"/>
                    <a:pt x="46482" y="141446"/>
                  </a:cubicBezTo>
                  <a:cubicBezTo>
                    <a:pt x="38481" y="141446"/>
                    <a:pt x="30099" y="140303"/>
                    <a:pt x="21431" y="138113"/>
                  </a:cubicBezTo>
                  <a:cubicBezTo>
                    <a:pt x="12668" y="135922"/>
                    <a:pt x="5524" y="133636"/>
                    <a:pt x="0" y="131350"/>
                  </a:cubicBezTo>
                  <a:lnTo>
                    <a:pt x="0" y="100013"/>
                  </a:lnTo>
                  <a:lnTo>
                    <a:pt x="15907" y="100013"/>
                  </a:lnTo>
                  <a:lnTo>
                    <a:pt x="20479" y="11925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4" name="Freeform: Shape 1038">
              <a:extLst>
                <a:ext uri="{FF2B5EF4-FFF2-40B4-BE49-F238E27FC236}">
                  <a16:creationId xmlns:a16="http://schemas.microsoft.com/office/drawing/2014/main" id="{AF7CBF17-08FC-DF53-4031-A9E984EEAFDE}"/>
                </a:ext>
              </a:extLst>
            </p:cNvPr>
            <p:cNvSpPr/>
            <p:nvPr/>
          </p:nvSpPr>
          <p:spPr>
            <a:xfrm>
              <a:off x="11711653" y="6796817"/>
              <a:ext cx="88201" cy="173640"/>
            </a:xfrm>
            <a:custGeom>
              <a:avLst/>
              <a:gdLst>
                <a:gd name="connsiteX0" fmla="*/ 24479 w 88201"/>
                <a:gd name="connsiteY0" fmla="*/ 167164 h 173640"/>
                <a:gd name="connsiteX1" fmla="*/ 17621 w 88201"/>
                <a:gd name="connsiteY1" fmla="*/ 145351 h 173640"/>
                <a:gd name="connsiteX2" fmla="*/ 17621 w 88201"/>
                <a:gd name="connsiteY2" fmla="*/ 51340 h 173640"/>
                <a:gd name="connsiteX3" fmla="*/ 0 w 88201"/>
                <a:gd name="connsiteY3" fmla="*/ 51340 h 173640"/>
                <a:gd name="connsiteX4" fmla="*/ 0 w 88201"/>
                <a:gd name="connsiteY4" fmla="*/ 40386 h 173640"/>
                <a:gd name="connsiteX5" fmla="*/ 6858 w 88201"/>
                <a:gd name="connsiteY5" fmla="*/ 38672 h 173640"/>
                <a:gd name="connsiteX6" fmla="*/ 14478 w 88201"/>
                <a:gd name="connsiteY6" fmla="*/ 36004 h 173640"/>
                <a:gd name="connsiteX7" fmla="*/ 20574 w 88201"/>
                <a:gd name="connsiteY7" fmla="*/ 27242 h 173640"/>
                <a:gd name="connsiteX8" fmla="*/ 25241 w 88201"/>
                <a:gd name="connsiteY8" fmla="*/ 12287 h 173640"/>
                <a:gd name="connsiteX9" fmla="*/ 28385 w 88201"/>
                <a:gd name="connsiteY9" fmla="*/ 0 h 173640"/>
                <a:gd name="connsiteX10" fmla="*/ 42863 w 88201"/>
                <a:gd name="connsiteY10" fmla="*/ 0 h 173640"/>
                <a:gd name="connsiteX11" fmla="*/ 43339 w 88201"/>
                <a:gd name="connsiteY11" fmla="*/ 35243 h 173640"/>
                <a:gd name="connsiteX12" fmla="*/ 84201 w 88201"/>
                <a:gd name="connsiteY12" fmla="*/ 35243 h 173640"/>
                <a:gd name="connsiteX13" fmla="*/ 84201 w 88201"/>
                <a:gd name="connsiteY13" fmla="*/ 51435 h 173640"/>
                <a:gd name="connsiteX14" fmla="*/ 43339 w 88201"/>
                <a:gd name="connsiteY14" fmla="*/ 51435 h 173640"/>
                <a:gd name="connsiteX15" fmla="*/ 43339 w 88201"/>
                <a:gd name="connsiteY15" fmla="*/ 126587 h 173640"/>
                <a:gd name="connsiteX16" fmla="*/ 44196 w 88201"/>
                <a:gd name="connsiteY16" fmla="*/ 146209 h 173640"/>
                <a:gd name="connsiteX17" fmla="*/ 47911 w 88201"/>
                <a:gd name="connsiteY17" fmla="*/ 153543 h 173640"/>
                <a:gd name="connsiteX18" fmla="*/ 57531 w 88201"/>
                <a:gd name="connsiteY18" fmla="*/ 155258 h 173640"/>
                <a:gd name="connsiteX19" fmla="*/ 72104 w 88201"/>
                <a:gd name="connsiteY19" fmla="*/ 153543 h 173640"/>
                <a:gd name="connsiteX20" fmla="*/ 84487 w 88201"/>
                <a:gd name="connsiteY20" fmla="*/ 149828 h 173640"/>
                <a:gd name="connsiteX21" fmla="*/ 88202 w 88201"/>
                <a:gd name="connsiteY21" fmla="*/ 160877 h 173640"/>
                <a:gd name="connsiteX22" fmla="*/ 69247 w 88201"/>
                <a:gd name="connsiteY22" fmla="*/ 169450 h 173640"/>
                <a:gd name="connsiteX23" fmla="*/ 45339 w 88201"/>
                <a:gd name="connsiteY23" fmla="*/ 173641 h 173640"/>
                <a:gd name="connsiteX24" fmla="*/ 24479 w 88201"/>
                <a:gd name="connsiteY24" fmla="*/ 167164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640">
                  <a:moveTo>
                    <a:pt x="24479" y="167164"/>
                  </a:moveTo>
                  <a:cubicBezTo>
                    <a:pt x="19907" y="162877"/>
                    <a:pt x="17621" y="155639"/>
                    <a:pt x="17621" y="145351"/>
                  </a:cubicBezTo>
                  <a:lnTo>
                    <a:pt x="17621" y="51340"/>
                  </a:lnTo>
                  <a:lnTo>
                    <a:pt x="0" y="51340"/>
                  </a:lnTo>
                  <a:lnTo>
                    <a:pt x="0" y="40386"/>
                  </a:lnTo>
                  <a:cubicBezTo>
                    <a:pt x="857" y="40196"/>
                    <a:pt x="3143" y="39624"/>
                    <a:pt x="6858" y="38672"/>
                  </a:cubicBezTo>
                  <a:cubicBezTo>
                    <a:pt x="10573" y="37719"/>
                    <a:pt x="13144" y="36767"/>
                    <a:pt x="14478" y="36004"/>
                  </a:cubicBezTo>
                  <a:cubicBezTo>
                    <a:pt x="17050" y="34576"/>
                    <a:pt x="19145" y="31623"/>
                    <a:pt x="20574" y="27242"/>
                  </a:cubicBezTo>
                  <a:cubicBezTo>
                    <a:pt x="21908" y="24098"/>
                    <a:pt x="23431" y="19145"/>
                    <a:pt x="25241" y="12287"/>
                  </a:cubicBezTo>
                  <a:cubicBezTo>
                    <a:pt x="27051" y="5429"/>
                    <a:pt x="28099" y="1333"/>
                    <a:pt x="28385" y="0"/>
                  </a:cubicBezTo>
                  <a:lnTo>
                    <a:pt x="42863" y="0"/>
                  </a:lnTo>
                  <a:lnTo>
                    <a:pt x="43339" y="35243"/>
                  </a:lnTo>
                  <a:lnTo>
                    <a:pt x="84201" y="35243"/>
                  </a:lnTo>
                  <a:lnTo>
                    <a:pt x="84201" y="51435"/>
                  </a:lnTo>
                  <a:lnTo>
                    <a:pt x="43339" y="51435"/>
                  </a:lnTo>
                  <a:lnTo>
                    <a:pt x="43339" y="126587"/>
                  </a:lnTo>
                  <a:cubicBezTo>
                    <a:pt x="43339" y="135922"/>
                    <a:pt x="43625" y="142399"/>
                    <a:pt x="44196" y="146209"/>
                  </a:cubicBezTo>
                  <a:cubicBezTo>
                    <a:pt x="44767" y="150019"/>
                    <a:pt x="46006" y="152400"/>
                    <a:pt x="47911" y="153543"/>
                  </a:cubicBezTo>
                  <a:cubicBezTo>
                    <a:pt x="49816" y="154686"/>
                    <a:pt x="53054" y="155258"/>
                    <a:pt x="57531" y="155258"/>
                  </a:cubicBezTo>
                  <a:cubicBezTo>
                    <a:pt x="61913" y="155258"/>
                    <a:pt x="66770" y="154686"/>
                    <a:pt x="72104" y="153543"/>
                  </a:cubicBezTo>
                  <a:cubicBezTo>
                    <a:pt x="77438" y="152400"/>
                    <a:pt x="81534" y="151162"/>
                    <a:pt x="84487" y="149828"/>
                  </a:cubicBezTo>
                  <a:lnTo>
                    <a:pt x="88202" y="160877"/>
                  </a:lnTo>
                  <a:cubicBezTo>
                    <a:pt x="84296" y="163830"/>
                    <a:pt x="77915" y="166688"/>
                    <a:pt x="69247" y="169450"/>
                  </a:cubicBezTo>
                  <a:cubicBezTo>
                    <a:pt x="60484" y="172212"/>
                    <a:pt x="52578" y="173641"/>
                    <a:pt x="45339" y="173641"/>
                  </a:cubicBezTo>
                  <a:cubicBezTo>
                    <a:pt x="36004" y="173546"/>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5" name="Freeform: Shape 1039">
              <a:extLst>
                <a:ext uri="{FF2B5EF4-FFF2-40B4-BE49-F238E27FC236}">
                  <a16:creationId xmlns:a16="http://schemas.microsoft.com/office/drawing/2014/main" id="{89F29A19-882E-10A1-182F-0CFA6FB21207}"/>
                </a:ext>
              </a:extLst>
            </p:cNvPr>
            <p:cNvSpPr/>
            <p:nvPr/>
          </p:nvSpPr>
          <p:spPr>
            <a:xfrm>
              <a:off x="11813952" y="6773862"/>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4 h 194119"/>
                <a:gd name="connsiteX16" fmla="*/ 31814 w 64865"/>
                <a:gd name="connsiteY16" fmla="*/ 0 h 194119"/>
                <a:gd name="connsiteX17" fmla="*/ 44006 w 64865"/>
                <a:gd name="connsiteY17" fmla="*/ 4381 h 194119"/>
                <a:gd name="connsiteX18" fmla="*/ 47911 w 64865"/>
                <a:gd name="connsiteY18" fmla="*/ 15621 h 194119"/>
                <a:gd name="connsiteX19" fmla="*/ 43148 w 64865"/>
                <a:gd name="connsiteY19" fmla="*/ 28861 h 194119"/>
                <a:gd name="connsiteX20" fmla="*/ 29813 w 64865"/>
                <a:gd name="connsiteY20" fmla="*/ 33719 h 194119"/>
                <a:gd name="connsiteX21" fmla="*/ 29528 w 64865"/>
                <a:gd name="connsiteY21" fmla="*/ 33719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20"/>
                  </a:lnTo>
                  <a:lnTo>
                    <a:pt x="0" y="194120"/>
                  </a:lnTo>
                  <a:lnTo>
                    <a:pt x="0" y="182118"/>
                  </a:lnTo>
                  <a:lnTo>
                    <a:pt x="19812" y="179927"/>
                  </a:lnTo>
                  <a:lnTo>
                    <a:pt x="19812" y="77057"/>
                  </a:lnTo>
                  <a:close/>
                  <a:moveTo>
                    <a:pt x="17907" y="29337"/>
                  </a:moveTo>
                  <a:cubicBezTo>
                    <a:pt x="15335" y="26384"/>
                    <a:pt x="14002" y="22670"/>
                    <a:pt x="14002" y="18097"/>
                  </a:cubicBezTo>
                  <a:cubicBezTo>
                    <a:pt x="14002" y="12859"/>
                    <a:pt x="15621" y="8572"/>
                    <a:pt x="18764" y="5144"/>
                  </a:cubicBezTo>
                  <a:cubicBezTo>
                    <a:pt x="21908" y="1715"/>
                    <a:pt x="26289" y="0"/>
                    <a:pt x="31814" y="0"/>
                  </a:cubicBezTo>
                  <a:cubicBezTo>
                    <a:pt x="37338" y="0"/>
                    <a:pt x="41434" y="1429"/>
                    <a:pt x="44006" y="4381"/>
                  </a:cubicBezTo>
                  <a:cubicBezTo>
                    <a:pt x="46577" y="7334"/>
                    <a:pt x="47911" y="11049"/>
                    <a:pt x="47911" y="15621"/>
                  </a:cubicBezTo>
                  <a:cubicBezTo>
                    <a:pt x="47911" y="21145"/>
                    <a:pt x="46292" y="25527"/>
                    <a:pt x="43148" y="28861"/>
                  </a:cubicBezTo>
                  <a:cubicBezTo>
                    <a:pt x="40005" y="32195"/>
                    <a:pt x="35528" y="33719"/>
                    <a:pt x="29813" y="33719"/>
                  </a:cubicBezTo>
                  <a:lnTo>
                    <a:pt x="29528" y="33719"/>
                  </a:lnTo>
                  <a:cubicBezTo>
                    <a:pt x="24384" y="33719"/>
                    <a:pt x="20479" y="32290"/>
                    <a:pt x="17907"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6" name="Freeform: Shape 1040">
              <a:extLst>
                <a:ext uri="{FF2B5EF4-FFF2-40B4-BE49-F238E27FC236}">
                  <a16:creationId xmlns:a16="http://schemas.microsoft.com/office/drawing/2014/main" id="{CB60C2C8-AF81-EA17-860F-86DA44D767C0}"/>
                </a:ext>
              </a:extLst>
            </p:cNvPr>
            <p:cNvSpPr/>
            <p:nvPr/>
          </p:nvSpPr>
          <p:spPr>
            <a:xfrm>
              <a:off x="11893388" y="6828345"/>
              <a:ext cx="107158" cy="142303"/>
            </a:xfrm>
            <a:custGeom>
              <a:avLst/>
              <a:gdLst>
                <a:gd name="connsiteX0" fmla="*/ 7813 w 107158"/>
                <a:gd name="connsiteY0" fmla="*/ 35814 h 142303"/>
                <a:gd name="connsiteX1" fmla="*/ 31340 w 107158"/>
                <a:gd name="connsiteY1" fmla="*/ 9716 h 142303"/>
                <a:gd name="connsiteX2" fmla="*/ 68678 w 107158"/>
                <a:gd name="connsiteY2" fmla="*/ 0 h 142303"/>
                <a:gd name="connsiteX3" fmla="*/ 86775 w 107158"/>
                <a:gd name="connsiteY3" fmla="*/ 2000 h 142303"/>
                <a:gd name="connsiteX4" fmla="*/ 104873 w 107158"/>
                <a:gd name="connsiteY4" fmla="*/ 7429 h 142303"/>
                <a:gd name="connsiteX5" fmla="*/ 103920 w 107158"/>
                <a:gd name="connsiteY5" fmla="*/ 45148 h 142303"/>
                <a:gd name="connsiteX6" fmla="*/ 88014 w 107158"/>
                <a:gd name="connsiteY6" fmla="*/ 45148 h 142303"/>
                <a:gd name="connsiteX7" fmla="*/ 82680 w 107158"/>
                <a:gd name="connsiteY7" fmla="*/ 20193 h 142303"/>
                <a:gd name="connsiteX8" fmla="*/ 64106 w 107158"/>
                <a:gd name="connsiteY8" fmla="*/ 13335 h 142303"/>
                <a:gd name="connsiteX9" fmla="*/ 37055 w 107158"/>
                <a:gd name="connsiteY9" fmla="*/ 27146 h 142303"/>
                <a:gd name="connsiteX10" fmla="*/ 27149 w 107158"/>
                <a:gd name="connsiteY10" fmla="*/ 66389 h 142303"/>
                <a:gd name="connsiteX11" fmla="*/ 38293 w 107158"/>
                <a:gd name="connsiteY11" fmla="*/ 110299 h 142303"/>
                <a:gd name="connsiteX12" fmla="*/ 67249 w 107158"/>
                <a:gd name="connsiteY12" fmla="*/ 125349 h 142303"/>
                <a:gd name="connsiteX13" fmla="*/ 86680 w 107158"/>
                <a:gd name="connsiteY13" fmla="*/ 122206 h 142303"/>
                <a:gd name="connsiteX14" fmla="*/ 102492 w 107158"/>
                <a:gd name="connsiteY14" fmla="*/ 114586 h 142303"/>
                <a:gd name="connsiteX15" fmla="*/ 107159 w 107158"/>
                <a:gd name="connsiteY15" fmla="*/ 124396 h 142303"/>
                <a:gd name="connsiteX16" fmla="*/ 87728 w 107158"/>
                <a:gd name="connsiteY16" fmla="*/ 136779 h 142303"/>
                <a:gd name="connsiteX17" fmla="*/ 61629 w 107158"/>
                <a:gd name="connsiteY17" fmla="*/ 142303 h 142303"/>
                <a:gd name="connsiteX18" fmla="*/ 27720 w 107158"/>
                <a:gd name="connsiteY18" fmla="*/ 133255 h 142303"/>
                <a:gd name="connsiteX19" fmla="*/ 6956 w 107158"/>
                <a:gd name="connsiteY19" fmla="*/ 108394 h 142303"/>
                <a:gd name="connsiteX20" fmla="*/ 3 w 107158"/>
                <a:gd name="connsiteY20" fmla="*/ 72580 h 142303"/>
                <a:gd name="connsiteX21" fmla="*/ 7813 w 107158"/>
                <a:gd name="connsiteY21" fmla="*/ 35814 h 14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7158" h="142303">
                  <a:moveTo>
                    <a:pt x="7813" y="35814"/>
                  </a:moveTo>
                  <a:cubicBezTo>
                    <a:pt x="13147" y="24860"/>
                    <a:pt x="20958" y="16192"/>
                    <a:pt x="31340" y="9716"/>
                  </a:cubicBezTo>
                  <a:cubicBezTo>
                    <a:pt x="41722" y="3239"/>
                    <a:pt x="54105" y="0"/>
                    <a:pt x="68678" y="0"/>
                  </a:cubicBezTo>
                  <a:cubicBezTo>
                    <a:pt x="75726" y="0"/>
                    <a:pt x="81727" y="667"/>
                    <a:pt x="86775" y="2000"/>
                  </a:cubicBezTo>
                  <a:cubicBezTo>
                    <a:pt x="91824" y="3334"/>
                    <a:pt x="97824" y="5143"/>
                    <a:pt x="104873" y="7429"/>
                  </a:cubicBezTo>
                  <a:lnTo>
                    <a:pt x="103920" y="45148"/>
                  </a:lnTo>
                  <a:lnTo>
                    <a:pt x="88014" y="45148"/>
                  </a:lnTo>
                  <a:lnTo>
                    <a:pt x="82680" y="20193"/>
                  </a:lnTo>
                  <a:cubicBezTo>
                    <a:pt x="81727" y="15621"/>
                    <a:pt x="75536" y="13335"/>
                    <a:pt x="64106" y="13335"/>
                  </a:cubicBezTo>
                  <a:cubicBezTo>
                    <a:pt x="52676" y="13335"/>
                    <a:pt x="43627" y="17907"/>
                    <a:pt x="37055" y="27146"/>
                  </a:cubicBezTo>
                  <a:cubicBezTo>
                    <a:pt x="30483" y="36385"/>
                    <a:pt x="27149" y="49435"/>
                    <a:pt x="27149" y="66389"/>
                  </a:cubicBezTo>
                  <a:cubicBezTo>
                    <a:pt x="27149" y="85630"/>
                    <a:pt x="30864" y="100298"/>
                    <a:pt x="38293" y="110299"/>
                  </a:cubicBezTo>
                  <a:cubicBezTo>
                    <a:pt x="45723" y="120301"/>
                    <a:pt x="55343" y="125349"/>
                    <a:pt x="67249" y="125349"/>
                  </a:cubicBezTo>
                  <a:cubicBezTo>
                    <a:pt x="74107" y="125349"/>
                    <a:pt x="80584" y="124301"/>
                    <a:pt x="86680" y="122206"/>
                  </a:cubicBezTo>
                  <a:cubicBezTo>
                    <a:pt x="92776" y="120110"/>
                    <a:pt x="98015" y="117539"/>
                    <a:pt x="102492" y="114586"/>
                  </a:cubicBezTo>
                  <a:lnTo>
                    <a:pt x="107159" y="124396"/>
                  </a:lnTo>
                  <a:cubicBezTo>
                    <a:pt x="102777" y="128968"/>
                    <a:pt x="96300" y="133064"/>
                    <a:pt x="87728" y="136779"/>
                  </a:cubicBezTo>
                  <a:cubicBezTo>
                    <a:pt x="79155" y="140494"/>
                    <a:pt x="70488" y="142303"/>
                    <a:pt x="61629" y="142303"/>
                  </a:cubicBezTo>
                  <a:cubicBezTo>
                    <a:pt x="48294" y="142303"/>
                    <a:pt x="36960" y="139255"/>
                    <a:pt x="27720" y="133255"/>
                  </a:cubicBezTo>
                  <a:cubicBezTo>
                    <a:pt x="18481" y="127254"/>
                    <a:pt x="11528" y="118967"/>
                    <a:pt x="6956" y="108394"/>
                  </a:cubicBezTo>
                  <a:cubicBezTo>
                    <a:pt x="2384" y="97822"/>
                    <a:pt x="3" y="85916"/>
                    <a:pt x="3" y="72580"/>
                  </a:cubicBezTo>
                  <a:cubicBezTo>
                    <a:pt x="-93" y="58960"/>
                    <a:pt x="2479" y="46768"/>
                    <a:pt x="7813" y="3581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7" name="Freeform: Shape 1041">
              <a:extLst>
                <a:ext uri="{FF2B5EF4-FFF2-40B4-BE49-F238E27FC236}">
                  <a16:creationId xmlns:a16="http://schemas.microsoft.com/office/drawing/2014/main" id="{89FD2770-D6AD-D433-7309-68CD6B71662A}"/>
                </a:ext>
              </a:extLst>
            </p:cNvPr>
            <p:cNvSpPr/>
            <p:nvPr/>
          </p:nvSpPr>
          <p:spPr>
            <a:xfrm>
              <a:off x="12021597" y="6759003"/>
              <a:ext cx="120205" cy="211550"/>
            </a:xfrm>
            <a:custGeom>
              <a:avLst/>
              <a:gdLst>
                <a:gd name="connsiteX0" fmla="*/ 23146 w 120205"/>
                <a:gd name="connsiteY0" fmla="*/ 138303 h 211550"/>
                <a:gd name="connsiteX1" fmla="*/ 81439 w 120205"/>
                <a:gd name="connsiteY1" fmla="*/ 126683 h 211550"/>
                <a:gd name="connsiteX2" fmla="*/ 81439 w 120205"/>
                <a:gd name="connsiteY2" fmla="*/ 119825 h 211550"/>
                <a:gd name="connsiteX3" fmla="*/ 78962 w 120205"/>
                <a:gd name="connsiteY3" fmla="*/ 101727 h 211550"/>
                <a:gd name="connsiteX4" fmla="*/ 70485 w 120205"/>
                <a:gd name="connsiteY4" fmla="*/ 92011 h 211550"/>
                <a:gd name="connsiteX5" fmla="*/ 53435 w 120205"/>
                <a:gd name="connsiteY5" fmla="*/ 88963 h 211550"/>
                <a:gd name="connsiteX6" fmla="*/ 31052 w 120205"/>
                <a:gd name="connsiteY6" fmla="*/ 92488 h 211550"/>
                <a:gd name="connsiteX7" fmla="*/ 11335 w 120205"/>
                <a:gd name="connsiteY7" fmla="*/ 101156 h 211550"/>
                <a:gd name="connsiteX8" fmla="*/ 5239 w 120205"/>
                <a:gd name="connsiteY8" fmla="*/ 88392 h 211550"/>
                <a:gd name="connsiteX9" fmla="*/ 16954 w 120205"/>
                <a:gd name="connsiteY9" fmla="*/ 81343 h 211550"/>
                <a:gd name="connsiteX10" fmla="*/ 36767 w 120205"/>
                <a:gd name="connsiteY10" fmla="*/ 73533 h 211550"/>
                <a:gd name="connsiteX11" fmla="*/ 59246 w 120205"/>
                <a:gd name="connsiteY11" fmla="*/ 70104 h 211550"/>
                <a:gd name="connsiteX12" fmla="*/ 86773 w 120205"/>
                <a:gd name="connsiteY12" fmla="*/ 74866 h 211550"/>
                <a:gd name="connsiteX13" fmla="*/ 101346 w 120205"/>
                <a:gd name="connsiteY13" fmla="*/ 90202 h 211550"/>
                <a:gd name="connsiteX14" fmla="*/ 105727 w 120205"/>
                <a:gd name="connsiteY14" fmla="*/ 118301 h 211550"/>
                <a:gd name="connsiteX15" fmla="*/ 105727 w 120205"/>
                <a:gd name="connsiteY15" fmla="*/ 196882 h 211550"/>
                <a:gd name="connsiteX16" fmla="*/ 120206 w 120205"/>
                <a:gd name="connsiteY16" fmla="*/ 196882 h 211550"/>
                <a:gd name="connsiteX17" fmla="*/ 120206 w 120205"/>
                <a:gd name="connsiteY17" fmla="*/ 207645 h 211550"/>
                <a:gd name="connsiteX18" fmla="*/ 107823 w 120205"/>
                <a:gd name="connsiteY18" fmla="*/ 210122 h 211550"/>
                <a:gd name="connsiteX19" fmla="*/ 94774 w 120205"/>
                <a:gd name="connsiteY19" fmla="*/ 211360 h 211550"/>
                <a:gd name="connsiteX20" fmla="*/ 85439 w 120205"/>
                <a:gd name="connsiteY20" fmla="*/ 209264 h 211550"/>
                <a:gd name="connsiteX21" fmla="*/ 82963 w 120205"/>
                <a:gd name="connsiteY21" fmla="*/ 200120 h 211550"/>
                <a:gd name="connsiteX22" fmla="*/ 82963 w 120205"/>
                <a:gd name="connsiteY22" fmla="*/ 192024 h 211550"/>
                <a:gd name="connsiteX23" fmla="*/ 64960 w 120205"/>
                <a:gd name="connsiteY23" fmla="*/ 205454 h 211550"/>
                <a:gd name="connsiteX24" fmla="*/ 40862 w 120205"/>
                <a:gd name="connsiteY24" fmla="*/ 211550 h 211550"/>
                <a:gd name="connsiteX25" fmla="*/ 11621 w 120205"/>
                <a:gd name="connsiteY25" fmla="*/ 201359 h 211550"/>
                <a:gd name="connsiteX26" fmla="*/ 0 w 120205"/>
                <a:gd name="connsiteY26" fmla="*/ 172117 h 211550"/>
                <a:gd name="connsiteX27" fmla="*/ 23146 w 120205"/>
                <a:gd name="connsiteY27" fmla="*/ 138303 h 211550"/>
                <a:gd name="connsiteX28" fmla="*/ 34766 w 120205"/>
                <a:gd name="connsiteY28" fmla="*/ 42196 h 211550"/>
                <a:gd name="connsiteX29" fmla="*/ 20479 w 120205"/>
                <a:gd name="connsiteY29" fmla="*/ 27622 h 211550"/>
                <a:gd name="connsiteX30" fmla="*/ 15621 w 120205"/>
                <a:gd name="connsiteY30" fmla="*/ 7429 h 211550"/>
                <a:gd name="connsiteX31" fmla="*/ 16097 w 120205"/>
                <a:gd name="connsiteY31" fmla="*/ 95 h 211550"/>
                <a:gd name="connsiteX32" fmla="*/ 29051 w 120205"/>
                <a:gd name="connsiteY32" fmla="*/ 95 h 211550"/>
                <a:gd name="connsiteX33" fmla="*/ 29337 w 120205"/>
                <a:gd name="connsiteY33" fmla="*/ 4477 h 211550"/>
                <a:gd name="connsiteX34" fmla="*/ 36957 w 120205"/>
                <a:gd name="connsiteY34" fmla="*/ 20765 h 211550"/>
                <a:gd name="connsiteX35" fmla="*/ 56769 w 120205"/>
                <a:gd name="connsiteY35" fmla="*/ 27718 h 211550"/>
                <a:gd name="connsiteX36" fmla="*/ 76390 w 120205"/>
                <a:gd name="connsiteY36" fmla="*/ 20574 h 211550"/>
                <a:gd name="connsiteX37" fmla="*/ 83534 w 120205"/>
                <a:gd name="connsiteY37" fmla="*/ 4381 h 211550"/>
                <a:gd name="connsiteX38" fmla="*/ 83820 w 120205"/>
                <a:gd name="connsiteY38" fmla="*/ 0 h 211550"/>
                <a:gd name="connsiteX39" fmla="*/ 96583 w 120205"/>
                <a:gd name="connsiteY39" fmla="*/ 0 h 211550"/>
                <a:gd name="connsiteX40" fmla="*/ 97060 w 120205"/>
                <a:gd name="connsiteY40" fmla="*/ 7144 h 211550"/>
                <a:gd name="connsiteX41" fmla="*/ 92011 w 120205"/>
                <a:gd name="connsiteY41" fmla="*/ 27241 h 211550"/>
                <a:gd name="connsiteX42" fmla="*/ 77819 w 120205"/>
                <a:gd name="connsiteY42" fmla="*/ 42005 h 211550"/>
                <a:gd name="connsiteX43" fmla="*/ 56864 w 120205"/>
                <a:gd name="connsiteY43" fmla="*/ 47530 h 211550"/>
                <a:gd name="connsiteX44" fmla="*/ 34766 w 120205"/>
                <a:gd name="connsiteY44" fmla="*/ 42196 h 211550"/>
                <a:gd name="connsiteX45" fmla="*/ 66199 w 120205"/>
                <a:gd name="connsiteY45" fmla="*/ 191072 h 211550"/>
                <a:gd name="connsiteX46" fmla="*/ 81344 w 120205"/>
                <a:gd name="connsiteY46" fmla="*/ 181737 h 211550"/>
                <a:gd name="connsiteX47" fmla="*/ 81344 w 120205"/>
                <a:gd name="connsiteY47" fmla="*/ 139636 h 211550"/>
                <a:gd name="connsiteX48" fmla="*/ 41053 w 120205"/>
                <a:gd name="connsiteY48" fmla="*/ 147828 h 211550"/>
                <a:gd name="connsiteX49" fmla="*/ 27432 w 120205"/>
                <a:gd name="connsiteY49" fmla="*/ 169259 h 211550"/>
                <a:gd name="connsiteX50" fmla="*/ 33909 w 120205"/>
                <a:gd name="connsiteY50" fmla="*/ 188690 h 211550"/>
                <a:gd name="connsiteX51" fmla="*/ 51435 w 120205"/>
                <a:gd name="connsiteY51" fmla="*/ 194977 h 211550"/>
                <a:gd name="connsiteX52" fmla="*/ 66199 w 120205"/>
                <a:gd name="connsiteY52" fmla="*/ 191072 h 21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550">
                  <a:moveTo>
                    <a:pt x="23146" y="138303"/>
                  </a:moveTo>
                  <a:cubicBezTo>
                    <a:pt x="38481" y="131064"/>
                    <a:pt x="57912" y="127159"/>
                    <a:pt x="81439" y="126683"/>
                  </a:cubicBezTo>
                  <a:lnTo>
                    <a:pt x="81439" y="119825"/>
                  </a:lnTo>
                  <a:cubicBezTo>
                    <a:pt x="81439" y="112205"/>
                    <a:pt x="80581" y="106109"/>
                    <a:pt x="78962" y="101727"/>
                  </a:cubicBezTo>
                  <a:cubicBezTo>
                    <a:pt x="77343" y="97345"/>
                    <a:pt x="74486" y="94107"/>
                    <a:pt x="70485" y="92011"/>
                  </a:cubicBezTo>
                  <a:cubicBezTo>
                    <a:pt x="66484" y="90011"/>
                    <a:pt x="60769" y="88963"/>
                    <a:pt x="53435" y="88963"/>
                  </a:cubicBezTo>
                  <a:cubicBezTo>
                    <a:pt x="45148" y="88963"/>
                    <a:pt x="37624" y="90107"/>
                    <a:pt x="31052" y="92488"/>
                  </a:cubicBezTo>
                  <a:cubicBezTo>
                    <a:pt x="24479" y="94869"/>
                    <a:pt x="17907" y="97727"/>
                    <a:pt x="11335" y="101156"/>
                  </a:cubicBezTo>
                  <a:lnTo>
                    <a:pt x="5239" y="88392"/>
                  </a:lnTo>
                  <a:cubicBezTo>
                    <a:pt x="7334" y="86582"/>
                    <a:pt x="11240" y="84201"/>
                    <a:pt x="16954" y="81343"/>
                  </a:cubicBezTo>
                  <a:cubicBezTo>
                    <a:pt x="22669" y="78391"/>
                    <a:pt x="29242" y="75819"/>
                    <a:pt x="36767" y="73533"/>
                  </a:cubicBezTo>
                  <a:cubicBezTo>
                    <a:pt x="44291" y="71247"/>
                    <a:pt x="51816" y="70104"/>
                    <a:pt x="59246" y="70104"/>
                  </a:cubicBezTo>
                  <a:cubicBezTo>
                    <a:pt x="70866" y="70104"/>
                    <a:pt x="80010" y="71723"/>
                    <a:pt x="86773" y="74866"/>
                  </a:cubicBezTo>
                  <a:cubicBezTo>
                    <a:pt x="93536" y="78010"/>
                    <a:pt x="98393" y="83153"/>
                    <a:pt x="101346" y="90202"/>
                  </a:cubicBezTo>
                  <a:cubicBezTo>
                    <a:pt x="104299" y="97250"/>
                    <a:pt x="105727" y="106585"/>
                    <a:pt x="105727" y="118301"/>
                  </a:cubicBezTo>
                  <a:lnTo>
                    <a:pt x="105727" y="196882"/>
                  </a:lnTo>
                  <a:lnTo>
                    <a:pt x="120206" y="196882"/>
                  </a:lnTo>
                  <a:lnTo>
                    <a:pt x="120206" y="207645"/>
                  </a:lnTo>
                  <a:cubicBezTo>
                    <a:pt x="116967" y="208502"/>
                    <a:pt x="112776" y="209264"/>
                    <a:pt x="107823" y="210122"/>
                  </a:cubicBezTo>
                  <a:cubicBezTo>
                    <a:pt x="102870" y="210884"/>
                    <a:pt x="98488" y="211360"/>
                    <a:pt x="94774" y="211360"/>
                  </a:cubicBezTo>
                  <a:cubicBezTo>
                    <a:pt x="90202" y="211360"/>
                    <a:pt x="87058" y="210693"/>
                    <a:pt x="85439" y="209264"/>
                  </a:cubicBezTo>
                  <a:cubicBezTo>
                    <a:pt x="83820" y="207835"/>
                    <a:pt x="82963" y="204787"/>
                    <a:pt x="82963" y="200120"/>
                  </a:cubicBezTo>
                  <a:lnTo>
                    <a:pt x="82963" y="192024"/>
                  </a:lnTo>
                  <a:cubicBezTo>
                    <a:pt x="78105" y="196882"/>
                    <a:pt x="72104" y="201454"/>
                    <a:pt x="64960" y="205454"/>
                  </a:cubicBezTo>
                  <a:cubicBezTo>
                    <a:pt x="57817" y="209550"/>
                    <a:pt x="49816" y="211550"/>
                    <a:pt x="40862" y="211550"/>
                  </a:cubicBezTo>
                  <a:cubicBezTo>
                    <a:pt x="29146" y="211550"/>
                    <a:pt x="19336" y="208121"/>
                    <a:pt x="11621" y="201359"/>
                  </a:cubicBezTo>
                  <a:cubicBezTo>
                    <a:pt x="3905" y="194596"/>
                    <a:pt x="0" y="184880"/>
                    <a:pt x="0" y="172117"/>
                  </a:cubicBezTo>
                  <a:cubicBezTo>
                    <a:pt x="95" y="156877"/>
                    <a:pt x="7810" y="145542"/>
                    <a:pt x="23146" y="138303"/>
                  </a:cubicBezTo>
                  <a:close/>
                  <a:moveTo>
                    <a:pt x="34766" y="42196"/>
                  </a:moveTo>
                  <a:cubicBezTo>
                    <a:pt x="28480" y="38576"/>
                    <a:pt x="23717" y="33718"/>
                    <a:pt x="20479" y="27622"/>
                  </a:cubicBezTo>
                  <a:cubicBezTo>
                    <a:pt x="17240" y="21527"/>
                    <a:pt x="15621" y="14764"/>
                    <a:pt x="15621" y="7429"/>
                  </a:cubicBezTo>
                  <a:cubicBezTo>
                    <a:pt x="15621" y="3810"/>
                    <a:pt x="15811" y="1429"/>
                    <a:pt x="16097" y="95"/>
                  </a:cubicBezTo>
                  <a:lnTo>
                    <a:pt x="29051" y="95"/>
                  </a:lnTo>
                  <a:cubicBezTo>
                    <a:pt x="29051" y="1905"/>
                    <a:pt x="29146" y="3334"/>
                    <a:pt x="29337" y="4477"/>
                  </a:cubicBezTo>
                  <a:cubicBezTo>
                    <a:pt x="30004" y="10668"/>
                    <a:pt x="32480" y="16097"/>
                    <a:pt x="36957" y="20765"/>
                  </a:cubicBezTo>
                  <a:cubicBezTo>
                    <a:pt x="41434" y="25432"/>
                    <a:pt x="48006" y="27718"/>
                    <a:pt x="56769" y="27718"/>
                  </a:cubicBezTo>
                  <a:cubicBezTo>
                    <a:pt x="65532" y="27718"/>
                    <a:pt x="72104" y="25336"/>
                    <a:pt x="76390" y="20574"/>
                  </a:cubicBezTo>
                  <a:cubicBezTo>
                    <a:pt x="80677" y="15811"/>
                    <a:pt x="82963" y="10478"/>
                    <a:pt x="83534" y="4381"/>
                  </a:cubicBezTo>
                  <a:cubicBezTo>
                    <a:pt x="83820" y="2095"/>
                    <a:pt x="83915" y="667"/>
                    <a:pt x="83820" y="0"/>
                  </a:cubicBezTo>
                  <a:lnTo>
                    <a:pt x="96583" y="0"/>
                  </a:lnTo>
                  <a:cubicBezTo>
                    <a:pt x="96869" y="2572"/>
                    <a:pt x="97060" y="4953"/>
                    <a:pt x="97060" y="7144"/>
                  </a:cubicBezTo>
                  <a:cubicBezTo>
                    <a:pt x="97060" y="14288"/>
                    <a:pt x="95345" y="21050"/>
                    <a:pt x="92011" y="27241"/>
                  </a:cubicBezTo>
                  <a:cubicBezTo>
                    <a:pt x="88678" y="33433"/>
                    <a:pt x="83915" y="38386"/>
                    <a:pt x="77819" y="42005"/>
                  </a:cubicBezTo>
                  <a:cubicBezTo>
                    <a:pt x="71723" y="45720"/>
                    <a:pt x="64675" y="47530"/>
                    <a:pt x="56864" y="47530"/>
                  </a:cubicBezTo>
                  <a:cubicBezTo>
                    <a:pt x="48387" y="47625"/>
                    <a:pt x="41053" y="45815"/>
                    <a:pt x="34766" y="42196"/>
                  </a:cubicBezTo>
                  <a:close/>
                  <a:moveTo>
                    <a:pt x="66199" y="191072"/>
                  </a:moveTo>
                  <a:cubicBezTo>
                    <a:pt x="71723" y="188500"/>
                    <a:pt x="76771" y="185357"/>
                    <a:pt x="81344" y="181737"/>
                  </a:cubicBezTo>
                  <a:lnTo>
                    <a:pt x="81344" y="139636"/>
                  </a:lnTo>
                  <a:cubicBezTo>
                    <a:pt x="63532" y="139636"/>
                    <a:pt x="50102" y="142399"/>
                    <a:pt x="41053" y="147828"/>
                  </a:cubicBezTo>
                  <a:cubicBezTo>
                    <a:pt x="32004" y="153257"/>
                    <a:pt x="27432" y="160401"/>
                    <a:pt x="27432" y="169259"/>
                  </a:cubicBezTo>
                  <a:cubicBezTo>
                    <a:pt x="27432" y="178117"/>
                    <a:pt x="29623" y="184594"/>
                    <a:pt x="33909" y="188690"/>
                  </a:cubicBezTo>
                  <a:cubicBezTo>
                    <a:pt x="38195" y="192881"/>
                    <a:pt x="44101" y="194977"/>
                    <a:pt x="51435" y="194977"/>
                  </a:cubicBezTo>
                  <a:cubicBezTo>
                    <a:pt x="55817" y="194977"/>
                    <a:pt x="60674" y="193643"/>
                    <a:pt x="66199" y="191072"/>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8" name="Freeform: Shape 1042">
              <a:extLst>
                <a:ext uri="{FF2B5EF4-FFF2-40B4-BE49-F238E27FC236}">
                  <a16:creationId xmlns:a16="http://schemas.microsoft.com/office/drawing/2014/main" id="{692FC021-3503-AC2A-CFB4-13F62BCA1E9E}"/>
                </a:ext>
              </a:extLst>
            </p:cNvPr>
            <p:cNvSpPr/>
            <p:nvPr/>
          </p:nvSpPr>
          <p:spPr>
            <a:xfrm>
              <a:off x="12202000" y="6757479"/>
              <a:ext cx="88963" cy="210502"/>
            </a:xfrm>
            <a:custGeom>
              <a:avLst/>
              <a:gdLst>
                <a:gd name="connsiteX0" fmla="*/ 54673 w 88963"/>
                <a:gd name="connsiteY0" fmla="*/ 0 h 210502"/>
                <a:gd name="connsiteX1" fmla="*/ 88963 w 88963"/>
                <a:gd name="connsiteY1" fmla="*/ 47720 h 210502"/>
                <a:gd name="connsiteX2" fmla="*/ 79153 w 88963"/>
                <a:gd name="connsiteY2" fmla="*/ 54578 h 210502"/>
                <a:gd name="connsiteX3" fmla="*/ 44863 w 88963"/>
                <a:gd name="connsiteY3" fmla="*/ 19336 h 210502"/>
                <a:gd name="connsiteX4" fmla="*/ 9334 w 88963"/>
                <a:gd name="connsiteY4" fmla="*/ 54578 h 210502"/>
                <a:gd name="connsiteX5" fmla="*/ 0 w 88963"/>
                <a:gd name="connsiteY5" fmla="*/ 48006 h 210502"/>
                <a:gd name="connsiteX6" fmla="*/ 34957 w 88963"/>
                <a:gd name="connsiteY6" fmla="*/ 0 h 210502"/>
                <a:gd name="connsiteX7" fmla="*/ 54673 w 88963"/>
                <a:gd name="connsiteY7" fmla="*/ 0 h 210502"/>
                <a:gd name="connsiteX8" fmla="*/ 34099 w 88963"/>
                <a:gd name="connsiteY8" fmla="*/ 93440 h 210502"/>
                <a:gd name="connsiteX9" fmla="*/ 15526 w 88963"/>
                <a:gd name="connsiteY9" fmla="*/ 89059 h 210502"/>
                <a:gd name="connsiteX10" fmla="*/ 15526 w 88963"/>
                <a:gd name="connsiteY10" fmla="*/ 76105 h 210502"/>
                <a:gd name="connsiteX11" fmla="*/ 53435 w 88963"/>
                <a:gd name="connsiteY11" fmla="*/ 71437 h 210502"/>
                <a:gd name="connsiteX12" fmla="*/ 53912 w 88963"/>
                <a:gd name="connsiteY12" fmla="*/ 71437 h 210502"/>
                <a:gd name="connsiteX13" fmla="*/ 59531 w 88963"/>
                <a:gd name="connsiteY13" fmla="*/ 75819 h 210502"/>
                <a:gd name="connsiteX14" fmla="*/ 59531 w 88963"/>
                <a:gd name="connsiteY14" fmla="*/ 196501 h 210502"/>
                <a:gd name="connsiteX15" fmla="*/ 79153 w 88963"/>
                <a:gd name="connsiteY15" fmla="*/ 198501 h 210502"/>
                <a:gd name="connsiteX16" fmla="*/ 79153 w 88963"/>
                <a:gd name="connsiteY16" fmla="*/ 210503 h 210502"/>
                <a:gd name="connsiteX17" fmla="*/ 14288 w 88963"/>
                <a:gd name="connsiteY17" fmla="*/ 210503 h 210502"/>
                <a:gd name="connsiteX18" fmla="*/ 14288 w 88963"/>
                <a:gd name="connsiteY18" fmla="*/ 198501 h 210502"/>
                <a:gd name="connsiteX19" fmla="*/ 34099 w 88963"/>
                <a:gd name="connsiteY19" fmla="*/ 196310 h 210502"/>
                <a:gd name="connsiteX20" fmla="*/ 34099 w 88963"/>
                <a:gd name="connsiteY20" fmla="*/ 93440 h 21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8963" h="210502">
                  <a:moveTo>
                    <a:pt x="54673" y="0"/>
                  </a:moveTo>
                  <a:lnTo>
                    <a:pt x="88963" y="47720"/>
                  </a:lnTo>
                  <a:lnTo>
                    <a:pt x="79153" y="54578"/>
                  </a:lnTo>
                  <a:lnTo>
                    <a:pt x="44863" y="19336"/>
                  </a:lnTo>
                  <a:lnTo>
                    <a:pt x="9334" y="54578"/>
                  </a:lnTo>
                  <a:lnTo>
                    <a:pt x="0" y="48006"/>
                  </a:lnTo>
                  <a:lnTo>
                    <a:pt x="34957" y="0"/>
                  </a:lnTo>
                  <a:lnTo>
                    <a:pt x="54673" y="0"/>
                  </a:lnTo>
                  <a:close/>
                  <a:moveTo>
                    <a:pt x="34099" y="93440"/>
                  </a:moveTo>
                  <a:lnTo>
                    <a:pt x="15526" y="89059"/>
                  </a:lnTo>
                  <a:lnTo>
                    <a:pt x="15526" y="76105"/>
                  </a:lnTo>
                  <a:lnTo>
                    <a:pt x="53435" y="71437"/>
                  </a:lnTo>
                  <a:lnTo>
                    <a:pt x="53912" y="71437"/>
                  </a:lnTo>
                  <a:lnTo>
                    <a:pt x="59531" y="75819"/>
                  </a:lnTo>
                  <a:lnTo>
                    <a:pt x="59531" y="196501"/>
                  </a:lnTo>
                  <a:lnTo>
                    <a:pt x="79153" y="198501"/>
                  </a:lnTo>
                  <a:lnTo>
                    <a:pt x="79153" y="210503"/>
                  </a:lnTo>
                  <a:lnTo>
                    <a:pt x="14288" y="210503"/>
                  </a:lnTo>
                  <a:lnTo>
                    <a:pt x="14288" y="198501"/>
                  </a:lnTo>
                  <a:lnTo>
                    <a:pt x="34099" y="196310"/>
                  </a:lnTo>
                  <a:lnTo>
                    <a:pt x="34099" y="93440"/>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9" name="Freeform: Shape 1043">
              <a:extLst>
                <a:ext uri="{FF2B5EF4-FFF2-40B4-BE49-F238E27FC236}">
                  <a16:creationId xmlns:a16="http://schemas.microsoft.com/office/drawing/2014/main" id="{FCF2E247-8FCC-559D-3E50-CA86CE809460}"/>
                </a:ext>
              </a:extLst>
            </p:cNvPr>
            <p:cNvSpPr/>
            <p:nvPr/>
          </p:nvSpPr>
          <p:spPr>
            <a:xfrm>
              <a:off x="12295631" y="6828917"/>
              <a:ext cx="147827" cy="139065"/>
            </a:xfrm>
            <a:custGeom>
              <a:avLst/>
              <a:gdLst>
                <a:gd name="connsiteX0" fmla="*/ 17621 w 147827"/>
                <a:gd name="connsiteY0" fmla="*/ 22003 h 139065"/>
                <a:gd name="connsiteX1" fmla="*/ 0 w 147827"/>
                <a:gd name="connsiteY1" fmla="*/ 17621 h 139065"/>
                <a:gd name="connsiteX2" fmla="*/ 0 w 147827"/>
                <a:gd name="connsiteY2" fmla="*/ 4382 h 139065"/>
                <a:gd name="connsiteX3" fmla="*/ 34957 w 147827"/>
                <a:gd name="connsiteY3" fmla="*/ 0 h 139065"/>
                <a:gd name="connsiteX4" fmla="*/ 35719 w 147827"/>
                <a:gd name="connsiteY4" fmla="*/ 0 h 139065"/>
                <a:gd name="connsiteX5" fmla="*/ 40862 w 147827"/>
                <a:gd name="connsiteY5" fmla="*/ 4382 h 139065"/>
                <a:gd name="connsiteX6" fmla="*/ 40862 w 147827"/>
                <a:gd name="connsiteY6" fmla="*/ 14669 h 139065"/>
                <a:gd name="connsiteX7" fmla="*/ 40576 w 147827"/>
                <a:gd name="connsiteY7" fmla="*/ 20574 h 139065"/>
                <a:gd name="connsiteX8" fmla="*/ 63817 w 147827"/>
                <a:gd name="connsiteY8" fmla="*/ 6382 h 139065"/>
                <a:gd name="connsiteX9" fmla="*/ 91440 w 147827"/>
                <a:gd name="connsiteY9" fmla="*/ 0 h 139065"/>
                <a:gd name="connsiteX10" fmla="*/ 115348 w 147827"/>
                <a:gd name="connsiteY10" fmla="*/ 5906 h 139065"/>
                <a:gd name="connsiteX11" fmla="*/ 127254 w 147827"/>
                <a:gd name="connsiteY11" fmla="*/ 23908 h 139065"/>
                <a:gd name="connsiteX12" fmla="*/ 130683 w 147827"/>
                <a:gd name="connsiteY12" fmla="*/ 56579 h 139065"/>
                <a:gd name="connsiteX13" fmla="*/ 130683 w 147827"/>
                <a:gd name="connsiteY13" fmla="*/ 125063 h 139065"/>
                <a:gd name="connsiteX14" fmla="*/ 147828 w 147827"/>
                <a:gd name="connsiteY14" fmla="*/ 126778 h 139065"/>
                <a:gd name="connsiteX15" fmla="*/ 147828 w 147827"/>
                <a:gd name="connsiteY15" fmla="*/ 139065 h 139065"/>
                <a:gd name="connsiteX16" fmla="*/ 89821 w 147827"/>
                <a:gd name="connsiteY16" fmla="*/ 139065 h 139065"/>
                <a:gd name="connsiteX17" fmla="*/ 89821 w 147827"/>
                <a:gd name="connsiteY17" fmla="*/ 127064 h 139065"/>
                <a:gd name="connsiteX18" fmla="*/ 104965 w 147827"/>
                <a:gd name="connsiteY18" fmla="*/ 125063 h 139065"/>
                <a:gd name="connsiteX19" fmla="*/ 104965 w 147827"/>
                <a:gd name="connsiteY19" fmla="*/ 56293 h 139065"/>
                <a:gd name="connsiteX20" fmla="*/ 102965 w 147827"/>
                <a:gd name="connsiteY20" fmla="*/ 33623 h 139065"/>
                <a:gd name="connsiteX21" fmla="*/ 95631 w 147827"/>
                <a:gd name="connsiteY21" fmla="*/ 21431 h 139065"/>
                <a:gd name="connsiteX22" fmla="*/ 80010 w 147827"/>
                <a:gd name="connsiteY22" fmla="*/ 17431 h 139065"/>
                <a:gd name="connsiteX23" fmla="*/ 61150 w 147827"/>
                <a:gd name="connsiteY23" fmla="*/ 21812 h 139065"/>
                <a:gd name="connsiteX24" fmla="*/ 43243 w 147827"/>
                <a:gd name="connsiteY24" fmla="*/ 32099 h 139065"/>
                <a:gd name="connsiteX25" fmla="*/ 43243 w 147827"/>
                <a:gd name="connsiteY25" fmla="*/ 124873 h 139065"/>
                <a:gd name="connsiteX26" fmla="*/ 59912 w 147827"/>
                <a:gd name="connsiteY26" fmla="*/ 127064 h 139065"/>
                <a:gd name="connsiteX27" fmla="*/ 59912 w 147827"/>
                <a:gd name="connsiteY27" fmla="*/ 139065 h 139065"/>
                <a:gd name="connsiteX28" fmla="*/ 2191 w 147827"/>
                <a:gd name="connsiteY28" fmla="*/ 139065 h 139065"/>
                <a:gd name="connsiteX29" fmla="*/ 2191 w 147827"/>
                <a:gd name="connsiteY29" fmla="*/ 127064 h 139065"/>
                <a:gd name="connsiteX30" fmla="*/ 17621 w 147827"/>
                <a:gd name="connsiteY30" fmla="*/ 124873 h 139065"/>
                <a:gd name="connsiteX31" fmla="*/ 17621 w 147827"/>
                <a:gd name="connsiteY31" fmla="*/ 22003 h 13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827" h="139065">
                  <a:moveTo>
                    <a:pt x="17621" y="22003"/>
                  </a:moveTo>
                  <a:lnTo>
                    <a:pt x="0" y="17621"/>
                  </a:lnTo>
                  <a:lnTo>
                    <a:pt x="0" y="4382"/>
                  </a:lnTo>
                  <a:lnTo>
                    <a:pt x="34957" y="0"/>
                  </a:lnTo>
                  <a:lnTo>
                    <a:pt x="35719" y="0"/>
                  </a:lnTo>
                  <a:lnTo>
                    <a:pt x="40862" y="4382"/>
                  </a:lnTo>
                  <a:lnTo>
                    <a:pt x="40862" y="14669"/>
                  </a:lnTo>
                  <a:lnTo>
                    <a:pt x="40576" y="20574"/>
                  </a:lnTo>
                  <a:cubicBezTo>
                    <a:pt x="46482" y="15335"/>
                    <a:pt x="54197" y="10668"/>
                    <a:pt x="63817" y="6382"/>
                  </a:cubicBezTo>
                  <a:cubicBezTo>
                    <a:pt x="73438" y="2096"/>
                    <a:pt x="82677" y="0"/>
                    <a:pt x="91440" y="0"/>
                  </a:cubicBezTo>
                  <a:cubicBezTo>
                    <a:pt x="101727" y="0"/>
                    <a:pt x="109633" y="2000"/>
                    <a:pt x="115348" y="5906"/>
                  </a:cubicBezTo>
                  <a:cubicBezTo>
                    <a:pt x="120967" y="9811"/>
                    <a:pt x="124968" y="15811"/>
                    <a:pt x="127254" y="23908"/>
                  </a:cubicBezTo>
                  <a:cubicBezTo>
                    <a:pt x="129540" y="32004"/>
                    <a:pt x="130683" y="42863"/>
                    <a:pt x="130683" y="56579"/>
                  </a:cubicBezTo>
                  <a:lnTo>
                    <a:pt x="130683" y="125063"/>
                  </a:lnTo>
                  <a:lnTo>
                    <a:pt x="147828" y="126778"/>
                  </a:lnTo>
                  <a:lnTo>
                    <a:pt x="147828" y="139065"/>
                  </a:lnTo>
                  <a:lnTo>
                    <a:pt x="89821" y="139065"/>
                  </a:lnTo>
                  <a:lnTo>
                    <a:pt x="89821" y="127064"/>
                  </a:lnTo>
                  <a:lnTo>
                    <a:pt x="104965" y="125063"/>
                  </a:lnTo>
                  <a:lnTo>
                    <a:pt x="104965" y="56293"/>
                  </a:lnTo>
                  <a:cubicBezTo>
                    <a:pt x="104965" y="46673"/>
                    <a:pt x="104299" y="39148"/>
                    <a:pt x="102965" y="33623"/>
                  </a:cubicBezTo>
                  <a:cubicBezTo>
                    <a:pt x="101632" y="28194"/>
                    <a:pt x="99250" y="24098"/>
                    <a:pt x="95631" y="21431"/>
                  </a:cubicBezTo>
                  <a:cubicBezTo>
                    <a:pt x="92011" y="18764"/>
                    <a:pt x="86773" y="17431"/>
                    <a:pt x="80010" y="17431"/>
                  </a:cubicBezTo>
                  <a:cubicBezTo>
                    <a:pt x="74104" y="17431"/>
                    <a:pt x="67818" y="18859"/>
                    <a:pt x="61150" y="21812"/>
                  </a:cubicBezTo>
                  <a:cubicBezTo>
                    <a:pt x="54483" y="24765"/>
                    <a:pt x="48482" y="28194"/>
                    <a:pt x="43243" y="32099"/>
                  </a:cubicBezTo>
                  <a:lnTo>
                    <a:pt x="43243" y="124873"/>
                  </a:lnTo>
                  <a:lnTo>
                    <a:pt x="59912" y="127064"/>
                  </a:lnTo>
                  <a:lnTo>
                    <a:pt x="59912" y="139065"/>
                  </a:lnTo>
                  <a:lnTo>
                    <a:pt x="2191" y="139065"/>
                  </a:lnTo>
                  <a:lnTo>
                    <a:pt x="2191" y="127064"/>
                  </a:lnTo>
                  <a:lnTo>
                    <a:pt x="17621" y="124873"/>
                  </a:lnTo>
                  <a:lnTo>
                    <a:pt x="17621"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0" name="Freeform: Shape 1044">
              <a:extLst>
                <a:ext uri="{FF2B5EF4-FFF2-40B4-BE49-F238E27FC236}">
                  <a16:creationId xmlns:a16="http://schemas.microsoft.com/office/drawing/2014/main" id="{1A9814DB-1229-F254-C625-0BA74BA1565E}"/>
                </a:ext>
              </a:extLst>
            </p:cNvPr>
            <p:cNvSpPr/>
            <p:nvPr/>
          </p:nvSpPr>
          <p:spPr>
            <a:xfrm>
              <a:off x="11032235" y="7061041"/>
              <a:ext cx="120872" cy="186594"/>
            </a:xfrm>
            <a:custGeom>
              <a:avLst/>
              <a:gdLst>
                <a:gd name="connsiteX0" fmla="*/ 33052 w 120872"/>
                <a:gd name="connsiteY0" fmla="*/ 184309 h 186594"/>
                <a:gd name="connsiteX1" fmla="*/ 11049 w 120872"/>
                <a:gd name="connsiteY1" fmla="*/ 178403 h 186594"/>
                <a:gd name="connsiteX2" fmla="*/ 0 w 120872"/>
                <a:gd name="connsiteY2" fmla="*/ 175450 h 186594"/>
                <a:gd name="connsiteX3" fmla="*/ 2000 w 120872"/>
                <a:gd name="connsiteY3" fmla="*/ 131159 h 186594"/>
                <a:gd name="connsiteX4" fmla="*/ 17621 w 120872"/>
                <a:gd name="connsiteY4" fmla="*/ 131159 h 186594"/>
                <a:gd name="connsiteX5" fmla="*/ 21812 w 120872"/>
                <a:gd name="connsiteY5" fmla="*/ 162973 h 186594"/>
                <a:gd name="connsiteX6" fmla="*/ 35433 w 120872"/>
                <a:gd name="connsiteY6" fmla="*/ 169926 h 186594"/>
                <a:gd name="connsiteX7" fmla="*/ 56102 w 120872"/>
                <a:gd name="connsiteY7" fmla="*/ 172974 h 186594"/>
                <a:gd name="connsiteX8" fmla="*/ 84392 w 120872"/>
                <a:gd name="connsiteY8" fmla="*/ 164687 h 186594"/>
                <a:gd name="connsiteX9" fmla="*/ 94012 w 120872"/>
                <a:gd name="connsiteY9" fmla="*/ 141637 h 186594"/>
                <a:gd name="connsiteX10" fmla="*/ 88773 w 120872"/>
                <a:gd name="connsiteY10" fmla="*/ 125254 h 186594"/>
                <a:gd name="connsiteX11" fmla="*/ 74867 w 120872"/>
                <a:gd name="connsiteY11" fmla="*/ 113538 h 186594"/>
                <a:gd name="connsiteX12" fmla="*/ 51054 w 120872"/>
                <a:gd name="connsiteY12" fmla="*/ 102013 h 186594"/>
                <a:gd name="connsiteX13" fmla="*/ 27146 w 120872"/>
                <a:gd name="connsiteY13" fmla="*/ 89535 h 186594"/>
                <a:gd name="connsiteX14" fmla="*/ 9525 w 120872"/>
                <a:gd name="connsiteY14" fmla="*/ 72485 h 186594"/>
                <a:gd name="connsiteX15" fmla="*/ 2095 w 120872"/>
                <a:gd name="connsiteY15" fmla="*/ 46958 h 186594"/>
                <a:gd name="connsiteX16" fmla="*/ 9335 w 120872"/>
                <a:gd name="connsiteY16" fmla="*/ 22860 h 186594"/>
                <a:gd name="connsiteX17" fmla="*/ 30099 w 120872"/>
                <a:gd name="connsiteY17" fmla="*/ 6096 h 186594"/>
                <a:gd name="connsiteX18" fmla="*/ 61817 w 120872"/>
                <a:gd name="connsiteY18" fmla="*/ 0 h 186594"/>
                <a:gd name="connsiteX19" fmla="*/ 81725 w 120872"/>
                <a:gd name="connsiteY19" fmla="*/ 1715 h 186594"/>
                <a:gd name="connsiteX20" fmla="*/ 101441 w 120872"/>
                <a:gd name="connsiteY20" fmla="*/ 6382 h 186594"/>
                <a:gd name="connsiteX21" fmla="*/ 109728 w 120872"/>
                <a:gd name="connsiteY21" fmla="*/ 8572 h 186594"/>
                <a:gd name="connsiteX22" fmla="*/ 108299 w 120872"/>
                <a:gd name="connsiteY22" fmla="*/ 49721 h 186594"/>
                <a:gd name="connsiteX23" fmla="*/ 93345 w 120872"/>
                <a:gd name="connsiteY23" fmla="*/ 49721 h 186594"/>
                <a:gd name="connsiteX24" fmla="*/ 88487 w 120872"/>
                <a:gd name="connsiteY24" fmla="*/ 19621 h 186594"/>
                <a:gd name="connsiteX25" fmla="*/ 78296 w 120872"/>
                <a:gd name="connsiteY25" fmla="*/ 14954 h 186594"/>
                <a:gd name="connsiteX26" fmla="*/ 61532 w 120872"/>
                <a:gd name="connsiteY26" fmla="*/ 12764 h 186594"/>
                <a:gd name="connsiteX27" fmla="*/ 35909 w 120872"/>
                <a:gd name="connsiteY27" fmla="*/ 19907 h 186594"/>
                <a:gd name="connsiteX28" fmla="*/ 27241 w 120872"/>
                <a:gd name="connsiteY28" fmla="*/ 40481 h 186594"/>
                <a:gd name="connsiteX29" fmla="*/ 32480 w 120872"/>
                <a:gd name="connsiteY29" fmla="*/ 56864 h 186594"/>
                <a:gd name="connsiteX30" fmla="*/ 45530 w 120872"/>
                <a:gd name="connsiteY30" fmla="*/ 68104 h 186594"/>
                <a:gd name="connsiteX31" fmla="*/ 70485 w 120872"/>
                <a:gd name="connsiteY31" fmla="*/ 80867 h 186594"/>
                <a:gd name="connsiteX32" fmla="*/ 96393 w 120872"/>
                <a:gd name="connsiteY32" fmla="*/ 94583 h 186594"/>
                <a:gd name="connsiteX33" fmla="*/ 113633 w 120872"/>
                <a:gd name="connsiteY33" fmla="*/ 110585 h 186594"/>
                <a:gd name="connsiteX34" fmla="*/ 120872 w 120872"/>
                <a:gd name="connsiteY34" fmla="*/ 134207 h 186594"/>
                <a:gd name="connsiteX35" fmla="*/ 113633 w 120872"/>
                <a:gd name="connsiteY35" fmla="*/ 159163 h 186594"/>
                <a:gd name="connsiteX36" fmla="*/ 91631 w 120872"/>
                <a:gd name="connsiteY36" fmla="*/ 178879 h 186594"/>
                <a:gd name="connsiteX37" fmla="*/ 55817 w 120872"/>
                <a:gd name="connsiteY37" fmla="*/ 186595 h 186594"/>
                <a:gd name="connsiteX38" fmla="*/ 33052 w 120872"/>
                <a:gd name="connsiteY38" fmla="*/ 184309 h 1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872" h="186594">
                  <a:moveTo>
                    <a:pt x="33052" y="184309"/>
                  </a:moveTo>
                  <a:cubicBezTo>
                    <a:pt x="26384" y="182880"/>
                    <a:pt x="19050" y="180880"/>
                    <a:pt x="11049" y="178403"/>
                  </a:cubicBezTo>
                  <a:cubicBezTo>
                    <a:pt x="6191" y="176594"/>
                    <a:pt x="2477" y="175641"/>
                    <a:pt x="0" y="175450"/>
                  </a:cubicBezTo>
                  <a:lnTo>
                    <a:pt x="2000" y="131159"/>
                  </a:lnTo>
                  <a:lnTo>
                    <a:pt x="17621" y="131159"/>
                  </a:lnTo>
                  <a:lnTo>
                    <a:pt x="21812" y="162973"/>
                  </a:lnTo>
                  <a:cubicBezTo>
                    <a:pt x="24575" y="165640"/>
                    <a:pt x="29147" y="167926"/>
                    <a:pt x="35433" y="169926"/>
                  </a:cubicBezTo>
                  <a:cubicBezTo>
                    <a:pt x="41720" y="171926"/>
                    <a:pt x="48578" y="172974"/>
                    <a:pt x="56102" y="172974"/>
                  </a:cubicBezTo>
                  <a:cubicBezTo>
                    <a:pt x="68485" y="172974"/>
                    <a:pt x="77915" y="170212"/>
                    <a:pt x="84392" y="164687"/>
                  </a:cubicBezTo>
                  <a:cubicBezTo>
                    <a:pt x="90869" y="159163"/>
                    <a:pt x="94012" y="151448"/>
                    <a:pt x="94012" y="141637"/>
                  </a:cubicBezTo>
                  <a:cubicBezTo>
                    <a:pt x="94012" y="135255"/>
                    <a:pt x="92297" y="129826"/>
                    <a:pt x="88773" y="125254"/>
                  </a:cubicBezTo>
                  <a:cubicBezTo>
                    <a:pt x="85249" y="120682"/>
                    <a:pt x="80582" y="116777"/>
                    <a:pt x="74867" y="113538"/>
                  </a:cubicBezTo>
                  <a:cubicBezTo>
                    <a:pt x="69152" y="110300"/>
                    <a:pt x="61151" y="106394"/>
                    <a:pt x="51054" y="102013"/>
                  </a:cubicBezTo>
                  <a:cubicBezTo>
                    <a:pt x="41910" y="97917"/>
                    <a:pt x="34004" y="93821"/>
                    <a:pt x="27146" y="89535"/>
                  </a:cubicBezTo>
                  <a:cubicBezTo>
                    <a:pt x="20288" y="85249"/>
                    <a:pt x="14478" y="79629"/>
                    <a:pt x="9525" y="72485"/>
                  </a:cubicBezTo>
                  <a:cubicBezTo>
                    <a:pt x="4572" y="65437"/>
                    <a:pt x="2095" y="56864"/>
                    <a:pt x="2095" y="46958"/>
                  </a:cubicBezTo>
                  <a:cubicBezTo>
                    <a:pt x="2095" y="38005"/>
                    <a:pt x="4477" y="29908"/>
                    <a:pt x="9335" y="22860"/>
                  </a:cubicBezTo>
                  <a:cubicBezTo>
                    <a:pt x="14097" y="15716"/>
                    <a:pt x="21050" y="10192"/>
                    <a:pt x="30099" y="6096"/>
                  </a:cubicBezTo>
                  <a:cubicBezTo>
                    <a:pt x="39148" y="2000"/>
                    <a:pt x="49721" y="0"/>
                    <a:pt x="61817" y="0"/>
                  </a:cubicBezTo>
                  <a:cubicBezTo>
                    <a:pt x="69342" y="0"/>
                    <a:pt x="76010" y="571"/>
                    <a:pt x="81725" y="1715"/>
                  </a:cubicBezTo>
                  <a:cubicBezTo>
                    <a:pt x="87535" y="2857"/>
                    <a:pt x="94107" y="4381"/>
                    <a:pt x="101441" y="6382"/>
                  </a:cubicBezTo>
                  <a:cubicBezTo>
                    <a:pt x="104680" y="7525"/>
                    <a:pt x="107442" y="8287"/>
                    <a:pt x="109728" y="8572"/>
                  </a:cubicBezTo>
                  <a:lnTo>
                    <a:pt x="108299" y="49721"/>
                  </a:lnTo>
                  <a:lnTo>
                    <a:pt x="93345" y="49721"/>
                  </a:lnTo>
                  <a:lnTo>
                    <a:pt x="88487" y="19621"/>
                  </a:lnTo>
                  <a:cubicBezTo>
                    <a:pt x="86868" y="18002"/>
                    <a:pt x="83439" y="16478"/>
                    <a:pt x="78296" y="14954"/>
                  </a:cubicBezTo>
                  <a:cubicBezTo>
                    <a:pt x="73152" y="13430"/>
                    <a:pt x="67532" y="12764"/>
                    <a:pt x="61532" y="12764"/>
                  </a:cubicBezTo>
                  <a:cubicBezTo>
                    <a:pt x="50292" y="12764"/>
                    <a:pt x="41720" y="15145"/>
                    <a:pt x="35909" y="19907"/>
                  </a:cubicBezTo>
                  <a:cubicBezTo>
                    <a:pt x="30099" y="24574"/>
                    <a:pt x="27241" y="31432"/>
                    <a:pt x="27241" y="40481"/>
                  </a:cubicBezTo>
                  <a:cubicBezTo>
                    <a:pt x="27241" y="46958"/>
                    <a:pt x="28956" y="52483"/>
                    <a:pt x="32480" y="56864"/>
                  </a:cubicBezTo>
                  <a:cubicBezTo>
                    <a:pt x="36005" y="61246"/>
                    <a:pt x="40386" y="65056"/>
                    <a:pt x="45530" y="68104"/>
                  </a:cubicBezTo>
                  <a:cubicBezTo>
                    <a:pt x="50768" y="71247"/>
                    <a:pt x="59055" y="75438"/>
                    <a:pt x="70485" y="80867"/>
                  </a:cubicBezTo>
                  <a:cubicBezTo>
                    <a:pt x="81058" y="85915"/>
                    <a:pt x="89726" y="90488"/>
                    <a:pt x="96393" y="94583"/>
                  </a:cubicBezTo>
                  <a:cubicBezTo>
                    <a:pt x="103061" y="98679"/>
                    <a:pt x="108871" y="104013"/>
                    <a:pt x="113633" y="110585"/>
                  </a:cubicBezTo>
                  <a:cubicBezTo>
                    <a:pt x="118396" y="117157"/>
                    <a:pt x="120872" y="125063"/>
                    <a:pt x="120872" y="134207"/>
                  </a:cubicBezTo>
                  <a:cubicBezTo>
                    <a:pt x="120872" y="142875"/>
                    <a:pt x="118491" y="151162"/>
                    <a:pt x="113633" y="159163"/>
                  </a:cubicBezTo>
                  <a:cubicBezTo>
                    <a:pt x="108776" y="167164"/>
                    <a:pt x="101441" y="173736"/>
                    <a:pt x="91631" y="178879"/>
                  </a:cubicBezTo>
                  <a:cubicBezTo>
                    <a:pt x="81725" y="184023"/>
                    <a:pt x="69818" y="186595"/>
                    <a:pt x="55817" y="186595"/>
                  </a:cubicBezTo>
                  <a:cubicBezTo>
                    <a:pt x="47339" y="186500"/>
                    <a:pt x="39815" y="185833"/>
                    <a:pt x="33052" y="18430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1" name="Freeform: Shape 1045">
              <a:extLst>
                <a:ext uri="{FF2B5EF4-FFF2-40B4-BE49-F238E27FC236}">
                  <a16:creationId xmlns:a16="http://schemas.microsoft.com/office/drawing/2014/main" id="{C80CA42A-7016-185F-98E2-703F4E0CCDB5}"/>
                </a:ext>
              </a:extLst>
            </p:cNvPr>
            <p:cNvSpPr/>
            <p:nvPr/>
          </p:nvSpPr>
          <p:spPr>
            <a:xfrm>
              <a:off x="11173396" y="7036085"/>
              <a:ext cx="120205" cy="211550"/>
            </a:xfrm>
            <a:custGeom>
              <a:avLst/>
              <a:gdLst>
                <a:gd name="connsiteX0" fmla="*/ 23146 w 120205"/>
                <a:gd name="connsiteY0" fmla="*/ 138208 h 211550"/>
                <a:gd name="connsiteX1" fmla="*/ 81439 w 120205"/>
                <a:gd name="connsiteY1" fmla="*/ 126587 h 211550"/>
                <a:gd name="connsiteX2" fmla="*/ 81439 w 120205"/>
                <a:gd name="connsiteY2" fmla="*/ 119729 h 211550"/>
                <a:gd name="connsiteX3" fmla="*/ 78962 w 120205"/>
                <a:gd name="connsiteY3" fmla="*/ 101632 h 211550"/>
                <a:gd name="connsiteX4" fmla="*/ 70485 w 120205"/>
                <a:gd name="connsiteY4" fmla="*/ 92012 h 211550"/>
                <a:gd name="connsiteX5" fmla="*/ 53435 w 120205"/>
                <a:gd name="connsiteY5" fmla="*/ 88964 h 211550"/>
                <a:gd name="connsiteX6" fmla="*/ 31051 w 120205"/>
                <a:gd name="connsiteY6" fmla="*/ 92488 h 211550"/>
                <a:gd name="connsiteX7" fmla="*/ 11335 w 120205"/>
                <a:gd name="connsiteY7" fmla="*/ 101156 h 211550"/>
                <a:gd name="connsiteX8" fmla="*/ 5239 w 120205"/>
                <a:gd name="connsiteY8" fmla="*/ 88392 h 211550"/>
                <a:gd name="connsiteX9" fmla="*/ 16954 w 120205"/>
                <a:gd name="connsiteY9" fmla="*/ 81248 h 211550"/>
                <a:gd name="connsiteX10" fmla="*/ 36766 w 120205"/>
                <a:gd name="connsiteY10" fmla="*/ 73438 h 211550"/>
                <a:gd name="connsiteX11" fmla="*/ 59246 w 120205"/>
                <a:gd name="connsiteY11" fmla="*/ 70009 h 211550"/>
                <a:gd name="connsiteX12" fmla="*/ 86773 w 120205"/>
                <a:gd name="connsiteY12" fmla="*/ 74771 h 211550"/>
                <a:gd name="connsiteX13" fmla="*/ 101346 w 120205"/>
                <a:gd name="connsiteY13" fmla="*/ 90106 h 211550"/>
                <a:gd name="connsiteX14" fmla="*/ 105727 w 120205"/>
                <a:gd name="connsiteY14" fmla="*/ 118300 h 211550"/>
                <a:gd name="connsiteX15" fmla="*/ 105727 w 120205"/>
                <a:gd name="connsiteY15" fmla="*/ 196882 h 211550"/>
                <a:gd name="connsiteX16" fmla="*/ 120206 w 120205"/>
                <a:gd name="connsiteY16" fmla="*/ 196882 h 211550"/>
                <a:gd name="connsiteX17" fmla="*/ 120206 w 120205"/>
                <a:gd name="connsiteY17" fmla="*/ 207645 h 211550"/>
                <a:gd name="connsiteX18" fmla="*/ 107823 w 120205"/>
                <a:gd name="connsiteY18" fmla="*/ 210121 h 211550"/>
                <a:gd name="connsiteX19" fmla="*/ 94774 w 120205"/>
                <a:gd name="connsiteY19" fmla="*/ 211360 h 211550"/>
                <a:gd name="connsiteX20" fmla="*/ 85439 w 120205"/>
                <a:gd name="connsiteY20" fmla="*/ 209264 h 211550"/>
                <a:gd name="connsiteX21" fmla="*/ 82963 w 120205"/>
                <a:gd name="connsiteY21" fmla="*/ 200120 h 211550"/>
                <a:gd name="connsiteX22" fmla="*/ 82963 w 120205"/>
                <a:gd name="connsiteY22" fmla="*/ 192024 h 211550"/>
                <a:gd name="connsiteX23" fmla="*/ 64960 w 120205"/>
                <a:gd name="connsiteY23" fmla="*/ 205454 h 211550"/>
                <a:gd name="connsiteX24" fmla="*/ 40862 w 120205"/>
                <a:gd name="connsiteY24" fmla="*/ 211550 h 211550"/>
                <a:gd name="connsiteX25" fmla="*/ 11621 w 120205"/>
                <a:gd name="connsiteY25" fmla="*/ 201359 h 211550"/>
                <a:gd name="connsiteX26" fmla="*/ 0 w 120205"/>
                <a:gd name="connsiteY26" fmla="*/ 172117 h 211550"/>
                <a:gd name="connsiteX27" fmla="*/ 23146 w 120205"/>
                <a:gd name="connsiteY27" fmla="*/ 138208 h 211550"/>
                <a:gd name="connsiteX28" fmla="*/ 34766 w 120205"/>
                <a:gd name="connsiteY28" fmla="*/ 42196 h 211550"/>
                <a:gd name="connsiteX29" fmla="*/ 20479 w 120205"/>
                <a:gd name="connsiteY29" fmla="*/ 27623 h 211550"/>
                <a:gd name="connsiteX30" fmla="*/ 15621 w 120205"/>
                <a:gd name="connsiteY30" fmla="*/ 7430 h 211550"/>
                <a:gd name="connsiteX31" fmla="*/ 16097 w 120205"/>
                <a:gd name="connsiteY31" fmla="*/ 95 h 211550"/>
                <a:gd name="connsiteX32" fmla="*/ 29051 w 120205"/>
                <a:gd name="connsiteY32" fmla="*/ 95 h 211550"/>
                <a:gd name="connsiteX33" fmla="*/ 29337 w 120205"/>
                <a:gd name="connsiteY33" fmla="*/ 4477 h 211550"/>
                <a:gd name="connsiteX34" fmla="*/ 36957 w 120205"/>
                <a:gd name="connsiteY34" fmla="*/ 20765 h 211550"/>
                <a:gd name="connsiteX35" fmla="*/ 56769 w 120205"/>
                <a:gd name="connsiteY35" fmla="*/ 27718 h 211550"/>
                <a:gd name="connsiteX36" fmla="*/ 76390 w 120205"/>
                <a:gd name="connsiteY36" fmla="*/ 20574 h 211550"/>
                <a:gd name="connsiteX37" fmla="*/ 83534 w 120205"/>
                <a:gd name="connsiteY37" fmla="*/ 4382 h 211550"/>
                <a:gd name="connsiteX38" fmla="*/ 83820 w 120205"/>
                <a:gd name="connsiteY38" fmla="*/ 0 h 211550"/>
                <a:gd name="connsiteX39" fmla="*/ 96584 w 120205"/>
                <a:gd name="connsiteY39" fmla="*/ 0 h 211550"/>
                <a:gd name="connsiteX40" fmla="*/ 97060 w 120205"/>
                <a:gd name="connsiteY40" fmla="*/ 7144 h 211550"/>
                <a:gd name="connsiteX41" fmla="*/ 92011 w 120205"/>
                <a:gd name="connsiteY41" fmla="*/ 27242 h 211550"/>
                <a:gd name="connsiteX42" fmla="*/ 77819 w 120205"/>
                <a:gd name="connsiteY42" fmla="*/ 42005 h 211550"/>
                <a:gd name="connsiteX43" fmla="*/ 56864 w 120205"/>
                <a:gd name="connsiteY43" fmla="*/ 47530 h 211550"/>
                <a:gd name="connsiteX44" fmla="*/ 34766 w 120205"/>
                <a:gd name="connsiteY44" fmla="*/ 42196 h 211550"/>
                <a:gd name="connsiteX45" fmla="*/ 66199 w 120205"/>
                <a:gd name="connsiteY45" fmla="*/ 190976 h 211550"/>
                <a:gd name="connsiteX46" fmla="*/ 81344 w 120205"/>
                <a:gd name="connsiteY46" fmla="*/ 181642 h 211550"/>
                <a:gd name="connsiteX47" fmla="*/ 81344 w 120205"/>
                <a:gd name="connsiteY47" fmla="*/ 139541 h 211550"/>
                <a:gd name="connsiteX48" fmla="*/ 41053 w 120205"/>
                <a:gd name="connsiteY48" fmla="*/ 147733 h 211550"/>
                <a:gd name="connsiteX49" fmla="*/ 27432 w 120205"/>
                <a:gd name="connsiteY49" fmla="*/ 169164 h 211550"/>
                <a:gd name="connsiteX50" fmla="*/ 33909 w 120205"/>
                <a:gd name="connsiteY50" fmla="*/ 188595 h 211550"/>
                <a:gd name="connsiteX51" fmla="*/ 51435 w 120205"/>
                <a:gd name="connsiteY51" fmla="*/ 194881 h 211550"/>
                <a:gd name="connsiteX52" fmla="*/ 66199 w 120205"/>
                <a:gd name="connsiteY52" fmla="*/ 190976 h 21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550">
                  <a:moveTo>
                    <a:pt x="23146" y="138208"/>
                  </a:moveTo>
                  <a:cubicBezTo>
                    <a:pt x="38481" y="130969"/>
                    <a:pt x="57912" y="127064"/>
                    <a:pt x="81439" y="126587"/>
                  </a:cubicBezTo>
                  <a:lnTo>
                    <a:pt x="81439" y="119729"/>
                  </a:lnTo>
                  <a:cubicBezTo>
                    <a:pt x="81439" y="112109"/>
                    <a:pt x="80582" y="106013"/>
                    <a:pt x="78962" y="101632"/>
                  </a:cubicBezTo>
                  <a:cubicBezTo>
                    <a:pt x="77343" y="97250"/>
                    <a:pt x="74485" y="94012"/>
                    <a:pt x="70485" y="92012"/>
                  </a:cubicBezTo>
                  <a:cubicBezTo>
                    <a:pt x="66485" y="90011"/>
                    <a:pt x="60770" y="88964"/>
                    <a:pt x="53435" y="88964"/>
                  </a:cubicBezTo>
                  <a:cubicBezTo>
                    <a:pt x="45148" y="88964"/>
                    <a:pt x="37624" y="90106"/>
                    <a:pt x="31051" y="92488"/>
                  </a:cubicBezTo>
                  <a:cubicBezTo>
                    <a:pt x="24479" y="94869"/>
                    <a:pt x="17907" y="97727"/>
                    <a:pt x="11335" y="101156"/>
                  </a:cubicBezTo>
                  <a:lnTo>
                    <a:pt x="5239" y="88392"/>
                  </a:lnTo>
                  <a:cubicBezTo>
                    <a:pt x="7334" y="86582"/>
                    <a:pt x="11239" y="84201"/>
                    <a:pt x="16954" y="81248"/>
                  </a:cubicBezTo>
                  <a:cubicBezTo>
                    <a:pt x="22670" y="78296"/>
                    <a:pt x="29242" y="75724"/>
                    <a:pt x="36766" y="73438"/>
                  </a:cubicBezTo>
                  <a:cubicBezTo>
                    <a:pt x="44291" y="71152"/>
                    <a:pt x="51816" y="70009"/>
                    <a:pt x="59246" y="70009"/>
                  </a:cubicBezTo>
                  <a:cubicBezTo>
                    <a:pt x="70866" y="70009"/>
                    <a:pt x="80010" y="71628"/>
                    <a:pt x="86773" y="74771"/>
                  </a:cubicBezTo>
                  <a:cubicBezTo>
                    <a:pt x="93535" y="77915"/>
                    <a:pt x="98393" y="83058"/>
                    <a:pt x="101346" y="90106"/>
                  </a:cubicBezTo>
                  <a:cubicBezTo>
                    <a:pt x="104299" y="97155"/>
                    <a:pt x="105727" y="106490"/>
                    <a:pt x="105727" y="118300"/>
                  </a:cubicBezTo>
                  <a:lnTo>
                    <a:pt x="105727" y="196882"/>
                  </a:lnTo>
                  <a:lnTo>
                    <a:pt x="120206" y="196882"/>
                  </a:lnTo>
                  <a:lnTo>
                    <a:pt x="120206" y="207645"/>
                  </a:lnTo>
                  <a:cubicBezTo>
                    <a:pt x="116967" y="208502"/>
                    <a:pt x="112776" y="209264"/>
                    <a:pt x="107823" y="210121"/>
                  </a:cubicBezTo>
                  <a:cubicBezTo>
                    <a:pt x="102870" y="210979"/>
                    <a:pt x="98488" y="211360"/>
                    <a:pt x="94774" y="211360"/>
                  </a:cubicBezTo>
                  <a:cubicBezTo>
                    <a:pt x="90202" y="211360"/>
                    <a:pt x="87059" y="210693"/>
                    <a:pt x="85439" y="209264"/>
                  </a:cubicBezTo>
                  <a:cubicBezTo>
                    <a:pt x="83820" y="207931"/>
                    <a:pt x="82963" y="204788"/>
                    <a:pt x="82963" y="200120"/>
                  </a:cubicBezTo>
                  <a:lnTo>
                    <a:pt x="82963" y="192024"/>
                  </a:lnTo>
                  <a:cubicBezTo>
                    <a:pt x="78105" y="196882"/>
                    <a:pt x="72104" y="201359"/>
                    <a:pt x="64960" y="205454"/>
                  </a:cubicBezTo>
                  <a:cubicBezTo>
                    <a:pt x="57817" y="209550"/>
                    <a:pt x="49816" y="211550"/>
                    <a:pt x="40862" y="211550"/>
                  </a:cubicBezTo>
                  <a:cubicBezTo>
                    <a:pt x="29147" y="211550"/>
                    <a:pt x="19336" y="208121"/>
                    <a:pt x="11621" y="201359"/>
                  </a:cubicBezTo>
                  <a:cubicBezTo>
                    <a:pt x="3905" y="194596"/>
                    <a:pt x="0" y="184880"/>
                    <a:pt x="0" y="172117"/>
                  </a:cubicBezTo>
                  <a:cubicBezTo>
                    <a:pt x="95" y="156781"/>
                    <a:pt x="7810" y="145447"/>
                    <a:pt x="23146" y="138208"/>
                  </a:cubicBezTo>
                  <a:close/>
                  <a:moveTo>
                    <a:pt x="34766" y="42196"/>
                  </a:moveTo>
                  <a:cubicBezTo>
                    <a:pt x="28480" y="38576"/>
                    <a:pt x="23717" y="33719"/>
                    <a:pt x="20479" y="27623"/>
                  </a:cubicBezTo>
                  <a:cubicBezTo>
                    <a:pt x="17240" y="21527"/>
                    <a:pt x="15621" y="14764"/>
                    <a:pt x="15621" y="7430"/>
                  </a:cubicBezTo>
                  <a:cubicBezTo>
                    <a:pt x="15621" y="3810"/>
                    <a:pt x="15811" y="1429"/>
                    <a:pt x="16097" y="95"/>
                  </a:cubicBezTo>
                  <a:lnTo>
                    <a:pt x="29051" y="95"/>
                  </a:lnTo>
                  <a:cubicBezTo>
                    <a:pt x="29051" y="1905"/>
                    <a:pt x="29147" y="3334"/>
                    <a:pt x="29337" y="4477"/>
                  </a:cubicBezTo>
                  <a:cubicBezTo>
                    <a:pt x="30004" y="10668"/>
                    <a:pt x="32480" y="16097"/>
                    <a:pt x="36957" y="20765"/>
                  </a:cubicBezTo>
                  <a:cubicBezTo>
                    <a:pt x="41338" y="25432"/>
                    <a:pt x="48006" y="27718"/>
                    <a:pt x="56769" y="27718"/>
                  </a:cubicBezTo>
                  <a:cubicBezTo>
                    <a:pt x="65532" y="27718"/>
                    <a:pt x="72104" y="25336"/>
                    <a:pt x="76390" y="20574"/>
                  </a:cubicBezTo>
                  <a:cubicBezTo>
                    <a:pt x="80677" y="15811"/>
                    <a:pt x="82963" y="10478"/>
                    <a:pt x="83534" y="4382"/>
                  </a:cubicBezTo>
                  <a:cubicBezTo>
                    <a:pt x="83820" y="2096"/>
                    <a:pt x="83915" y="667"/>
                    <a:pt x="83820" y="0"/>
                  </a:cubicBezTo>
                  <a:lnTo>
                    <a:pt x="96584" y="0"/>
                  </a:lnTo>
                  <a:cubicBezTo>
                    <a:pt x="96869" y="2572"/>
                    <a:pt x="97060" y="4953"/>
                    <a:pt x="97060" y="7144"/>
                  </a:cubicBezTo>
                  <a:cubicBezTo>
                    <a:pt x="97060" y="14288"/>
                    <a:pt x="95345" y="21050"/>
                    <a:pt x="92011" y="27242"/>
                  </a:cubicBezTo>
                  <a:cubicBezTo>
                    <a:pt x="88678" y="33433"/>
                    <a:pt x="83915" y="38386"/>
                    <a:pt x="77819" y="42005"/>
                  </a:cubicBezTo>
                  <a:cubicBezTo>
                    <a:pt x="71723" y="45720"/>
                    <a:pt x="64675" y="47530"/>
                    <a:pt x="56864" y="47530"/>
                  </a:cubicBezTo>
                  <a:cubicBezTo>
                    <a:pt x="48292" y="47530"/>
                    <a:pt x="41053" y="45720"/>
                    <a:pt x="34766" y="42196"/>
                  </a:cubicBezTo>
                  <a:close/>
                  <a:moveTo>
                    <a:pt x="66199" y="190976"/>
                  </a:moveTo>
                  <a:cubicBezTo>
                    <a:pt x="71723" y="188404"/>
                    <a:pt x="76772" y="185261"/>
                    <a:pt x="81344" y="181642"/>
                  </a:cubicBezTo>
                  <a:lnTo>
                    <a:pt x="81344" y="139541"/>
                  </a:lnTo>
                  <a:cubicBezTo>
                    <a:pt x="63532" y="139541"/>
                    <a:pt x="50101" y="142304"/>
                    <a:pt x="41053" y="147733"/>
                  </a:cubicBezTo>
                  <a:cubicBezTo>
                    <a:pt x="32004" y="153162"/>
                    <a:pt x="27432" y="160306"/>
                    <a:pt x="27432" y="169164"/>
                  </a:cubicBezTo>
                  <a:cubicBezTo>
                    <a:pt x="27432" y="178022"/>
                    <a:pt x="29623" y="184499"/>
                    <a:pt x="33909" y="188595"/>
                  </a:cubicBezTo>
                  <a:cubicBezTo>
                    <a:pt x="38195" y="192786"/>
                    <a:pt x="44101" y="194881"/>
                    <a:pt x="51435" y="194881"/>
                  </a:cubicBezTo>
                  <a:cubicBezTo>
                    <a:pt x="55721" y="194881"/>
                    <a:pt x="60674"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2" name="Freeform: Shape 1046">
              <a:extLst>
                <a:ext uri="{FF2B5EF4-FFF2-40B4-BE49-F238E27FC236}">
                  <a16:creationId xmlns:a16="http://schemas.microsoft.com/office/drawing/2014/main" id="{B74C2C61-D35A-20CF-8F62-9B1B951916E8}"/>
                </a:ext>
              </a:extLst>
            </p:cNvPr>
            <p:cNvSpPr/>
            <p:nvPr/>
          </p:nvSpPr>
          <p:spPr>
            <a:xfrm>
              <a:off x="11307889" y="7105904"/>
              <a:ext cx="147828" cy="139064"/>
            </a:xfrm>
            <a:custGeom>
              <a:avLst/>
              <a:gdLst>
                <a:gd name="connsiteX0" fmla="*/ 17621 w 147828"/>
                <a:gd name="connsiteY0" fmla="*/ 22003 h 139064"/>
                <a:gd name="connsiteX1" fmla="*/ 0 w 147828"/>
                <a:gd name="connsiteY1" fmla="*/ 17621 h 139064"/>
                <a:gd name="connsiteX2" fmla="*/ 0 w 147828"/>
                <a:gd name="connsiteY2" fmla="*/ 4381 h 139064"/>
                <a:gd name="connsiteX3" fmla="*/ 34957 w 147828"/>
                <a:gd name="connsiteY3" fmla="*/ 0 h 139064"/>
                <a:gd name="connsiteX4" fmla="*/ 35719 w 147828"/>
                <a:gd name="connsiteY4" fmla="*/ 0 h 139064"/>
                <a:gd name="connsiteX5" fmla="*/ 40862 w 147828"/>
                <a:gd name="connsiteY5" fmla="*/ 4381 h 139064"/>
                <a:gd name="connsiteX6" fmla="*/ 40862 w 147828"/>
                <a:gd name="connsiteY6" fmla="*/ 14669 h 139064"/>
                <a:gd name="connsiteX7" fmla="*/ 40576 w 147828"/>
                <a:gd name="connsiteY7" fmla="*/ 20574 h 139064"/>
                <a:gd name="connsiteX8" fmla="*/ 63818 w 147828"/>
                <a:gd name="connsiteY8" fmla="*/ 6382 h 139064"/>
                <a:gd name="connsiteX9" fmla="*/ 91440 w 147828"/>
                <a:gd name="connsiteY9" fmla="*/ 0 h 139064"/>
                <a:gd name="connsiteX10" fmla="*/ 115348 w 147828"/>
                <a:gd name="connsiteY10" fmla="*/ 5906 h 139064"/>
                <a:gd name="connsiteX11" fmla="*/ 127254 w 147828"/>
                <a:gd name="connsiteY11" fmla="*/ 23908 h 139064"/>
                <a:gd name="connsiteX12" fmla="*/ 130683 w 147828"/>
                <a:gd name="connsiteY12" fmla="*/ 56579 h 139064"/>
                <a:gd name="connsiteX13" fmla="*/ 130683 w 147828"/>
                <a:gd name="connsiteY13" fmla="*/ 125158 h 139064"/>
                <a:gd name="connsiteX14" fmla="*/ 147828 w 147828"/>
                <a:gd name="connsiteY14" fmla="*/ 126873 h 139064"/>
                <a:gd name="connsiteX15" fmla="*/ 147828 w 147828"/>
                <a:gd name="connsiteY15" fmla="*/ 139065 h 139064"/>
                <a:gd name="connsiteX16" fmla="*/ 89821 w 147828"/>
                <a:gd name="connsiteY16" fmla="*/ 139065 h 139064"/>
                <a:gd name="connsiteX17" fmla="*/ 89821 w 147828"/>
                <a:gd name="connsiteY17" fmla="*/ 127063 h 139064"/>
                <a:gd name="connsiteX18" fmla="*/ 104966 w 147828"/>
                <a:gd name="connsiteY18" fmla="*/ 125063 h 139064"/>
                <a:gd name="connsiteX19" fmla="*/ 104966 w 147828"/>
                <a:gd name="connsiteY19" fmla="*/ 56293 h 139064"/>
                <a:gd name="connsiteX20" fmla="*/ 102965 w 147828"/>
                <a:gd name="connsiteY20" fmla="*/ 33623 h 139064"/>
                <a:gd name="connsiteX21" fmla="*/ 95631 w 147828"/>
                <a:gd name="connsiteY21" fmla="*/ 21336 h 139064"/>
                <a:gd name="connsiteX22" fmla="*/ 80010 w 147828"/>
                <a:gd name="connsiteY22" fmla="*/ 17335 h 139064"/>
                <a:gd name="connsiteX23" fmla="*/ 61150 w 147828"/>
                <a:gd name="connsiteY23" fmla="*/ 21717 h 139064"/>
                <a:gd name="connsiteX24" fmla="*/ 43244 w 147828"/>
                <a:gd name="connsiteY24" fmla="*/ 32004 h 139064"/>
                <a:gd name="connsiteX25" fmla="*/ 43244 w 147828"/>
                <a:gd name="connsiteY25" fmla="*/ 124777 h 139064"/>
                <a:gd name="connsiteX26" fmla="*/ 59912 w 147828"/>
                <a:gd name="connsiteY26" fmla="*/ 126968 h 139064"/>
                <a:gd name="connsiteX27" fmla="*/ 59912 w 147828"/>
                <a:gd name="connsiteY27" fmla="*/ 138970 h 139064"/>
                <a:gd name="connsiteX28" fmla="*/ 2191 w 147828"/>
                <a:gd name="connsiteY28" fmla="*/ 138970 h 139064"/>
                <a:gd name="connsiteX29" fmla="*/ 2191 w 147828"/>
                <a:gd name="connsiteY29" fmla="*/ 126968 h 139064"/>
                <a:gd name="connsiteX30" fmla="*/ 17621 w 147828"/>
                <a:gd name="connsiteY30" fmla="*/ 124777 h 139064"/>
                <a:gd name="connsiteX31" fmla="*/ 17621 w 147828"/>
                <a:gd name="connsiteY31" fmla="*/ 22003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828" h="139064">
                  <a:moveTo>
                    <a:pt x="17621" y="22003"/>
                  </a:moveTo>
                  <a:lnTo>
                    <a:pt x="0" y="17621"/>
                  </a:lnTo>
                  <a:lnTo>
                    <a:pt x="0" y="4381"/>
                  </a:lnTo>
                  <a:lnTo>
                    <a:pt x="34957" y="0"/>
                  </a:lnTo>
                  <a:lnTo>
                    <a:pt x="35719" y="0"/>
                  </a:lnTo>
                  <a:lnTo>
                    <a:pt x="40862" y="4381"/>
                  </a:lnTo>
                  <a:lnTo>
                    <a:pt x="40862" y="14669"/>
                  </a:lnTo>
                  <a:lnTo>
                    <a:pt x="40576" y="20574"/>
                  </a:lnTo>
                  <a:cubicBezTo>
                    <a:pt x="46482" y="15335"/>
                    <a:pt x="54197" y="10668"/>
                    <a:pt x="63818" y="6382"/>
                  </a:cubicBezTo>
                  <a:cubicBezTo>
                    <a:pt x="73438" y="2096"/>
                    <a:pt x="82677" y="0"/>
                    <a:pt x="91440" y="0"/>
                  </a:cubicBezTo>
                  <a:cubicBezTo>
                    <a:pt x="101727" y="0"/>
                    <a:pt x="109633" y="2000"/>
                    <a:pt x="115348" y="5906"/>
                  </a:cubicBezTo>
                  <a:cubicBezTo>
                    <a:pt x="120968" y="9811"/>
                    <a:pt x="124968" y="15811"/>
                    <a:pt x="127254" y="23908"/>
                  </a:cubicBezTo>
                  <a:cubicBezTo>
                    <a:pt x="129540" y="32004"/>
                    <a:pt x="130683" y="42863"/>
                    <a:pt x="130683" y="56579"/>
                  </a:cubicBezTo>
                  <a:lnTo>
                    <a:pt x="130683" y="125158"/>
                  </a:lnTo>
                  <a:lnTo>
                    <a:pt x="147828" y="126873"/>
                  </a:lnTo>
                  <a:lnTo>
                    <a:pt x="147828" y="139065"/>
                  </a:lnTo>
                  <a:lnTo>
                    <a:pt x="89821" y="139065"/>
                  </a:lnTo>
                  <a:lnTo>
                    <a:pt x="89821" y="127063"/>
                  </a:lnTo>
                  <a:lnTo>
                    <a:pt x="104966" y="125063"/>
                  </a:lnTo>
                  <a:lnTo>
                    <a:pt x="104966" y="56293"/>
                  </a:lnTo>
                  <a:cubicBezTo>
                    <a:pt x="104966" y="46673"/>
                    <a:pt x="104299" y="39148"/>
                    <a:pt x="102965" y="33623"/>
                  </a:cubicBezTo>
                  <a:cubicBezTo>
                    <a:pt x="101632" y="28099"/>
                    <a:pt x="99250" y="24098"/>
                    <a:pt x="95631" y="21336"/>
                  </a:cubicBezTo>
                  <a:cubicBezTo>
                    <a:pt x="92012" y="18669"/>
                    <a:pt x="86773" y="17335"/>
                    <a:pt x="80010" y="17335"/>
                  </a:cubicBezTo>
                  <a:cubicBezTo>
                    <a:pt x="74104" y="17335"/>
                    <a:pt x="67818" y="18764"/>
                    <a:pt x="61150" y="21717"/>
                  </a:cubicBezTo>
                  <a:cubicBezTo>
                    <a:pt x="54483" y="24670"/>
                    <a:pt x="48482" y="28099"/>
                    <a:pt x="43244" y="32004"/>
                  </a:cubicBezTo>
                  <a:lnTo>
                    <a:pt x="43244" y="124777"/>
                  </a:lnTo>
                  <a:lnTo>
                    <a:pt x="59912" y="126968"/>
                  </a:lnTo>
                  <a:lnTo>
                    <a:pt x="59912" y="138970"/>
                  </a:lnTo>
                  <a:lnTo>
                    <a:pt x="2191" y="138970"/>
                  </a:lnTo>
                  <a:lnTo>
                    <a:pt x="2191" y="126968"/>
                  </a:lnTo>
                  <a:lnTo>
                    <a:pt x="17621" y="124777"/>
                  </a:lnTo>
                  <a:lnTo>
                    <a:pt x="17621"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3" name="Freeform: Shape 1047">
              <a:extLst>
                <a:ext uri="{FF2B5EF4-FFF2-40B4-BE49-F238E27FC236}">
                  <a16:creationId xmlns:a16="http://schemas.microsoft.com/office/drawing/2014/main" id="{68AC0FF7-72D5-99C0-18CA-CCD71DE14933}"/>
                </a:ext>
              </a:extLst>
            </p:cNvPr>
            <p:cNvSpPr/>
            <p:nvPr/>
          </p:nvSpPr>
          <p:spPr>
            <a:xfrm>
              <a:off x="11473147" y="7036085"/>
              <a:ext cx="120205" cy="211550"/>
            </a:xfrm>
            <a:custGeom>
              <a:avLst/>
              <a:gdLst>
                <a:gd name="connsiteX0" fmla="*/ 23146 w 120205"/>
                <a:gd name="connsiteY0" fmla="*/ 138208 h 211550"/>
                <a:gd name="connsiteX1" fmla="*/ 81439 w 120205"/>
                <a:gd name="connsiteY1" fmla="*/ 126587 h 211550"/>
                <a:gd name="connsiteX2" fmla="*/ 81439 w 120205"/>
                <a:gd name="connsiteY2" fmla="*/ 119729 h 211550"/>
                <a:gd name="connsiteX3" fmla="*/ 78962 w 120205"/>
                <a:gd name="connsiteY3" fmla="*/ 101632 h 211550"/>
                <a:gd name="connsiteX4" fmla="*/ 70485 w 120205"/>
                <a:gd name="connsiteY4" fmla="*/ 92012 h 211550"/>
                <a:gd name="connsiteX5" fmla="*/ 53435 w 120205"/>
                <a:gd name="connsiteY5" fmla="*/ 88964 h 211550"/>
                <a:gd name="connsiteX6" fmla="*/ 31052 w 120205"/>
                <a:gd name="connsiteY6" fmla="*/ 92488 h 211550"/>
                <a:gd name="connsiteX7" fmla="*/ 11335 w 120205"/>
                <a:gd name="connsiteY7" fmla="*/ 101156 h 211550"/>
                <a:gd name="connsiteX8" fmla="*/ 5239 w 120205"/>
                <a:gd name="connsiteY8" fmla="*/ 88392 h 211550"/>
                <a:gd name="connsiteX9" fmla="*/ 16955 w 120205"/>
                <a:gd name="connsiteY9" fmla="*/ 81248 h 211550"/>
                <a:gd name="connsiteX10" fmla="*/ 36767 w 120205"/>
                <a:gd name="connsiteY10" fmla="*/ 73438 h 211550"/>
                <a:gd name="connsiteX11" fmla="*/ 59246 w 120205"/>
                <a:gd name="connsiteY11" fmla="*/ 70009 h 211550"/>
                <a:gd name="connsiteX12" fmla="*/ 86773 w 120205"/>
                <a:gd name="connsiteY12" fmla="*/ 74771 h 211550"/>
                <a:gd name="connsiteX13" fmla="*/ 101346 w 120205"/>
                <a:gd name="connsiteY13" fmla="*/ 90106 h 211550"/>
                <a:gd name="connsiteX14" fmla="*/ 105728 w 120205"/>
                <a:gd name="connsiteY14" fmla="*/ 118300 h 211550"/>
                <a:gd name="connsiteX15" fmla="*/ 105728 w 120205"/>
                <a:gd name="connsiteY15" fmla="*/ 196882 h 211550"/>
                <a:gd name="connsiteX16" fmla="*/ 120206 w 120205"/>
                <a:gd name="connsiteY16" fmla="*/ 196882 h 211550"/>
                <a:gd name="connsiteX17" fmla="*/ 120206 w 120205"/>
                <a:gd name="connsiteY17" fmla="*/ 207645 h 211550"/>
                <a:gd name="connsiteX18" fmla="*/ 107823 w 120205"/>
                <a:gd name="connsiteY18" fmla="*/ 210121 h 211550"/>
                <a:gd name="connsiteX19" fmla="*/ 94774 w 120205"/>
                <a:gd name="connsiteY19" fmla="*/ 211360 h 211550"/>
                <a:gd name="connsiteX20" fmla="*/ 85439 w 120205"/>
                <a:gd name="connsiteY20" fmla="*/ 209264 h 211550"/>
                <a:gd name="connsiteX21" fmla="*/ 82963 w 120205"/>
                <a:gd name="connsiteY21" fmla="*/ 200120 h 211550"/>
                <a:gd name="connsiteX22" fmla="*/ 82963 w 120205"/>
                <a:gd name="connsiteY22" fmla="*/ 192024 h 211550"/>
                <a:gd name="connsiteX23" fmla="*/ 64960 w 120205"/>
                <a:gd name="connsiteY23" fmla="*/ 205454 h 211550"/>
                <a:gd name="connsiteX24" fmla="*/ 40862 w 120205"/>
                <a:gd name="connsiteY24" fmla="*/ 211550 h 211550"/>
                <a:gd name="connsiteX25" fmla="*/ 11621 w 120205"/>
                <a:gd name="connsiteY25" fmla="*/ 201359 h 211550"/>
                <a:gd name="connsiteX26" fmla="*/ 0 w 120205"/>
                <a:gd name="connsiteY26" fmla="*/ 172117 h 211550"/>
                <a:gd name="connsiteX27" fmla="*/ 23146 w 120205"/>
                <a:gd name="connsiteY27" fmla="*/ 138208 h 211550"/>
                <a:gd name="connsiteX28" fmla="*/ 34766 w 120205"/>
                <a:gd name="connsiteY28" fmla="*/ 42196 h 211550"/>
                <a:gd name="connsiteX29" fmla="*/ 20479 w 120205"/>
                <a:gd name="connsiteY29" fmla="*/ 27623 h 211550"/>
                <a:gd name="connsiteX30" fmla="*/ 15621 w 120205"/>
                <a:gd name="connsiteY30" fmla="*/ 7430 h 211550"/>
                <a:gd name="connsiteX31" fmla="*/ 16097 w 120205"/>
                <a:gd name="connsiteY31" fmla="*/ 95 h 211550"/>
                <a:gd name="connsiteX32" fmla="*/ 29051 w 120205"/>
                <a:gd name="connsiteY32" fmla="*/ 95 h 211550"/>
                <a:gd name="connsiteX33" fmla="*/ 29337 w 120205"/>
                <a:gd name="connsiteY33" fmla="*/ 4477 h 211550"/>
                <a:gd name="connsiteX34" fmla="*/ 36957 w 120205"/>
                <a:gd name="connsiteY34" fmla="*/ 20765 h 211550"/>
                <a:gd name="connsiteX35" fmla="*/ 56769 w 120205"/>
                <a:gd name="connsiteY35" fmla="*/ 27718 h 211550"/>
                <a:gd name="connsiteX36" fmla="*/ 76391 w 120205"/>
                <a:gd name="connsiteY36" fmla="*/ 20574 h 211550"/>
                <a:gd name="connsiteX37" fmla="*/ 83534 w 120205"/>
                <a:gd name="connsiteY37" fmla="*/ 4382 h 211550"/>
                <a:gd name="connsiteX38" fmla="*/ 83820 w 120205"/>
                <a:gd name="connsiteY38" fmla="*/ 0 h 211550"/>
                <a:gd name="connsiteX39" fmla="*/ 96583 w 120205"/>
                <a:gd name="connsiteY39" fmla="*/ 0 h 211550"/>
                <a:gd name="connsiteX40" fmla="*/ 97060 w 120205"/>
                <a:gd name="connsiteY40" fmla="*/ 7144 h 211550"/>
                <a:gd name="connsiteX41" fmla="*/ 92012 w 120205"/>
                <a:gd name="connsiteY41" fmla="*/ 27242 h 211550"/>
                <a:gd name="connsiteX42" fmla="*/ 77819 w 120205"/>
                <a:gd name="connsiteY42" fmla="*/ 42005 h 211550"/>
                <a:gd name="connsiteX43" fmla="*/ 56864 w 120205"/>
                <a:gd name="connsiteY43" fmla="*/ 47530 h 211550"/>
                <a:gd name="connsiteX44" fmla="*/ 34766 w 120205"/>
                <a:gd name="connsiteY44" fmla="*/ 42196 h 211550"/>
                <a:gd name="connsiteX45" fmla="*/ 66199 w 120205"/>
                <a:gd name="connsiteY45" fmla="*/ 190976 h 211550"/>
                <a:gd name="connsiteX46" fmla="*/ 81344 w 120205"/>
                <a:gd name="connsiteY46" fmla="*/ 181642 h 211550"/>
                <a:gd name="connsiteX47" fmla="*/ 81344 w 120205"/>
                <a:gd name="connsiteY47" fmla="*/ 139541 h 211550"/>
                <a:gd name="connsiteX48" fmla="*/ 41053 w 120205"/>
                <a:gd name="connsiteY48" fmla="*/ 147733 h 211550"/>
                <a:gd name="connsiteX49" fmla="*/ 27432 w 120205"/>
                <a:gd name="connsiteY49" fmla="*/ 169164 h 211550"/>
                <a:gd name="connsiteX50" fmla="*/ 33909 w 120205"/>
                <a:gd name="connsiteY50" fmla="*/ 188595 h 211550"/>
                <a:gd name="connsiteX51" fmla="*/ 51435 w 120205"/>
                <a:gd name="connsiteY51" fmla="*/ 194881 h 211550"/>
                <a:gd name="connsiteX52" fmla="*/ 66199 w 120205"/>
                <a:gd name="connsiteY52" fmla="*/ 190976 h 21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550">
                  <a:moveTo>
                    <a:pt x="23146" y="138208"/>
                  </a:moveTo>
                  <a:cubicBezTo>
                    <a:pt x="38481" y="130969"/>
                    <a:pt x="57912" y="127064"/>
                    <a:pt x="81439" y="126587"/>
                  </a:cubicBezTo>
                  <a:lnTo>
                    <a:pt x="81439" y="119729"/>
                  </a:lnTo>
                  <a:cubicBezTo>
                    <a:pt x="81439" y="112109"/>
                    <a:pt x="80582" y="106013"/>
                    <a:pt x="78962" y="101632"/>
                  </a:cubicBezTo>
                  <a:cubicBezTo>
                    <a:pt x="77343" y="97250"/>
                    <a:pt x="74486" y="94012"/>
                    <a:pt x="70485" y="92012"/>
                  </a:cubicBezTo>
                  <a:cubicBezTo>
                    <a:pt x="66484" y="90011"/>
                    <a:pt x="60770" y="88964"/>
                    <a:pt x="53435" y="88964"/>
                  </a:cubicBezTo>
                  <a:cubicBezTo>
                    <a:pt x="45149" y="88964"/>
                    <a:pt x="37624" y="90106"/>
                    <a:pt x="31052" y="92488"/>
                  </a:cubicBezTo>
                  <a:cubicBezTo>
                    <a:pt x="24479" y="94869"/>
                    <a:pt x="17907" y="97727"/>
                    <a:pt x="11335" y="101156"/>
                  </a:cubicBezTo>
                  <a:lnTo>
                    <a:pt x="5239" y="88392"/>
                  </a:lnTo>
                  <a:cubicBezTo>
                    <a:pt x="7334" y="86582"/>
                    <a:pt x="11240" y="84201"/>
                    <a:pt x="16955" y="81248"/>
                  </a:cubicBezTo>
                  <a:cubicBezTo>
                    <a:pt x="22670" y="78296"/>
                    <a:pt x="29242" y="75724"/>
                    <a:pt x="36767" y="73438"/>
                  </a:cubicBezTo>
                  <a:cubicBezTo>
                    <a:pt x="44291" y="71152"/>
                    <a:pt x="51816" y="70009"/>
                    <a:pt x="59246" y="70009"/>
                  </a:cubicBezTo>
                  <a:cubicBezTo>
                    <a:pt x="70866" y="70009"/>
                    <a:pt x="80010" y="71628"/>
                    <a:pt x="86773" y="74771"/>
                  </a:cubicBezTo>
                  <a:cubicBezTo>
                    <a:pt x="93536" y="77915"/>
                    <a:pt x="98393" y="83058"/>
                    <a:pt x="101346" y="90106"/>
                  </a:cubicBezTo>
                  <a:cubicBezTo>
                    <a:pt x="104299" y="97155"/>
                    <a:pt x="105728" y="106490"/>
                    <a:pt x="105728" y="118300"/>
                  </a:cubicBezTo>
                  <a:lnTo>
                    <a:pt x="105728" y="196882"/>
                  </a:lnTo>
                  <a:lnTo>
                    <a:pt x="120206" y="196882"/>
                  </a:lnTo>
                  <a:lnTo>
                    <a:pt x="120206" y="207645"/>
                  </a:lnTo>
                  <a:cubicBezTo>
                    <a:pt x="116967" y="208502"/>
                    <a:pt x="112776" y="209264"/>
                    <a:pt x="107823" y="210121"/>
                  </a:cubicBezTo>
                  <a:cubicBezTo>
                    <a:pt x="102870" y="210979"/>
                    <a:pt x="98489" y="211360"/>
                    <a:pt x="94774" y="211360"/>
                  </a:cubicBezTo>
                  <a:cubicBezTo>
                    <a:pt x="90202" y="211360"/>
                    <a:pt x="87058" y="210693"/>
                    <a:pt x="85439" y="209264"/>
                  </a:cubicBezTo>
                  <a:cubicBezTo>
                    <a:pt x="83820" y="207931"/>
                    <a:pt x="82963" y="204788"/>
                    <a:pt x="82963" y="200120"/>
                  </a:cubicBezTo>
                  <a:lnTo>
                    <a:pt x="82963" y="192024"/>
                  </a:lnTo>
                  <a:cubicBezTo>
                    <a:pt x="78105" y="196882"/>
                    <a:pt x="72104" y="201359"/>
                    <a:pt x="64960" y="205454"/>
                  </a:cubicBezTo>
                  <a:cubicBezTo>
                    <a:pt x="57817" y="209550"/>
                    <a:pt x="49816" y="211550"/>
                    <a:pt x="40862" y="211550"/>
                  </a:cubicBezTo>
                  <a:cubicBezTo>
                    <a:pt x="29147" y="211550"/>
                    <a:pt x="19336" y="208121"/>
                    <a:pt x="11621" y="201359"/>
                  </a:cubicBezTo>
                  <a:cubicBezTo>
                    <a:pt x="3905" y="194596"/>
                    <a:pt x="0" y="184880"/>
                    <a:pt x="0" y="172117"/>
                  </a:cubicBezTo>
                  <a:cubicBezTo>
                    <a:pt x="95" y="156781"/>
                    <a:pt x="7810" y="145447"/>
                    <a:pt x="23146" y="138208"/>
                  </a:cubicBezTo>
                  <a:close/>
                  <a:moveTo>
                    <a:pt x="34766" y="42196"/>
                  </a:moveTo>
                  <a:cubicBezTo>
                    <a:pt x="28480" y="38576"/>
                    <a:pt x="23717" y="33719"/>
                    <a:pt x="20479" y="27623"/>
                  </a:cubicBezTo>
                  <a:cubicBezTo>
                    <a:pt x="17240" y="21527"/>
                    <a:pt x="15621" y="14764"/>
                    <a:pt x="15621" y="7430"/>
                  </a:cubicBezTo>
                  <a:cubicBezTo>
                    <a:pt x="15621" y="3810"/>
                    <a:pt x="15811" y="1429"/>
                    <a:pt x="16097" y="95"/>
                  </a:cubicBezTo>
                  <a:lnTo>
                    <a:pt x="29051" y="95"/>
                  </a:lnTo>
                  <a:cubicBezTo>
                    <a:pt x="29051" y="1905"/>
                    <a:pt x="29147" y="3334"/>
                    <a:pt x="29337" y="4477"/>
                  </a:cubicBezTo>
                  <a:cubicBezTo>
                    <a:pt x="30004" y="10668"/>
                    <a:pt x="32480" y="16097"/>
                    <a:pt x="36957" y="20765"/>
                  </a:cubicBezTo>
                  <a:cubicBezTo>
                    <a:pt x="41339" y="25432"/>
                    <a:pt x="48006" y="27718"/>
                    <a:pt x="56769" y="27718"/>
                  </a:cubicBezTo>
                  <a:cubicBezTo>
                    <a:pt x="65532" y="27718"/>
                    <a:pt x="72104" y="25336"/>
                    <a:pt x="76391" y="20574"/>
                  </a:cubicBezTo>
                  <a:cubicBezTo>
                    <a:pt x="80677" y="15811"/>
                    <a:pt x="82963" y="10478"/>
                    <a:pt x="83534" y="4382"/>
                  </a:cubicBezTo>
                  <a:cubicBezTo>
                    <a:pt x="83820" y="2096"/>
                    <a:pt x="83915" y="667"/>
                    <a:pt x="83820" y="0"/>
                  </a:cubicBezTo>
                  <a:lnTo>
                    <a:pt x="96583" y="0"/>
                  </a:lnTo>
                  <a:cubicBezTo>
                    <a:pt x="96869" y="2572"/>
                    <a:pt x="97060" y="4953"/>
                    <a:pt x="97060" y="7144"/>
                  </a:cubicBezTo>
                  <a:cubicBezTo>
                    <a:pt x="97060" y="14288"/>
                    <a:pt x="95345" y="21050"/>
                    <a:pt x="92012" y="27242"/>
                  </a:cubicBezTo>
                  <a:cubicBezTo>
                    <a:pt x="88678" y="33433"/>
                    <a:pt x="83915" y="38386"/>
                    <a:pt x="77819" y="42005"/>
                  </a:cubicBezTo>
                  <a:cubicBezTo>
                    <a:pt x="71723" y="45720"/>
                    <a:pt x="64675" y="47530"/>
                    <a:pt x="56864" y="47530"/>
                  </a:cubicBezTo>
                  <a:cubicBezTo>
                    <a:pt x="48387" y="47530"/>
                    <a:pt x="41053" y="45720"/>
                    <a:pt x="34766" y="42196"/>
                  </a:cubicBezTo>
                  <a:close/>
                  <a:moveTo>
                    <a:pt x="66199" y="190976"/>
                  </a:moveTo>
                  <a:cubicBezTo>
                    <a:pt x="71723" y="188404"/>
                    <a:pt x="76772" y="185261"/>
                    <a:pt x="81344" y="181642"/>
                  </a:cubicBezTo>
                  <a:lnTo>
                    <a:pt x="81344" y="139541"/>
                  </a:lnTo>
                  <a:cubicBezTo>
                    <a:pt x="63532" y="139541"/>
                    <a:pt x="50102" y="142304"/>
                    <a:pt x="41053" y="147733"/>
                  </a:cubicBezTo>
                  <a:cubicBezTo>
                    <a:pt x="32004" y="153162"/>
                    <a:pt x="27432" y="160306"/>
                    <a:pt x="27432" y="169164"/>
                  </a:cubicBezTo>
                  <a:cubicBezTo>
                    <a:pt x="27432" y="178022"/>
                    <a:pt x="29623" y="184499"/>
                    <a:pt x="33909" y="188595"/>
                  </a:cubicBezTo>
                  <a:cubicBezTo>
                    <a:pt x="38195" y="192786"/>
                    <a:pt x="44101" y="194881"/>
                    <a:pt x="51435" y="194881"/>
                  </a:cubicBezTo>
                  <a:cubicBezTo>
                    <a:pt x="55817" y="194881"/>
                    <a:pt x="60674"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4" name="Freeform: Shape 1048">
              <a:extLst>
                <a:ext uri="{FF2B5EF4-FFF2-40B4-BE49-F238E27FC236}">
                  <a16:creationId xmlns:a16="http://schemas.microsoft.com/office/drawing/2014/main" id="{E9B19EA3-7B45-8E7C-0AB4-6DCBB6A39A6C}"/>
                </a:ext>
              </a:extLst>
            </p:cNvPr>
            <p:cNvSpPr/>
            <p:nvPr/>
          </p:nvSpPr>
          <p:spPr>
            <a:xfrm>
              <a:off x="11607164" y="7073614"/>
              <a:ext cx="88201" cy="173735"/>
            </a:xfrm>
            <a:custGeom>
              <a:avLst/>
              <a:gdLst>
                <a:gd name="connsiteX0" fmla="*/ 24479 w 88201"/>
                <a:gd name="connsiteY0" fmla="*/ 167354 h 173735"/>
                <a:gd name="connsiteX1" fmla="*/ 17621 w 88201"/>
                <a:gd name="connsiteY1" fmla="*/ 145542 h 173735"/>
                <a:gd name="connsiteX2" fmla="*/ 17621 w 88201"/>
                <a:gd name="connsiteY2" fmla="*/ 51530 h 173735"/>
                <a:gd name="connsiteX3" fmla="*/ 0 w 88201"/>
                <a:gd name="connsiteY3" fmla="*/ 51530 h 173735"/>
                <a:gd name="connsiteX4" fmla="*/ 0 w 88201"/>
                <a:gd name="connsiteY4" fmla="*/ 40481 h 173735"/>
                <a:gd name="connsiteX5" fmla="*/ 6858 w 88201"/>
                <a:gd name="connsiteY5" fmla="*/ 38767 h 173735"/>
                <a:gd name="connsiteX6" fmla="*/ 14478 w 88201"/>
                <a:gd name="connsiteY6" fmla="*/ 36100 h 173735"/>
                <a:gd name="connsiteX7" fmla="*/ 20574 w 88201"/>
                <a:gd name="connsiteY7" fmla="*/ 27242 h 173735"/>
                <a:gd name="connsiteX8" fmla="*/ 25241 w 88201"/>
                <a:gd name="connsiteY8" fmla="*/ 12287 h 173735"/>
                <a:gd name="connsiteX9" fmla="*/ 28385 w 88201"/>
                <a:gd name="connsiteY9" fmla="*/ 0 h 173735"/>
                <a:gd name="connsiteX10" fmla="*/ 42863 w 88201"/>
                <a:gd name="connsiteY10" fmla="*/ 0 h 173735"/>
                <a:gd name="connsiteX11" fmla="*/ 43339 w 88201"/>
                <a:gd name="connsiteY11" fmla="*/ 35242 h 173735"/>
                <a:gd name="connsiteX12" fmla="*/ 84201 w 88201"/>
                <a:gd name="connsiteY12" fmla="*/ 35242 h 173735"/>
                <a:gd name="connsiteX13" fmla="*/ 84201 w 88201"/>
                <a:gd name="connsiteY13" fmla="*/ 51435 h 173735"/>
                <a:gd name="connsiteX14" fmla="*/ 43339 w 88201"/>
                <a:gd name="connsiteY14" fmla="*/ 51435 h 173735"/>
                <a:gd name="connsiteX15" fmla="*/ 43339 w 88201"/>
                <a:gd name="connsiteY15" fmla="*/ 126587 h 173735"/>
                <a:gd name="connsiteX16" fmla="*/ 44196 w 88201"/>
                <a:gd name="connsiteY16" fmla="*/ 146209 h 173735"/>
                <a:gd name="connsiteX17" fmla="*/ 47911 w 88201"/>
                <a:gd name="connsiteY17" fmla="*/ 153543 h 173735"/>
                <a:gd name="connsiteX18" fmla="*/ 57531 w 88201"/>
                <a:gd name="connsiteY18" fmla="*/ 155257 h 173735"/>
                <a:gd name="connsiteX19" fmla="*/ 72104 w 88201"/>
                <a:gd name="connsiteY19" fmla="*/ 153543 h 173735"/>
                <a:gd name="connsiteX20" fmla="*/ 84487 w 88201"/>
                <a:gd name="connsiteY20" fmla="*/ 149923 h 173735"/>
                <a:gd name="connsiteX21" fmla="*/ 88202 w 88201"/>
                <a:gd name="connsiteY21" fmla="*/ 160973 h 173735"/>
                <a:gd name="connsiteX22" fmla="*/ 69247 w 88201"/>
                <a:gd name="connsiteY22" fmla="*/ 169545 h 173735"/>
                <a:gd name="connsiteX23" fmla="*/ 45339 w 88201"/>
                <a:gd name="connsiteY23" fmla="*/ 173736 h 173735"/>
                <a:gd name="connsiteX24" fmla="*/ 24479 w 88201"/>
                <a:gd name="connsiteY24" fmla="*/ 167354 h 17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735">
                  <a:moveTo>
                    <a:pt x="24479" y="167354"/>
                  </a:moveTo>
                  <a:cubicBezTo>
                    <a:pt x="19907" y="163068"/>
                    <a:pt x="17621" y="155829"/>
                    <a:pt x="17621" y="145542"/>
                  </a:cubicBezTo>
                  <a:lnTo>
                    <a:pt x="17621" y="51530"/>
                  </a:lnTo>
                  <a:lnTo>
                    <a:pt x="0" y="51530"/>
                  </a:lnTo>
                  <a:lnTo>
                    <a:pt x="0" y="40481"/>
                  </a:lnTo>
                  <a:cubicBezTo>
                    <a:pt x="857" y="40291"/>
                    <a:pt x="3143" y="39719"/>
                    <a:pt x="6858" y="38767"/>
                  </a:cubicBezTo>
                  <a:cubicBezTo>
                    <a:pt x="10573" y="37814"/>
                    <a:pt x="13145" y="36862"/>
                    <a:pt x="14478" y="36100"/>
                  </a:cubicBezTo>
                  <a:cubicBezTo>
                    <a:pt x="17050" y="34671"/>
                    <a:pt x="19145" y="31718"/>
                    <a:pt x="20574" y="27242"/>
                  </a:cubicBezTo>
                  <a:cubicBezTo>
                    <a:pt x="21908" y="24193"/>
                    <a:pt x="23432" y="19145"/>
                    <a:pt x="25241" y="12287"/>
                  </a:cubicBezTo>
                  <a:cubicBezTo>
                    <a:pt x="27051" y="5429"/>
                    <a:pt x="28099" y="1333"/>
                    <a:pt x="28385" y="0"/>
                  </a:cubicBezTo>
                  <a:lnTo>
                    <a:pt x="42863" y="0"/>
                  </a:lnTo>
                  <a:lnTo>
                    <a:pt x="43339" y="35242"/>
                  </a:lnTo>
                  <a:lnTo>
                    <a:pt x="84201" y="35242"/>
                  </a:lnTo>
                  <a:lnTo>
                    <a:pt x="84201" y="51435"/>
                  </a:lnTo>
                  <a:lnTo>
                    <a:pt x="43339" y="51435"/>
                  </a:lnTo>
                  <a:lnTo>
                    <a:pt x="43339" y="126587"/>
                  </a:lnTo>
                  <a:cubicBezTo>
                    <a:pt x="43339" y="135922"/>
                    <a:pt x="43625" y="142399"/>
                    <a:pt x="44196" y="146209"/>
                  </a:cubicBezTo>
                  <a:cubicBezTo>
                    <a:pt x="44768" y="149923"/>
                    <a:pt x="46006" y="152400"/>
                    <a:pt x="47911" y="153543"/>
                  </a:cubicBezTo>
                  <a:cubicBezTo>
                    <a:pt x="49816" y="154686"/>
                    <a:pt x="53054" y="155257"/>
                    <a:pt x="57531" y="155257"/>
                  </a:cubicBezTo>
                  <a:cubicBezTo>
                    <a:pt x="61913" y="155257"/>
                    <a:pt x="66770" y="154686"/>
                    <a:pt x="72104" y="153543"/>
                  </a:cubicBezTo>
                  <a:cubicBezTo>
                    <a:pt x="77438" y="152400"/>
                    <a:pt x="81534" y="151162"/>
                    <a:pt x="84487" y="149923"/>
                  </a:cubicBezTo>
                  <a:lnTo>
                    <a:pt x="88202" y="160973"/>
                  </a:lnTo>
                  <a:cubicBezTo>
                    <a:pt x="84296" y="163925"/>
                    <a:pt x="77915" y="166783"/>
                    <a:pt x="69247" y="169545"/>
                  </a:cubicBezTo>
                  <a:cubicBezTo>
                    <a:pt x="60484" y="172307"/>
                    <a:pt x="52578" y="173736"/>
                    <a:pt x="45339" y="173736"/>
                  </a:cubicBezTo>
                  <a:cubicBezTo>
                    <a:pt x="36004" y="173736"/>
                    <a:pt x="29051" y="171640"/>
                    <a:pt x="24479" y="16735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5" name="Freeform: Shape 1049">
              <a:extLst>
                <a:ext uri="{FF2B5EF4-FFF2-40B4-BE49-F238E27FC236}">
                  <a16:creationId xmlns:a16="http://schemas.microsoft.com/office/drawing/2014/main" id="{F4E08E6A-2C0B-EB7A-4C45-3A4502D7F1FF}"/>
                </a:ext>
              </a:extLst>
            </p:cNvPr>
            <p:cNvSpPr/>
            <p:nvPr/>
          </p:nvSpPr>
          <p:spPr>
            <a:xfrm>
              <a:off x="11710034" y="7106094"/>
              <a:ext cx="120205" cy="141541"/>
            </a:xfrm>
            <a:custGeom>
              <a:avLst/>
              <a:gdLst>
                <a:gd name="connsiteX0" fmla="*/ 23146 w 120205"/>
                <a:gd name="connsiteY0" fmla="*/ 68199 h 141541"/>
                <a:gd name="connsiteX1" fmla="*/ 81439 w 120205"/>
                <a:gd name="connsiteY1" fmla="*/ 56579 h 141541"/>
                <a:gd name="connsiteX2" fmla="*/ 81439 w 120205"/>
                <a:gd name="connsiteY2" fmla="*/ 49721 h 141541"/>
                <a:gd name="connsiteX3" fmla="*/ 78962 w 120205"/>
                <a:gd name="connsiteY3" fmla="*/ 31623 h 141541"/>
                <a:gd name="connsiteX4" fmla="*/ 70485 w 120205"/>
                <a:gd name="connsiteY4" fmla="*/ 22003 h 141541"/>
                <a:gd name="connsiteX5" fmla="*/ 53435 w 120205"/>
                <a:gd name="connsiteY5" fmla="*/ 18955 h 141541"/>
                <a:gd name="connsiteX6" fmla="*/ 31052 w 120205"/>
                <a:gd name="connsiteY6" fmla="*/ 22479 h 141541"/>
                <a:gd name="connsiteX7" fmla="*/ 11335 w 120205"/>
                <a:gd name="connsiteY7" fmla="*/ 31147 h 141541"/>
                <a:gd name="connsiteX8" fmla="*/ 5239 w 120205"/>
                <a:gd name="connsiteY8" fmla="*/ 18383 h 141541"/>
                <a:gd name="connsiteX9" fmla="*/ 16954 w 120205"/>
                <a:gd name="connsiteY9" fmla="*/ 11240 h 141541"/>
                <a:gd name="connsiteX10" fmla="*/ 36767 w 120205"/>
                <a:gd name="connsiteY10" fmla="*/ 3429 h 141541"/>
                <a:gd name="connsiteX11" fmla="*/ 59246 w 120205"/>
                <a:gd name="connsiteY11" fmla="*/ 0 h 141541"/>
                <a:gd name="connsiteX12" fmla="*/ 86773 w 120205"/>
                <a:gd name="connsiteY12" fmla="*/ 4763 h 141541"/>
                <a:gd name="connsiteX13" fmla="*/ 101346 w 120205"/>
                <a:gd name="connsiteY13" fmla="*/ 20098 h 141541"/>
                <a:gd name="connsiteX14" fmla="*/ 105727 w 120205"/>
                <a:gd name="connsiteY14" fmla="*/ 48292 h 141541"/>
                <a:gd name="connsiteX15" fmla="*/ 105727 w 120205"/>
                <a:gd name="connsiteY15" fmla="*/ 126873 h 141541"/>
                <a:gd name="connsiteX16" fmla="*/ 120205 w 120205"/>
                <a:gd name="connsiteY16" fmla="*/ 126873 h 141541"/>
                <a:gd name="connsiteX17" fmla="*/ 120205 w 120205"/>
                <a:gd name="connsiteY17" fmla="*/ 137636 h 141541"/>
                <a:gd name="connsiteX18" fmla="*/ 107823 w 120205"/>
                <a:gd name="connsiteY18" fmla="*/ 140113 h 141541"/>
                <a:gd name="connsiteX19" fmla="*/ 94774 w 120205"/>
                <a:gd name="connsiteY19" fmla="*/ 141351 h 141541"/>
                <a:gd name="connsiteX20" fmla="*/ 85439 w 120205"/>
                <a:gd name="connsiteY20" fmla="*/ 139256 h 141541"/>
                <a:gd name="connsiteX21" fmla="*/ 82963 w 120205"/>
                <a:gd name="connsiteY21" fmla="*/ 130112 h 141541"/>
                <a:gd name="connsiteX22" fmla="*/ 82963 w 120205"/>
                <a:gd name="connsiteY22" fmla="*/ 122015 h 141541"/>
                <a:gd name="connsiteX23" fmla="*/ 64960 w 120205"/>
                <a:gd name="connsiteY23" fmla="*/ 135446 h 141541"/>
                <a:gd name="connsiteX24" fmla="*/ 40862 w 120205"/>
                <a:gd name="connsiteY24" fmla="*/ 141542 h 141541"/>
                <a:gd name="connsiteX25" fmla="*/ 11621 w 120205"/>
                <a:gd name="connsiteY25" fmla="*/ 131350 h 141541"/>
                <a:gd name="connsiteX26" fmla="*/ 0 w 120205"/>
                <a:gd name="connsiteY26" fmla="*/ 102108 h 141541"/>
                <a:gd name="connsiteX27" fmla="*/ 23146 w 120205"/>
                <a:gd name="connsiteY27" fmla="*/ 68199 h 141541"/>
                <a:gd name="connsiteX28" fmla="*/ 66199 w 120205"/>
                <a:gd name="connsiteY28" fmla="*/ 120968 h 141541"/>
                <a:gd name="connsiteX29" fmla="*/ 81344 w 120205"/>
                <a:gd name="connsiteY29" fmla="*/ 111633 h 141541"/>
                <a:gd name="connsiteX30" fmla="*/ 81344 w 120205"/>
                <a:gd name="connsiteY30" fmla="*/ 69533 h 141541"/>
                <a:gd name="connsiteX31" fmla="*/ 41053 w 120205"/>
                <a:gd name="connsiteY31" fmla="*/ 77724 h 141541"/>
                <a:gd name="connsiteX32" fmla="*/ 27432 w 120205"/>
                <a:gd name="connsiteY32" fmla="*/ 99155 h 141541"/>
                <a:gd name="connsiteX33" fmla="*/ 33909 w 120205"/>
                <a:gd name="connsiteY33" fmla="*/ 118586 h 141541"/>
                <a:gd name="connsiteX34" fmla="*/ 51435 w 120205"/>
                <a:gd name="connsiteY34" fmla="*/ 124873 h 141541"/>
                <a:gd name="connsiteX35" fmla="*/ 66199 w 120205"/>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541">
                  <a:moveTo>
                    <a:pt x="23146" y="68199"/>
                  </a:moveTo>
                  <a:cubicBezTo>
                    <a:pt x="38481" y="60960"/>
                    <a:pt x="57912" y="57055"/>
                    <a:pt x="81439" y="56579"/>
                  </a:cubicBezTo>
                  <a:lnTo>
                    <a:pt x="81439" y="49721"/>
                  </a:lnTo>
                  <a:cubicBezTo>
                    <a:pt x="81439" y="42101"/>
                    <a:pt x="80581" y="36005"/>
                    <a:pt x="78962" y="31623"/>
                  </a:cubicBezTo>
                  <a:cubicBezTo>
                    <a:pt x="77343" y="27242"/>
                    <a:pt x="74486" y="24003"/>
                    <a:pt x="70485" y="22003"/>
                  </a:cubicBezTo>
                  <a:cubicBezTo>
                    <a:pt x="66484" y="20003"/>
                    <a:pt x="60769" y="18955"/>
                    <a:pt x="53435" y="18955"/>
                  </a:cubicBezTo>
                  <a:cubicBezTo>
                    <a:pt x="45148" y="18955"/>
                    <a:pt x="37624" y="20098"/>
                    <a:pt x="31052" y="22479"/>
                  </a:cubicBezTo>
                  <a:cubicBezTo>
                    <a:pt x="24479" y="24860"/>
                    <a:pt x="17907" y="27718"/>
                    <a:pt x="11335" y="31147"/>
                  </a:cubicBezTo>
                  <a:lnTo>
                    <a:pt x="5239" y="18383"/>
                  </a:lnTo>
                  <a:cubicBezTo>
                    <a:pt x="7334" y="16574"/>
                    <a:pt x="11240" y="14192"/>
                    <a:pt x="16954" y="11240"/>
                  </a:cubicBezTo>
                  <a:cubicBezTo>
                    <a:pt x="22669" y="8287"/>
                    <a:pt x="29242" y="5715"/>
                    <a:pt x="36767" y="3429"/>
                  </a:cubicBezTo>
                  <a:cubicBezTo>
                    <a:pt x="44291" y="1143"/>
                    <a:pt x="51816" y="0"/>
                    <a:pt x="59246" y="0"/>
                  </a:cubicBezTo>
                  <a:cubicBezTo>
                    <a:pt x="70866" y="0"/>
                    <a:pt x="80010" y="1619"/>
                    <a:pt x="86773" y="4763"/>
                  </a:cubicBezTo>
                  <a:cubicBezTo>
                    <a:pt x="93536" y="7906"/>
                    <a:pt x="98393" y="13049"/>
                    <a:pt x="101346" y="20098"/>
                  </a:cubicBezTo>
                  <a:cubicBezTo>
                    <a:pt x="104299" y="27146"/>
                    <a:pt x="105727" y="36481"/>
                    <a:pt x="105727" y="48292"/>
                  </a:cubicBezTo>
                  <a:lnTo>
                    <a:pt x="105727" y="126873"/>
                  </a:lnTo>
                  <a:lnTo>
                    <a:pt x="120205" y="126873"/>
                  </a:lnTo>
                  <a:lnTo>
                    <a:pt x="120205" y="137636"/>
                  </a:lnTo>
                  <a:cubicBezTo>
                    <a:pt x="116967" y="138494"/>
                    <a:pt x="112776" y="139256"/>
                    <a:pt x="107823" y="140113"/>
                  </a:cubicBezTo>
                  <a:cubicBezTo>
                    <a:pt x="102870" y="140970"/>
                    <a:pt x="98488" y="141351"/>
                    <a:pt x="94774" y="141351"/>
                  </a:cubicBezTo>
                  <a:cubicBezTo>
                    <a:pt x="90202" y="141351"/>
                    <a:pt x="87058" y="140684"/>
                    <a:pt x="85439" y="139256"/>
                  </a:cubicBezTo>
                  <a:cubicBezTo>
                    <a:pt x="83820" y="137922"/>
                    <a:pt x="82963" y="134779"/>
                    <a:pt x="82963" y="130112"/>
                  </a:cubicBezTo>
                  <a:lnTo>
                    <a:pt x="82963" y="122015"/>
                  </a:lnTo>
                  <a:cubicBezTo>
                    <a:pt x="78105" y="126873"/>
                    <a:pt x="72104" y="131350"/>
                    <a:pt x="64960" y="135446"/>
                  </a:cubicBezTo>
                  <a:cubicBezTo>
                    <a:pt x="57817" y="139541"/>
                    <a:pt x="49816" y="141542"/>
                    <a:pt x="40862" y="141542"/>
                  </a:cubicBezTo>
                  <a:cubicBezTo>
                    <a:pt x="29146" y="141542"/>
                    <a:pt x="19336" y="138113"/>
                    <a:pt x="11621" y="131350"/>
                  </a:cubicBezTo>
                  <a:cubicBezTo>
                    <a:pt x="3905" y="124587"/>
                    <a:pt x="0" y="114872"/>
                    <a:pt x="0" y="102108"/>
                  </a:cubicBezTo>
                  <a:cubicBezTo>
                    <a:pt x="190" y="86773"/>
                    <a:pt x="7810" y="75438"/>
                    <a:pt x="23146" y="68199"/>
                  </a:cubicBezTo>
                  <a:close/>
                  <a:moveTo>
                    <a:pt x="66199" y="120968"/>
                  </a:moveTo>
                  <a:cubicBezTo>
                    <a:pt x="71723" y="118396"/>
                    <a:pt x="76771" y="115253"/>
                    <a:pt x="81344" y="111633"/>
                  </a:cubicBezTo>
                  <a:lnTo>
                    <a:pt x="81344" y="69533"/>
                  </a:lnTo>
                  <a:cubicBezTo>
                    <a:pt x="63532" y="69533"/>
                    <a:pt x="50102"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817"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6" name="Freeform: Shape 1050">
              <a:extLst>
                <a:ext uri="{FF2B5EF4-FFF2-40B4-BE49-F238E27FC236}">
                  <a16:creationId xmlns:a16="http://schemas.microsoft.com/office/drawing/2014/main" id="{5AAFB386-BFE8-9ACF-163E-13E1A5681802}"/>
                </a:ext>
              </a:extLst>
            </p:cNvPr>
            <p:cNvSpPr/>
            <p:nvPr/>
          </p:nvSpPr>
          <p:spPr>
            <a:xfrm>
              <a:off x="11844051" y="7073614"/>
              <a:ext cx="88201" cy="173735"/>
            </a:xfrm>
            <a:custGeom>
              <a:avLst/>
              <a:gdLst>
                <a:gd name="connsiteX0" fmla="*/ 24479 w 88201"/>
                <a:gd name="connsiteY0" fmla="*/ 167354 h 173735"/>
                <a:gd name="connsiteX1" fmla="*/ 17621 w 88201"/>
                <a:gd name="connsiteY1" fmla="*/ 145542 h 173735"/>
                <a:gd name="connsiteX2" fmla="*/ 17621 w 88201"/>
                <a:gd name="connsiteY2" fmla="*/ 51530 h 173735"/>
                <a:gd name="connsiteX3" fmla="*/ 0 w 88201"/>
                <a:gd name="connsiteY3" fmla="*/ 51530 h 173735"/>
                <a:gd name="connsiteX4" fmla="*/ 0 w 88201"/>
                <a:gd name="connsiteY4" fmla="*/ 40481 h 173735"/>
                <a:gd name="connsiteX5" fmla="*/ 6858 w 88201"/>
                <a:gd name="connsiteY5" fmla="*/ 38767 h 173735"/>
                <a:gd name="connsiteX6" fmla="*/ 14478 w 88201"/>
                <a:gd name="connsiteY6" fmla="*/ 36100 h 173735"/>
                <a:gd name="connsiteX7" fmla="*/ 20574 w 88201"/>
                <a:gd name="connsiteY7" fmla="*/ 27242 h 173735"/>
                <a:gd name="connsiteX8" fmla="*/ 25241 w 88201"/>
                <a:gd name="connsiteY8" fmla="*/ 12287 h 173735"/>
                <a:gd name="connsiteX9" fmla="*/ 28384 w 88201"/>
                <a:gd name="connsiteY9" fmla="*/ 0 h 173735"/>
                <a:gd name="connsiteX10" fmla="*/ 42863 w 88201"/>
                <a:gd name="connsiteY10" fmla="*/ 0 h 173735"/>
                <a:gd name="connsiteX11" fmla="*/ 43339 w 88201"/>
                <a:gd name="connsiteY11" fmla="*/ 35242 h 173735"/>
                <a:gd name="connsiteX12" fmla="*/ 84201 w 88201"/>
                <a:gd name="connsiteY12" fmla="*/ 35242 h 173735"/>
                <a:gd name="connsiteX13" fmla="*/ 84201 w 88201"/>
                <a:gd name="connsiteY13" fmla="*/ 51435 h 173735"/>
                <a:gd name="connsiteX14" fmla="*/ 43339 w 88201"/>
                <a:gd name="connsiteY14" fmla="*/ 51435 h 173735"/>
                <a:gd name="connsiteX15" fmla="*/ 43339 w 88201"/>
                <a:gd name="connsiteY15" fmla="*/ 126587 h 173735"/>
                <a:gd name="connsiteX16" fmla="*/ 44196 w 88201"/>
                <a:gd name="connsiteY16" fmla="*/ 146209 h 173735"/>
                <a:gd name="connsiteX17" fmla="*/ 47911 w 88201"/>
                <a:gd name="connsiteY17" fmla="*/ 153543 h 173735"/>
                <a:gd name="connsiteX18" fmla="*/ 57531 w 88201"/>
                <a:gd name="connsiteY18" fmla="*/ 155257 h 173735"/>
                <a:gd name="connsiteX19" fmla="*/ 72104 w 88201"/>
                <a:gd name="connsiteY19" fmla="*/ 153543 h 173735"/>
                <a:gd name="connsiteX20" fmla="*/ 84487 w 88201"/>
                <a:gd name="connsiteY20" fmla="*/ 149923 h 173735"/>
                <a:gd name="connsiteX21" fmla="*/ 88202 w 88201"/>
                <a:gd name="connsiteY21" fmla="*/ 160973 h 173735"/>
                <a:gd name="connsiteX22" fmla="*/ 69247 w 88201"/>
                <a:gd name="connsiteY22" fmla="*/ 169545 h 173735"/>
                <a:gd name="connsiteX23" fmla="*/ 45339 w 88201"/>
                <a:gd name="connsiteY23" fmla="*/ 173736 h 173735"/>
                <a:gd name="connsiteX24" fmla="*/ 24479 w 88201"/>
                <a:gd name="connsiteY24" fmla="*/ 167354 h 17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735">
                  <a:moveTo>
                    <a:pt x="24479" y="167354"/>
                  </a:moveTo>
                  <a:cubicBezTo>
                    <a:pt x="19907" y="163068"/>
                    <a:pt x="17621" y="155829"/>
                    <a:pt x="17621" y="145542"/>
                  </a:cubicBezTo>
                  <a:lnTo>
                    <a:pt x="17621" y="51530"/>
                  </a:lnTo>
                  <a:lnTo>
                    <a:pt x="0" y="51530"/>
                  </a:lnTo>
                  <a:lnTo>
                    <a:pt x="0" y="40481"/>
                  </a:lnTo>
                  <a:cubicBezTo>
                    <a:pt x="857" y="40291"/>
                    <a:pt x="3143" y="39719"/>
                    <a:pt x="6858" y="38767"/>
                  </a:cubicBezTo>
                  <a:cubicBezTo>
                    <a:pt x="10573" y="37814"/>
                    <a:pt x="13144" y="36862"/>
                    <a:pt x="14478" y="36100"/>
                  </a:cubicBezTo>
                  <a:cubicBezTo>
                    <a:pt x="17050" y="34671"/>
                    <a:pt x="19145" y="31718"/>
                    <a:pt x="20574" y="27242"/>
                  </a:cubicBezTo>
                  <a:cubicBezTo>
                    <a:pt x="21907" y="24193"/>
                    <a:pt x="23431" y="19145"/>
                    <a:pt x="25241" y="12287"/>
                  </a:cubicBezTo>
                  <a:cubicBezTo>
                    <a:pt x="27051" y="5429"/>
                    <a:pt x="28099" y="1333"/>
                    <a:pt x="28384" y="0"/>
                  </a:cubicBezTo>
                  <a:lnTo>
                    <a:pt x="42863" y="0"/>
                  </a:lnTo>
                  <a:lnTo>
                    <a:pt x="43339" y="35242"/>
                  </a:lnTo>
                  <a:lnTo>
                    <a:pt x="84201" y="35242"/>
                  </a:lnTo>
                  <a:lnTo>
                    <a:pt x="84201" y="51435"/>
                  </a:lnTo>
                  <a:lnTo>
                    <a:pt x="43339" y="51435"/>
                  </a:lnTo>
                  <a:lnTo>
                    <a:pt x="43339" y="126587"/>
                  </a:lnTo>
                  <a:cubicBezTo>
                    <a:pt x="43339" y="135922"/>
                    <a:pt x="43625" y="142399"/>
                    <a:pt x="44196" y="146209"/>
                  </a:cubicBezTo>
                  <a:cubicBezTo>
                    <a:pt x="44767" y="149923"/>
                    <a:pt x="46006" y="152400"/>
                    <a:pt x="47911" y="153543"/>
                  </a:cubicBezTo>
                  <a:cubicBezTo>
                    <a:pt x="49816" y="154686"/>
                    <a:pt x="53054" y="155257"/>
                    <a:pt x="57531" y="155257"/>
                  </a:cubicBezTo>
                  <a:cubicBezTo>
                    <a:pt x="61913" y="155257"/>
                    <a:pt x="66770" y="154686"/>
                    <a:pt x="72104" y="153543"/>
                  </a:cubicBezTo>
                  <a:cubicBezTo>
                    <a:pt x="77438" y="152400"/>
                    <a:pt x="81534" y="151162"/>
                    <a:pt x="84487" y="149923"/>
                  </a:cubicBezTo>
                  <a:lnTo>
                    <a:pt x="88202" y="160973"/>
                  </a:lnTo>
                  <a:cubicBezTo>
                    <a:pt x="84296" y="163925"/>
                    <a:pt x="77915" y="166783"/>
                    <a:pt x="69247" y="169545"/>
                  </a:cubicBezTo>
                  <a:cubicBezTo>
                    <a:pt x="60484" y="172307"/>
                    <a:pt x="52578" y="173736"/>
                    <a:pt x="45339" y="173736"/>
                  </a:cubicBezTo>
                  <a:cubicBezTo>
                    <a:pt x="36004" y="173736"/>
                    <a:pt x="29051" y="171640"/>
                    <a:pt x="24479" y="16735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7" name="Freeform: Shape 1051">
              <a:extLst>
                <a:ext uri="{FF2B5EF4-FFF2-40B4-BE49-F238E27FC236}">
                  <a16:creationId xmlns:a16="http://schemas.microsoft.com/office/drawing/2014/main" id="{536CB13F-5B6E-4834-FBED-519EFFAF8E7D}"/>
                </a:ext>
              </a:extLst>
            </p:cNvPr>
            <p:cNvSpPr/>
            <p:nvPr/>
          </p:nvSpPr>
          <p:spPr>
            <a:xfrm>
              <a:off x="11946635" y="7105523"/>
              <a:ext cx="112585" cy="142112"/>
            </a:xfrm>
            <a:custGeom>
              <a:avLst/>
              <a:gdLst>
                <a:gd name="connsiteX0" fmla="*/ 15526 w 112585"/>
                <a:gd name="connsiteY0" fmla="*/ 122777 h 142112"/>
                <a:gd name="connsiteX1" fmla="*/ 0 w 112585"/>
                <a:gd name="connsiteY1" fmla="*/ 71152 h 142112"/>
                <a:gd name="connsiteX2" fmla="*/ 8096 w 112585"/>
                <a:gd name="connsiteY2" fmla="*/ 33719 h 142112"/>
                <a:gd name="connsiteX3" fmla="*/ 30766 w 112585"/>
                <a:gd name="connsiteY3" fmla="*/ 8763 h 142112"/>
                <a:gd name="connsiteX4" fmla="*/ 63913 w 112585"/>
                <a:gd name="connsiteY4" fmla="*/ 0 h 142112"/>
                <a:gd name="connsiteX5" fmla="*/ 99251 w 112585"/>
                <a:gd name="connsiteY5" fmla="*/ 12573 h 142112"/>
                <a:gd name="connsiteX6" fmla="*/ 112586 w 112585"/>
                <a:gd name="connsiteY6" fmla="*/ 48673 h 142112"/>
                <a:gd name="connsiteX7" fmla="*/ 110871 w 112585"/>
                <a:gd name="connsiteY7" fmla="*/ 71438 h 142112"/>
                <a:gd name="connsiteX8" fmla="*/ 26670 w 112585"/>
                <a:gd name="connsiteY8" fmla="*/ 71438 h 142112"/>
                <a:gd name="connsiteX9" fmla="*/ 37910 w 112585"/>
                <a:gd name="connsiteY9" fmla="*/ 110490 h 142112"/>
                <a:gd name="connsiteX10" fmla="*/ 68485 w 112585"/>
                <a:gd name="connsiteY10" fmla="*/ 125254 h 142112"/>
                <a:gd name="connsiteX11" fmla="*/ 88964 w 112585"/>
                <a:gd name="connsiteY11" fmla="*/ 121729 h 142112"/>
                <a:gd name="connsiteX12" fmla="*/ 105442 w 112585"/>
                <a:gd name="connsiteY12" fmla="*/ 113252 h 142112"/>
                <a:gd name="connsiteX13" fmla="*/ 110109 w 112585"/>
                <a:gd name="connsiteY13" fmla="*/ 124015 h 142112"/>
                <a:gd name="connsiteX14" fmla="*/ 89059 w 112585"/>
                <a:gd name="connsiteY14" fmla="*/ 136779 h 142112"/>
                <a:gd name="connsiteX15" fmla="*/ 60674 w 112585"/>
                <a:gd name="connsiteY15" fmla="*/ 142113 h 142112"/>
                <a:gd name="connsiteX16" fmla="*/ 15526 w 112585"/>
                <a:gd name="connsiteY16" fmla="*/ 122777 h 142112"/>
                <a:gd name="connsiteX17" fmla="*/ 85630 w 112585"/>
                <a:gd name="connsiteY17" fmla="*/ 58388 h 142112"/>
                <a:gd name="connsiteX18" fmla="*/ 86392 w 112585"/>
                <a:gd name="connsiteY18" fmla="*/ 47911 h 142112"/>
                <a:gd name="connsiteX19" fmla="*/ 79629 w 112585"/>
                <a:gd name="connsiteY19" fmla="*/ 22860 h 142112"/>
                <a:gd name="connsiteX20" fmla="*/ 59150 w 112585"/>
                <a:gd name="connsiteY20" fmla="*/ 13716 h 142112"/>
                <a:gd name="connsiteX21" fmla="*/ 36481 w 112585"/>
                <a:gd name="connsiteY21" fmla="*/ 24003 h 142112"/>
                <a:gd name="connsiteX22" fmla="*/ 26765 w 112585"/>
                <a:gd name="connsiteY22" fmla="*/ 58483 h 142112"/>
                <a:gd name="connsiteX23" fmla="*/ 85630 w 112585"/>
                <a:gd name="connsiteY23" fmla="*/ 58483 h 1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112">
                  <a:moveTo>
                    <a:pt x="15526" y="122777"/>
                  </a:moveTo>
                  <a:cubicBezTo>
                    <a:pt x="5144" y="109919"/>
                    <a:pt x="0" y="92678"/>
                    <a:pt x="0" y="71152"/>
                  </a:cubicBezTo>
                  <a:cubicBezTo>
                    <a:pt x="0" y="56960"/>
                    <a:pt x="2667" y="44482"/>
                    <a:pt x="8096" y="33719"/>
                  </a:cubicBezTo>
                  <a:cubicBezTo>
                    <a:pt x="13526" y="22955"/>
                    <a:pt x="21050" y="14669"/>
                    <a:pt x="30766" y="8763"/>
                  </a:cubicBezTo>
                  <a:cubicBezTo>
                    <a:pt x="40481" y="2858"/>
                    <a:pt x="51530" y="0"/>
                    <a:pt x="63913" y="0"/>
                  </a:cubicBezTo>
                  <a:cubicBezTo>
                    <a:pt x="79058" y="0"/>
                    <a:pt x="90869" y="4191"/>
                    <a:pt x="99251" y="12573"/>
                  </a:cubicBezTo>
                  <a:cubicBezTo>
                    <a:pt x="107633" y="20955"/>
                    <a:pt x="112109" y="33052"/>
                    <a:pt x="112586" y="48673"/>
                  </a:cubicBezTo>
                  <a:cubicBezTo>
                    <a:pt x="112586" y="58579"/>
                    <a:pt x="112014" y="66199"/>
                    <a:pt x="110871" y="71438"/>
                  </a:cubicBezTo>
                  <a:lnTo>
                    <a:pt x="26670" y="71438"/>
                  </a:lnTo>
                  <a:cubicBezTo>
                    <a:pt x="26956" y="87630"/>
                    <a:pt x="30766" y="100584"/>
                    <a:pt x="37910" y="110490"/>
                  </a:cubicBezTo>
                  <a:cubicBezTo>
                    <a:pt x="45053" y="120396"/>
                    <a:pt x="55245" y="125254"/>
                    <a:pt x="68485" y="125254"/>
                  </a:cubicBezTo>
                  <a:cubicBezTo>
                    <a:pt x="74962" y="125254"/>
                    <a:pt x="81820" y="124111"/>
                    <a:pt x="88964" y="121729"/>
                  </a:cubicBezTo>
                  <a:cubicBezTo>
                    <a:pt x="96107" y="119348"/>
                    <a:pt x="101537" y="116586"/>
                    <a:pt x="105442" y="113252"/>
                  </a:cubicBezTo>
                  <a:lnTo>
                    <a:pt x="110109" y="124015"/>
                  </a:lnTo>
                  <a:cubicBezTo>
                    <a:pt x="105347" y="128873"/>
                    <a:pt x="98393" y="133160"/>
                    <a:pt x="89059" y="136779"/>
                  </a:cubicBezTo>
                  <a:cubicBezTo>
                    <a:pt x="79724" y="140398"/>
                    <a:pt x="70295" y="142113"/>
                    <a:pt x="60674" y="142113"/>
                  </a:cubicBezTo>
                  <a:cubicBezTo>
                    <a:pt x="40958" y="142018"/>
                    <a:pt x="25908"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1" y="13716"/>
                    <a:pt x="42101" y="17145"/>
                    <a:pt x="36481" y="24003"/>
                  </a:cubicBezTo>
                  <a:cubicBezTo>
                    <a:pt x="30861" y="30861"/>
                    <a:pt x="27623" y="42386"/>
                    <a:pt x="26765" y="58483"/>
                  </a:cubicBezTo>
                  <a:lnTo>
                    <a:pt x="85630" y="5848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8" name="Freeform: Shape 1052">
              <a:extLst>
                <a:ext uri="{FF2B5EF4-FFF2-40B4-BE49-F238E27FC236}">
                  <a16:creationId xmlns:a16="http://schemas.microsoft.com/office/drawing/2014/main" id="{E8D95DB4-FA90-40D4-A794-ABC9218718FA}"/>
                </a:ext>
              </a:extLst>
            </p:cNvPr>
            <p:cNvSpPr/>
            <p:nvPr/>
          </p:nvSpPr>
          <p:spPr>
            <a:xfrm>
              <a:off x="12138945" y="7061327"/>
              <a:ext cx="140969" cy="183546"/>
            </a:xfrm>
            <a:custGeom>
              <a:avLst/>
              <a:gdLst>
                <a:gd name="connsiteX0" fmla="*/ 20288 w 140969"/>
                <a:gd name="connsiteY0" fmla="*/ 16954 h 183546"/>
                <a:gd name="connsiteX1" fmla="*/ 1238 w 140969"/>
                <a:gd name="connsiteY1" fmla="*/ 14002 h 183546"/>
                <a:gd name="connsiteX2" fmla="*/ 1238 w 140969"/>
                <a:gd name="connsiteY2" fmla="*/ 1715 h 183546"/>
                <a:gd name="connsiteX3" fmla="*/ 33814 w 140969"/>
                <a:gd name="connsiteY3" fmla="*/ 1715 h 183546"/>
                <a:gd name="connsiteX4" fmla="*/ 51149 w 140969"/>
                <a:gd name="connsiteY4" fmla="*/ 952 h 183546"/>
                <a:gd name="connsiteX5" fmla="*/ 76105 w 140969"/>
                <a:gd name="connsiteY5" fmla="*/ 0 h 183546"/>
                <a:gd name="connsiteX6" fmla="*/ 126302 w 140969"/>
                <a:gd name="connsiteY6" fmla="*/ 13240 h 183546"/>
                <a:gd name="connsiteX7" fmla="*/ 140970 w 140969"/>
                <a:gd name="connsiteY7" fmla="*/ 52388 h 183546"/>
                <a:gd name="connsiteX8" fmla="*/ 131921 w 140969"/>
                <a:gd name="connsiteY8" fmla="*/ 86392 h 183546"/>
                <a:gd name="connsiteX9" fmla="*/ 106870 w 140969"/>
                <a:gd name="connsiteY9" fmla="*/ 108394 h 183546"/>
                <a:gd name="connsiteX10" fmla="*/ 70009 w 140969"/>
                <a:gd name="connsiteY10" fmla="*/ 116015 h 183546"/>
                <a:gd name="connsiteX11" fmla="*/ 55531 w 140969"/>
                <a:gd name="connsiteY11" fmla="*/ 115633 h 183546"/>
                <a:gd name="connsiteX12" fmla="*/ 46482 w 140969"/>
                <a:gd name="connsiteY12" fmla="*/ 115062 h 183546"/>
                <a:gd name="connsiteX13" fmla="*/ 46482 w 140969"/>
                <a:gd name="connsiteY13" fmla="*/ 168878 h 183546"/>
                <a:gd name="connsiteX14" fmla="*/ 80010 w 140969"/>
                <a:gd name="connsiteY14" fmla="*/ 171545 h 183546"/>
                <a:gd name="connsiteX15" fmla="*/ 80010 w 140969"/>
                <a:gd name="connsiteY15" fmla="*/ 183547 h 183546"/>
                <a:gd name="connsiteX16" fmla="*/ 0 w 140969"/>
                <a:gd name="connsiteY16" fmla="*/ 183547 h 183546"/>
                <a:gd name="connsiteX17" fmla="*/ 0 w 140969"/>
                <a:gd name="connsiteY17" fmla="*/ 171545 h 183546"/>
                <a:gd name="connsiteX18" fmla="*/ 20288 w 140969"/>
                <a:gd name="connsiteY18" fmla="*/ 169069 h 183546"/>
                <a:gd name="connsiteX19" fmla="*/ 20288 w 140969"/>
                <a:gd name="connsiteY19" fmla="*/ 16954 h 183546"/>
                <a:gd name="connsiteX20" fmla="*/ 70009 w 140969"/>
                <a:gd name="connsiteY20" fmla="*/ 102775 h 183546"/>
                <a:gd name="connsiteX21" fmla="*/ 101441 w 140969"/>
                <a:gd name="connsiteY21" fmla="*/ 91059 h 183546"/>
                <a:gd name="connsiteX22" fmla="*/ 113538 w 140969"/>
                <a:gd name="connsiteY22" fmla="*/ 52578 h 183546"/>
                <a:gd name="connsiteX23" fmla="*/ 103061 w 140969"/>
                <a:gd name="connsiteY23" fmla="*/ 22384 h 183546"/>
                <a:gd name="connsiteX24" fmla="*/ 70294 w 140969"/>
                <a:gd name="connsiteY24" fmla="*/ 13240 h 183546"/>
                <a:gd name="connsiteX25" fmla="*/ 53626 w 140969"/>
                <a:gd name="connsiteY25" fmla="*/ 14192 h 183546"/>
                <a:gd name="connsiteX26" fmla="*/ 46482 w 140969"/>
                <a:gd name="connsiteY26" fmla="*/ 14669 h 183546"/>
                <a:gd name="connsiteX27" fmla="*/ 46482 w 140969"/>
                <a:gd name="connsiteY27" fmla="*/ 101536 h 183546"/>
                <a:gd name="connsiteX28" fmla="*/ 70009 w 140969"/>
                <a:gd name="connsiteY28" fmla="*/ 102775 h 18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969" h="183546">
                  <a:moveTo>
                    <a:pt x="20288" y="16954"/>
                  </a:moveTo>
                  <a:lnTo>
                    <a:pt x="1238" y="14002"/>
                  </a:lnTo>
                  <a:lnTo>
                    <a:pt x="1238" y="1715"/>
                  </a:lnTo>
                  <a:lnTo>
                    <a:pt x="33814" y="1715"/>
                  </a:lnTo>
                  <a:cubicBezTo>
                    <a:pt x="39719" y="1715"/>
                    <a:pt x="45434" y="1429"/>
                    <a:pt x="51149" y="952"/>
                  </a:cubicBezTo>
                  <a:cubicBezTo>
                    <a:pt x="59912" y="286"/>
                    <a:pt x="68294" y="0"/>
                    <a:pt x="76105" y="0"/>
                  </a:cubicBezTo>
                  <a:cubicBezTo>
                    <a:pt x="99727" y="191"/>
                    <a:pt x="116491" y="4572"/>
                    <a:pt x="126302" y="13240"/>
                  </a:cubicBezTo>
                  <a:cubicBezTo>
                    <a:pt x="136112" y="21907"/>
                    <a:pt x="140970" y="34957"/>
                    <a:pt x="140970" y="52388"/>
                  </a:cubicBezTo>
                  <a:cubicBezTo>
                    <a:pt x="140970" y="65437"/>
                    <a:pt x="137922" y="76771"/>
                    <a:pt x="131921" y="86392"/>
                  </a:cubicBezTo>
                  <a:cubicBezTo>
                    <a:pt x="125920" y="96012"/>
                    <a:pt x="117539" y="103346"/>
                    <a:pt x="106870" y="108394"/>
                  </a:cubicBezTo>
                  <a:cubicBezTo>
                    <a:pt x="96202" y="113443"/>
                    <a:pt x="83915" y="116015"/>
                    <a:pt x="70009" y="116015"/>
                  </a:cubicBezTo>
                  <a:cubicBezTo>
                    <a:pt x="65246" y="116015"/>
                    <a:pt x="60484" y="115919"/>
                    <a:pt x="55531" y="115633"/>
                  </a:cubicBezTo>
                  <a:cubicBezTo>
                    <a:pt x="50578" y="115348"/>
                    <a:pt x="47625" y="115157"/>
                    <a:pt x="46482" y="115062"/>
                  </a:cubicBezTo>
                  <a:lnTo>
                    <a:pt x="46482" y="168878"/>
                  </a:lnTo>
                  <a:lnTo>
                    <a:pt x="80010" y="171545"/>
                  </a:lnTo>
                  <a:lnTo>
                    <a:pt x="80010" y="183547"/>
                  </a:lnTo>
                  <a:lnTo>
                    <a:pt x="0" y="183547"/>
                  </a:lnTo>
                  <a:lnTo>
                    <a:pt x="0" y="171545"/>
                  </a:lnTo>
                  <a:lnTo>
                    <a:pt x="20288" y="169069"/>
                  </a:lnTo>
                  <a:lnTo>
                    <a:pt x="20288" y="16954"/>
                  </a:lnTo>
                  <a:close/>
                  <a:moveTo>
                    <a:pt x="70009" y="102775"/>
                  </a:moveTo>
                  <a:cubicBezTo>
                    <a:pt x="82867" y="102775"/>
                    <a:pt x="93345" y="98869"/>
                    <a:pt x="101441" y="91059"/>
                  </a:cubicBezTo>
                  <a:cubicBezTo>
                    <a:pt x="109537" y="83248"/>
                    <a:pt x="113538" y="70390"/>
                    <a:pt x="113538" y="52578"/>
                  </a:cubicBezTo>
                  <a:cubicBezTo>
                    <a:pt x="113538" y="38576"/>
                    <a:pt x="110014" y="28480"/>
                    <a:pt x="103061" y="22384"/>
                  </a:cubicBezTo>
                  <a:cubicBezTo>
                    <a:pt x="96012" y="16288"/>
                    <a:pt x="85154" y="13240"/>
                    <a:pt x="70294" y="13240"/>
                  </a:cubicBezTo>
                  <a:cubicBezTo>
                    <a:pt x="65056" y="13240"/>
                    <a:pt x="59531" y="13621"/>
                    <a:pt x="53626" y="14192"/>
                  </a:cubicBezTo>
                  <a:cubicBezTo>
                    <a:pt x="50006" y="14573"/>
                    <a:pt x="47625" y="14669"/>
                    <a:pt x="46482" y="14669"/>
                  </a:cubicBezTo>
                  <a:lnTo>
                    <a:pt x="46482" y="101536"/>
                  </a:lnTo>
                  <a:cubicBezTo>
                    <a:pt x="51054" y="102394"/>
                    <a:pt x="58960" y="102775"/>
                    <a:pt x="70009" y="102775"/>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9" name="Freeform: Shape 1053">
              <a:extLst>
                <a:ext uri="{FF2B5EF4-FFF2-40B4-BE49-F238E27FC236}">
                  <a16:creationId xmlns:a16="http://schemas.microsoft.com/office/drawing/2014/main" id="{1D16A0A0-8DF9-A9A4-DBD1-09EE63CD496C}"/>
                </a:ext>
              </a:extLst>
            </p:cNvPr>
            <p:cNvSpPr/>
            <p:nvPr/>
          </p:nvSpPr>
          <p:spPr>
            <a:xfrm>
              <a:off x="12294774" y="7106285"/>
              <a:ext cx="137541" cy="141350"/>
            </a:xfrm>
            <a:custGeom>
              <a:avLst/>
              <a:gdLst>
                <a:gd name="connsiteX0" fmla="*/ 103442 w 137541"/>
                <a:gd name="connsiteY0" fmla="*/ 138113 h 141350"/>
                <a:gd name="connsiteX1" fmla="*/ 100108 w 137541"/>
                <a:gd name="connsiteY1" fmla="*/ 129350 h 141350"/>
                <a:gd name="connsiteX2" fmla="*/ 100108 w 137541"/>
                <a:gd name="connsiteY2" fmla="*/ 121063 h 141350"/>
                <a:gd name="connsiteX3" fmla="*/ 79915 w 137541"/>
                <a:gd name="connsiteY3" fmla="*/ 135255 h 141350"/>
                <a:gd name="connsiteX4" fmla="*/ 55531 w 137541"/>
                <a:gd name="connsiteY4" fmla="*/ 141351 h 141350"/>
                <a:gd name="connsiteX5" fmla="*/ 23241 w 137541"/>
                <a:gd name="connsiteY5" fmla="*/ 129159 h 141350"/>
                <a:gd name="connsiteX6" fmla="*/ 13716 w 137541"/>
                <a:gd name="connsiteY6" fmla="*/ 88773 h 141350"/>
                <a:gd name="connsiteX7" fmla="*/ 13716 w 137541"/>
                <a:gd name="connsiteY7" fmla="*/ 17812 h 141350"/>
                <a:gd name="connsiteX8" fmla="*/ 0 w 137541"/>
                <a:gd name="connsiteY8" fmla="*/ 13906 h 141350"/>
                <a:gd name="connsiteX9" fmla="*/ 0 w 137541"/>
                <a:gd name="connsiteY9" fmla="*/ 3143 h 141350"/>
                <a:gd name="connsiteX10" fmla="*/ 34290 w 137541"/>
                <a:gd name="connsiteY10" fmla="*/ 0 h 141350"/>
                <a:gd name="connsiteX11" fmla="*/ 34576 w 137541"/>
                <a:gd name="connsiteY11" fmla="*/ 0 h 141350"/>
                <a:gd name="connsiteX12" fmla="*/ 39243 w 137541"/>
                <a:gd name="connsiteY12" fmla="*/ 2953 h 141350"/>
                <a:gd name="connsiteX13" fmla="*/ 39243 w 137541"/>
                <a:gd name="connsiteY13" fmla="*/ 86868 h 141350"/>
                <a:gd name="connsiteX14" fmla="*/ 41339 w 137541"/>
                <a:gd name="connsiteY14" fmla="*/ 109061 h 141350"/>
                <a:gd name="connsiteX15" fmla="*/ 48673 w 137541"/>
                <a:gd name="connsiteY15" fmla="*/ 120777 h 141350"/>
                <a:gd name="connsiteX16" fmla="*/ 64008 w 137541"/>
                <a:gd name="connsiteY16" fmla="*/ 124587 h 141350"/>
                <a:gd name="connsiteX17" fmla="*/ 82391 w 137541"/>
                <a:gd name="connsiteY17" fmla="*/ 120396 h 141350"/>
                <a:gd name="connsiteX18" fmla="*/ 97346 w 137541"/>
                <a:gd name="connsiteY18" fmla="*/ 110585 h 141350"/>
                <a:gd name="connsiteX19" fmla="*/ 97346 w 137541"/>
                <a:gd name="connsiteY19" fmla="*/ 17812 h 141350"/>
                <a:gd name="connsiteX20" fmla="*/ 79724 w 137541"/>
                <a:gd name="connsiteY20" fmla="*/ 13906 h 141350"/>
                <a:gd name="connsiteX21" fmla="*/ 79724 w 137541"/>
                <a:gd name="connsiteY21" fmla="*/ 3143 h 141350"/>
                <a:gd name="connsiteX22" fmla="*/ 116967 w 137541"/>
                <a:gd name="connsiteY22" fmla="*/ 0 h 141350"/>
                <a:gd name="connsiteX23" fmla="*/ 117253 w 137541"/>
                <a:gd name="connsiteY23" fmla="*/ 0 h 141350"/>
                <a:gd name="connsiteX24" fmla="*/ 122873 w 137541"/>
                <a:gd name="connsiteY24" fmla="*/ 2953 h 141350"/>
                <a:gd name="connsiteX25" fmla="*/ 122873 w 137541"/>
                <a:gd name="connsiteY25" fmla="*/ 126302 h 141350"/>
                <a:gd name="connsiteX26" fmla="*/ 137541 w 137541"/>
                <a:gd name="connsiteY26" fmla="*/ 126302 h 141350"/>
                <a:gd name="connsiteX27" fmla="*/ 137255 w 137541"/>
                <a:gd name="connsiteY27" fmla="*/ 137350 h 141350"/>
                <a:gd name="connsiteX28" fmla="*/ 125349 w 137541"/>
                <a:gd name="connsiteY28" fmla="*/ 140017 h 141350"/>
                <a:gd name="connsiteX29" fmla="*/ 113729 w 137541"/>
                <a:gd name="connsiteY29" fmla="*/ 140970 h 141350"/>
                <a:gd name="connsiteX30" fmla="*/ 103442 w 137541"/>
                <a:gd name="connsiteY30" fmla="*/ 138113 h 1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0">
                  <a:moveTo>
                    <a:pt x="103442" y="138113"/>
                  </a:moveTo>
                  <a:cubicBezTo>
                    <a:pt x="101251" y="136303"/>
                    <a:pt x="100108" y="133350"/>
                    <a:pt x="100108" y="129350"/>
                  </a:cubicBezTo>
                  <a:lnTo>
                    <a:pt x="100108" y="121063"/>
                  </a:lnTo>
                  <a:cubicBezTo>
                    <a:pt x="94679" y="126492"/>
                    <a:pt x="88011" y="131159"/>
                    <a:pt x="79915" y="135255"/>
                  </a:cubicBezTo>
                  <a:cubicBezTo>
                    <a:pt x="71819" y="139351"/>
                    <a:pt x="63722" y="141351"/>
                    <a:pt x="55531" y="141351"/>
                  </a:cubicBezTo>
                  <a:cubicBezTo>
                    <a:pt x="40386" y="141351"/>
                    <a:pt x="29623" y="137255"/>
                    <a:pt x="23241" y="129159"/>
                  </a:cubicBezTo>
                  <a:cubicBezTo>
                    <a:pt x="16859" y="120967"/>
                    <a:pt x="13716" y="107537"/>
                    <a:pt x="13716" y="88773"/>
                  </a:cubicBezTo>
                  <a:lnTo>
                    <a:pt x="13716" y="17812"/>
                  </a:lnTo>
                  <a:lnTo>
                    <a:pt x="0" y="13906"/>
                  </a:lnTo>
                  <a:lnTo>
                    <a:pt x="0" y="3143"/>
                  </a:lnTo>
                  <a:lnTo>
                    <a:pt x="34290" y="0"/>
                  </a:lnTo>
                  <a:lnTo>
                    <a:pt x="34576" y="0"/>
                  </a:lnTo>
                  <a:lnTo>
                    <a:pt x="39243" y="2953"/>
                  </a:lnTo>
                  <a:lnTo>
                    <a:pt x="39243" y="86868"/>
                  </a:lnTo>
                  <a:cubicBezTo>
                    <a:pt x="39243" y="96298"/>
                    <a:pt x="39910" y="103727"/>
                    <a:pt x="41339" y="109061"/>
                  </a:cubicBezTo>
                  <a:cubicBezTo>
                    <a:pt x="42767" y="114395"/>
                    <a:pt x="45149" y="118300"/>
                    <a:pt x="48673" y="120777"/>
                  </a:cubicBezTo>
                  <a:cubicBezTo>
                    <a:pt x="52197" y="123349"/>
                    <a:pt x="57245" y="124587"/>
                    <a:pt x="64008" y="124587"/>
                  </a:cubicBezTo>
                  <a:cubicBezTo>
                    <a:pt x="70485" y="124587"/>
                    <a:pt x="76676" y="123158"/>
                    <a:pt x="82391" y="120396"/>
                  </a:cubicBezTo>
                  <a:cubicBezTo>
                    <a:pt x="88106" y="117634"/>
                    <a:pt x="93059" y="114395"/>
                    <a:pt x="97346" y="110585"/>
                  </a:cubicBezTo>
                  <a:lnTo>
                    <a:pt x="97346" y="17812"/>
                  </a:lnTo>
                  <a:lnTo>
                    <a:pt x="79724" y="13906"/>
                  </a:lnTo>
                  <a:lnTo>
                    <a:pt x="79724" y="3143"/>
                  </a:lnTo>
                  <a:lnTo>
                    <a:pt x="116967" y="0"/>
                  </a:lnTo>
                  <a:lnTo>
                    <a:pt x="117253" y="0"/>
                  </a:lnTo>
                  <a:lnTo>
                    <a:pt x="122873" y="2953"/>
                  </a:lnTo>
                  <a:lnTo>
                    <a:pt x="122873" y="126302"/>
                  </a:lnTo>
                  <a:lnTo>
                    <a:pt x="137541" y="126302"/>
                  </a:lnTo>
                  <a:lnTo>
                    <a:pt x="137255" y="137350"/>
                  </a:lnTo>
                  <a:cubicBezTo>
                    <a:pt x="132683" y="138494"/>
                    <a:pt x="128683" y="139351"/>
                    <a:pt x="125349" y="140017"/>
                  </a:cubicBezTo>
                  <a:cubicBezTo>
                    <a:pt x="122015" y="140684"/>
                    <a:pt x="118110" y="140970"/>
                    <a:pt x="113729" y="140970"/>
                  </a:cubicBezTo>
                  <a:cubicBezTo>
                    <a:pt x="109061" y="140779"/>
                    <a:pt x="105728" y="139922"/>
                    <a:pt x="103442" y="13811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0" name="Freeform: Shape 1054">
              <a:extLst>
                <a:ext uri="{FF2B5EF4-FFF2-40B4-BE49-F238E27FC236}">
                  <a16:creationId xmlns:a16="http://schemas.microsoft.com/office/drawing/2014/main" id="{612A4205-4BB0-221C-61A5-14914B861673}"/>
                </a:ext>
              </a:extLst>
            </p:cNvPr>
            <p:cNvSpPr/>
            <p:nvPr/>
          </p:nvSpPr>
          <p:spPr>
            <a:xfrm>
              <a:off x="12440220" y="7044467"/>
              <a:ext cx="138779" cy="203168"/>
            </a:xfrm>
            <a:custGeom>
              <a:avLst/>
              <a:gdLst>
                <a:gd name="connsiteX0" fmla="*/ 0 w 138779"/>
                <a:gd name="connsiteY0" fmla="*/ 4667 h 203168"/>
                <a:gd name="connsiteX1" fmla="*/ 39148 w 138779"/>
                <a:gd name="connsiteY1" fmla="*/ 0 h 203168"/>
                <a:gd name="connsiteX2" fmla="*/ 39624 w 138779"/>
                <a:gd name="connsiteY2" fmla="*/ 0 h 203168"/>
                <a:gd name="connsiteX3" fmla="*/ 45244 w 138779"/>
                <a:gd name="connsiteY3" fmla="*/ 3715 h 203168"/>
                <a:gd name="connsiteX4" fmla="*/ 45244 w 138779"/>
                <a:gd name="connsiteY4" fmla="*/ 77343 h 203168"/>
                <a:gd name="connsiteX5" fmla="*/ 62770 w 138779"/>
                <a:gd name="connsiteY5" fmla="*/ 65627 h 203168"/>
                <a:gd name="connsiteX6" fmla="*/ 85439 w 138779"/>
                <a:gd name="connsiteY6" fmla="*/ 60960 h 203168"/>
                <a:gd name="connsiteX7" fmla="*/ 112204 w 138779"/>
                <a:gd name="connsiteY7" fmla="*/ 68104 h 203168"/>
                <a:gd name="connsiteX8" fmla="*/ 131540 w 138779"/>
                <a:gd name="connsiteY8" fmla="*/ 90107 h 203168"/>
                <a:gd name="connsiteX9" fmla="*/ 138779 w 138779"/>
                <a:gd name="connsiteY9" fmla="*/ 127826 h 203168"/>
                <a:gd name="connsiteX10" fmla="*/ 130112 w 138779"/>
                <a:gd name="connsiteY10" fmla="*/ 166021 h 203168"/>
                <a:gd name="connsiteX11" fmla="*/ 105251 w 138779"/>
                <a:gd name="connsiteY11" fmla="*/ 193167 h 203168"/>
                <a:gd name="connsiteX12" fmla="*/ 67818 w 138779"/>
                <a:gd name="connsiteY12" fmla="*/ 203168 h 203168"/>
                <a:gd name="connsiteX13" fmla="*/ 36957 w 138779"/>
                <a:gd name="connsiteY13" fmla="*/ 199835 h 203168"/>
                <a:gd name="connsiteX14" fmla="*/ 20098 w 138779"/>
                <a:gd name="connsiteY14" fmla="*/ 193834 h 203168"/>
                <a:gd name="connsiteX15" fmla="*/ 20098 w 138779"/>
                <a:gd name="connsiteY15" fmla="*/ 17621 h 203168"/>
                <a:gd name="connsiteX16" fmla="*/ 0 w 138779"/>
                <a:gd name="connsiteY16" fmla="*/ 14954 h 203168"/>
                <a:gd name="connsiteX17" fmla="*/ 0 w 138779"/>
                <a:gd name="connsiteY17" fmla="*/ 4667 h 203168"/>
                <a:gd name="connsiteX18" fmla="*/ 58103 w 138779"/>
                <a:gd name="connsiteY18" fmla="*/ 82582 h 203168"/>
                <a:gd name="connsiteX19" fmla="*/ 45244 w 138779"/>
                <a:gd name="connsiteY19" fmla="*/ 92297 h 203168"/>
                <a:gd name="connsiteX20" fmla="*/ 45244 w 138779"/>
                <a:gd name="connsiteY20" fmla="*/ 182404 h 203168"/>
                <a:gd name="connsiteX21" fmla="*/ 53721 w 138779"/>
                <a:gd name="connsiteY21" fmla="*/ 187928 h 203168"/>
                <a:gd name="connsiteX22" fmla="*/ 69533 w 138779"/>
                <a:gd name="connsiteY22" fmla="*/ 190024 h 203168"/>
                <a:gd name="connsiteX23" fmla="*/ 99917 w 138779"/>
                <a:gd name="connsiteY23" fmla="*/ 174879 h 203168"/>
                <a:gd name="connsiteX24" fmla="*/ 111442 w 138779"/>
                <a:gd name="connsiteY24" fmla="*/ 130588 h 203168"/>
                <a:gd name="connsiteX25" fmla="*/ 101441 w 138779"/>
                <a:gd name="connsiteY25" fmla="*/ 91440 h 203168"/>
                <a:gd name="connsiteX26" fmla="*/ 75533 w 138779"/>
                <a:gd name="connsiteY26" fmla="*/ 78486 h 203168"/>
                <a:gd name="connsiteX27" fmla="*/ 58103 w 138779"/>
                <a:gd name="connsiteY27" fmla="*/ 82582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779" h="203168">
                  <a:moveTo>
                    <a:pt x="0" y="4667"/>
                  </a:moveTo>
                  <a:lnTo>
                    <a:pt x="39148" y="0"/>
                  </a:lnTo>
                  <a:lnTo>
                    <a:pt x="39624" y="0"/>
                  </a:lnTo>
                  <a:lnTo>
                    <a:pt x="45244" y="3715"/>
                  </a:lnTo>
                  <a:lnTo>
                    <a:pt x="45244" y="77343"/>
                  </a:lnTo>
                  <a:cubicBezTo>
                    <a:pt x="50102" y="72580"/>
                    <a:pt x="56007" y="68675"/>
                    <a:pt x="62770" y="65627"/>
                  </a:cubicBezTo>
                  <a:cubicBezTo>
                    <a:pt x="69533" y="62579"/>
                    <a:pt x="77057" y="60960"/>
                    <a:pt x="85439" y="60960"/>
                  </a:cubicBezTo>
                  <a:cubicBezTo>
                    <a:pt x="95250" y="60960"/>
                    <a:pt x="104204" y="63341"/>
                    <a:pt x="112204" y="68104"/>
                  </a:cubicBezTo>
                  <a:cubicBezTo>
                    <a:pt x="120301" y="72866"/>
                    <a:pt x="126683" y="80201"/>
                    <a:pt x="131540" y="90107"/>
                  </a:cubicBezTo>
                  <a:cubicBezTo>
                    <a:pt x="136303" y="100013"/>
                    <a:pt x="138779" y="112586"/>
                    <a:pt x="138779" y="127826"/>
                  </a:cubicBezTo>
                  <a:cubicBezTo>
                    <a:pt x="138779" y="141827"/>
                    <a:pt x="135922" y="154591"/>
                    <a:pt x="130112" y="166021"/>
                  </a:cubicBezTo>
                  <a:cubicBezTo>
                    <a:pt x="124301" y="177451"/>
                    <a:pt x="116015" y="186499"/>
                    <a:pt x="105251" y="193167"/>
                  </a:cubicBezTo>
                  <a:cubicBezTo>
                    <a:pt x="94488" y="199835"/>
                    <a:pt x="82010" y="203168"/>
                    <a:pt x="67818" y="203168"/>
                  </a:cubicBezTo>
                  <a:cubicBezTo>
                    <a:pt x="56579" y="203168"/>
                    <a:pt x="46292" y="202025"/>
                    <a:pt x="36957" y="199835"/>
                  </a:cubicBezTo>
                  <a:cubicBezTo>
                    <a:pt x="27623" y="197644"/>
                    <a:pt x="22003" y="195643"/>
                    <a:pt x="20098" y="193834"/>
                  </a:cubicBezTo>
                  <a:lnTo>
                    <a:pt x="20098" y="17621"/>
                  </a:lnTo>
                  <a:lnTo>
                    <a:pt x="0" y="14954"/>
                  </a:lnTo>
                  <a:lnTo>
                    <a:pt x="0" y="4667"/>
                  </a:lnTo>
                  <a:close/>
                  <a:moveTo>
                    <a:pt x="58103" y="82582"/>
                  </a:moveTo>
                  <a:cubicBezTo>
                    <a:pt x="52769" y="85439"/>
                    <a:pt x="48482" y="88678"/>
                    <a:pt x="45244" y="92297"/>
                  </a:cubicBezTo>
                  <a:lnTo>
                    <a:pt x="45244" y="182404"/>
                  </a:lnTo>
                  <a:cubicBezTo>
                    <a:pt x="46196" y="184690"/>
                    <a:pt x="49054" y="186499"/>
                    <a:pt x="53721" y="187928"/>
                  </a:cubicBezTo>
                  <a:cubicBezTo>
                    <a:pt x="58388" y="189357"/>
                    <a:pt x="63627" y="190024"/>
                    <a:pt x="69533" y="190024"/>
                  </a:cubicBezTo>
                  <a:cubicBezTo>
                    <a:pt x="82105" y="190024"/>
                    <a:pt x="92202" y="184976"/>
                    <a:pt x="99917" y="174879"/>
                  </a:cubicBezTo>
                  <a:cubicBezTo>
                    <a:pt x="107633" y="164783"/>
                    <a:pt x="111442" y="150019"/>
                    <a:pt x="111442" y="130588"/>
                  </a:cubicBezTo>
                  <a:cubicBezTo>
                    <a:pt x="111442" y="113157"/>
                    <a:pt x="108109" y="100108"/>
                    <a:pt x="101441" y="91440"/>
                  </a:cubicBezTo>
                  <a:cubicBezTo>
                    <a:pt x="94774" y="82772"/>
                    <a:pt x="86106" y="78486"/>
                    <a:pt x="75533" y="78486"/>
                  </a:cubicBezTo>
                  <a:cubicBezTo>
                    <a:pt x="69152" y="78295"/>
                    <a:pt x="63437" y="79724"/>
                    <a:pt x="58103" y="82582"/>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1" name="Freeform: Shape 1055">
              <a:extLst>
                <a:ext uri="{FF2B5EF4-FFF2-40B4-BE49-F238E27FC236}">
                  <a16:creationId xmlns:a16="http://schemas.microsoft.com/office/drawing/2014/main" id="{F6263186-6784-D1AA-CB44-61F2DA7AAB9C}"/>
                </a:ext>
              </a:extLst>
            </p:cNvPr>
            <p:cNvSpPr/>
            <p:nvPr/>
          </p:nvSpPr>
          <p:spPr>
            <a:xfrm>
              <a:off x="12598336" y="7044372"/>
              <a:ext cx="66103" cy="200501"/>
            </a:xfrm>
            <a:custGeom>
              <a:avLst/>
              <a:gdLst>
                <a:gd name="connsiteX0" fmla="*/ 19812 w 66103"/>
                <a:gd name="connsiteY0" fmla="*/ 17907 h 200501"/>
                <a:gd name="connsiteX1" fmla="*/ 0 w 66103"/>
                <a:gd name="connsiteY1" fmla="*/ 15240 h 200501"/>
                <a:gd name="connsiteX2" fmla="*/ 0 w 66103"/>
                <a:gd name="connsiteY2" fmla="*/ 4667 h 200501"/>
                <a:gd name="connsiteX3" fmla="*/ 39433 w 66103"/>
                <a:gd name="connsiteY3" fmla="*/ 0 h 200501"/>
                <a:gd name="connsiteX4" fmla="*/ 39910 w 66103"/>
                <a:gd name="connsiteY4" fmla="*/ 0 h 200501"/>
                <a:gd name="connsiteX5" fmla="*/ 45339 w 66103"/>
                <a:gd name="connsiteY5" fmla="*/ 3715 h 200501"/>
                <a:gd name="connsiteX6" fmla="*/ 45339 w 66103"/>
                <a:gd name="connsiteY6" fmla="*/ 186500 h 200501"/>
                <a:gd name="connsiteX7" fmla="*/ 66104 w 66103"/>
                <a:gd name="connsiteY7" fmla="*/ 188500 h 200501"/>
                <a:gd name="connsiteX8" fmla="*/ 66104 w 66103"/>
                <a:gd name="connsiteY8" fmla="*/ 200501 h 200501"/>
                <a:gd name="connsiteX9" fmla="*/ 0 w 66103"/>
                <a:gd name="connsiteY9" fmla="*/ 200501 h 200501"/>
                <a:gd name="connsiteX10" fmla="*/ 0 w 66103"/>
                <a:gd name="connsiteY10" fmla="*/ 188500 h 200501"/>
                <a:gd name="connsiteX11" fmla="*/ 19812 w 66103"/>
                <a:gd name="connsiteY11" fmla="*/ 186309 h 200501"/>
                <a:gd name="connsiteX12" fmla="*/ 19812 w 66103"/>
                <a:gd name="connsiteY12" fmla="*/ 17907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501">
                  <a:moveTo>
                    <a:pt x="19812" y="17907"/>
                  </a:moveTo>
                  <a:lnTo>
                    <a:pt x="0" y="15240"/>
                  </a:lnTo>
                  <a:lnTo>
                    <a:pt x="0" y="4667"/>
                  </a:lnTo>
                  <a:lnTo>
                    <a:pt x="39433" y="0"/>
                  </a:lnTo>
                  <a:lnTo>
                    <a:pt x="39910" y="0"/>
                  </a:lnTo>
                  <a:lnTo>
                    <a:pt x="45339" y="3715"/>
                  </a:lnTo>
                  <a:lnTo>
                    <a:pt x="45339" y="186500"/>
                  </a:lnTo>
                  <a:lnTo>
                    <a:pt x="66104" y="188500"/>
                  </a:lnTo>
                  <a:lnTo>
                    <a:pt x="66104" y="200501"/>
                  </a:lnTo>
                  <a:lnTo>
                    <a:pt x="0" y="200501"/>
                  </a:lnTo>
                  <a:lnTo>
                    <a:pt x="0" y="188500"/>
                  </a:lnTo>
                  <a:lnTo>
                    <a:pt x="19812" y="186309"/>
                  </a:lnTo>
                  <a:lnTo>
                    <a:pt x="19812" y="17907"/>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2" name="Freeform: Shape 1056">
              <a:extLst>
                <a:ext uri="{FF2B5EF4-FFF2-40B4-BE49-F238E27FC236}">
                  <a16:creationId xmlns:a16="http://schemas.microsoft.com/office/drawing/2014/main" id="{BCCDCACC-A3EB-C2F2-F1AB-ABB1869BF560}"/>
                </a:ext>
              </a:extLst>
            </p:cNvPr>
            <p:cNvSpPr/>
            <p:nvPr/>
          </p:nvSpPr>
          <p:spPr>
            <a:xfrm>
              <a:off x="12681012"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3 h 194119"/>
                <a:gd name="connsiteX16" fmla="*/ 31813 w 64865"/>
                <a:gd name="connsiteY16" fmla="*/ 0 h 194119"/>
                <a:gd name="connsiteX17" fmla="*/ 44006 w 64865"/>
                <a:gd name="connsiteY17" fmla="*/ 4381 h 194119"/>
                <a:gd name="connsiteX18" fmla="*/ 47911 w 64865"/>
                <a:gd name="connsiteY18" fmla="*/ 15621 h 194119"/>
                <a:gd name="connsiteX19" fmla="*/ 43148 w 64865"/>
                <a:gd name="connsiteY19" fmla="*/ 28861 h 194119"/>
                <a:gd name="connsiteX20" fmla="*/ 29813 w 64865"/>
                <a:gd name="connsiteY20" fmla="*/ 33718 h 194119"/>
                <a:gd name="connsiteX21" fmla="*/ 29528 w 64865"/>
                <a:gd name="connsiteY21" fmla="*/ 33718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907" y="29337"/>
                  </a:moveTo>
                  <a:cubicBezTo>
                    <a:pt x="15335" y="26384"/>
                    <a:pt x="14002" y="22669"/>
                    <a:pt x="14002" y="18097"/>
                  </a:cubicBezTo>
                  <a:cubicBezTo>
                    <a:pt x="14002" y="12859"/>
                    <a:pt x="15621" y="8572"/>
                    <a:pt x="18764" y="5143"/>
                  </a:cubicBezTo>
                  <a:cubicBezTo>
                    <a:pt x="21908" y="1714"/>
                    <a:pt x="26289" y="0"/>
                    <a:pt x="31813" y="0"/>
                  </a:cubicBezTo>
                  <a:cubicBezTo>
                    <a:pt x="37338" y="0"/>
                    <a:pt x="41434" y="1429"/>
                    <a:pt x="44006" y="4381"/>
                  </a:cubicBezTo>
                  <a:cubicBezTo>
                    <a:pt x="46577" y="7334"/>
                    <a:pt x="47911" y="11049"/>
                    <a:pt x="47911" y="15621"/>
                  </a:cubicBezTo>
                  <a:cubicBezTo>
                    <a:pt x="47911" y="21145"/>
                    <a:pt x="46292" y="25527"/>
                    <a:pt x="43148" y="28861"/>
                  </a:cubicBezTo>
                  <a:cubicBezTo>
                    <a:pt x="40005" y="32194"/>
                    <a:pt x="35528" y="33718"/>
                    <a:pt x="29813" y="33718"/>
                  </a:cubicBezTo>
                  <a:lnTo>
                    <a:pt x="29528" y="33718"/>
                  </a:lnTo>
                  <a:cubicBezTo>
                    <a:pt x="24384" y="33718"/>
                    <a:pt x="20479" y="32290"/>
                    <a:pt x="17907"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3" name="Freeform: Shape 1057">
              <a:extLst>
                <a:ext uri="{FF2B5EF4-FFF2-40B4-BE49-F238E27FC236}">
                  <a16:creationId xmlns:a16="http://schemas.microsoft.com/office/drawing/2014/main" id="{DEBD9225-4282-8AB8-3EC0-D50BA2486D30}"/>
                </a:ext>
              </a:extLst>
            </p:cNvPr>
            <p:cNvSpPr/>
            <p:nvPr/>
          </p:nvSpPr>
          <p:spPr>
            <a:xfrm>
              <a:off x="12760448" y="7105427"/>
              <a:ext cx="107158" cy="142303"/>
            </a:xfrm>
            <a:custGeom>
              <a:avLst/>
              <a:gdLst>
                <a:gd name="connsiteX0" fmla="*/ 7813 w 107158"/>
                <a:gd name="connsiteY0" fmla="*/ 35719 h 142303"/>
                <a:gd name="connsiteX1" fmla="*/ 31340 w 107158"/>
                <a:gd name="connsiteY1" fmla="*/ 9620 h 142303"/>
                <a:gd name="connsiteX2" fmla="*/ 68678 w 107158"/>
                <a:gd name="connsiteY2" fmla="*/ 0 h 142303"/>
                <a:gd name="connsiteX3" fmla="*/ 86775 w 107158"/>
                <a:gd name="connsiteY3" fmla="*/ 2000 h 142303"/>
                <a:gd name="connsiteX4" fmla="*/ 104873 w 107158"/>
                <a:gd name="connsiteY4" fmla="*/ 7429 h 142303"/>
                <a:gd name="connsiteX5" fmla="*/ 103920 w 107158"/>
                <a:gd name="connsiteY5" fmla="*/ 45149 h 142303"/>
                <a:gd name="connsiteX6" fmla="*/ 88014 w 107158"/>
                <a:gd name="connsiteY6" fmla="*/ 45149 h 142303"/>
                <a:gd name="connsiteX7" fmla="*/ 82680 w 107158"/>
                <a:gd name="connsiteY7" fmla="*/ 20193 h 142303"/>
                <a:gd name="connsiteX8" fmla="*/ 64106 w 107158"/>
                <a:gd name="connsiteY8" fmla="*/ 13335 h 142303"/>
                <a:gd name="connsiteX9" fmla="*/ 37055 w 107158"/>
                <a:gd name="connsiteY9" fmla="*/ 27146 h 142303"/>
                <a:gd name="connsiteX10" fmla="*/ 27149 w 107158"/>
                <a:gd name="connsiteY10" fmla="*/ 66389 h 142303"/>
                <a:gd name="connsiteX11" fmla="*/ 38293 w 107158"/>
                <a:gd name="connsiteY11" fmla="*/ 110300 h 142303"/>
                <a:gd name="connsiteX12" fmla="*/ 67249 w 107158"/>
                <a:gd name="connsiteY12" fmla="*/ 125349 h 142303"/>
                <a:gd name="connsiteX13" fmla="*/ 86680 w 107158"/>
                <a:gd name="connsiteY13" fmla="*/ 122206 h 142303"/>
                <a:gd name="connsiteX14" fmla="*/ 102492 w 107158"/>
                <a:gd name="connsiteY14" fmla="*/ 114586 h 142303"/>
                <a:gd name="connsiteX15" fmla="*/ 107159 w 107158"/>
                <a:gd name="connsiteY15" fmla="*/ 124397 h 142303"/>
                <a:gd name="connsiteX16" fmla="*/ 87728 w 107158"/>
                <a:gd name="connsiteY16" fmla="*/ 136779 h 142303"/>
                <a:gd name="connsiteX17" fmla="*/ 61629 w 107158"/>
                <a:gd name="connsiteY17" fmla="*/ 142304 h 142303"/>
                <a:gd name="connsiteX18" fmla="*/ 27720 w 107158"/>
                <a:gd name="connsiteY18" fmla="*/ 133255 h 142303"/>
                <a:gd name="connsiteX19" fmla="*/ 6956 w 107158"/>
                <a:gd name="connsiteY19" fmla="*/ 108395 h 142303"/>
                <a:gd name="connsiteX20" fmla="*/ 2 w 107158"/>
                <a:gd name="connsiteY20" fmla="*/ 72581 h 142303"/>
                <a:gd name="connsiteX21" fmla="*/ 7813 w 107158"/>
                <a:gd name="connsiteY21" fmla="*/ 35719 h 14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7158" h="142303">
                  <a:moveTo>
                    <a:pt x="7813" y="35719"/>
                  </a:moveTo>
                  <a:cubicBezTo>
                    <a:pt x="13147" y="24765"/>
                    <a:pt x="20958" y="16097"/>
                    <a:pt x="31340" y="9620"/>
                  </a:cubicBezTo>
                  <a:cubicBezTo>
                    <a:pt x="41722" y="3143"/>
                    <a:pt x="54105" y="0"/>
                    <a:pt x="68678" y="0"/>
                  </a:cubicBezTo>
                  <a:cubicBezTo>
                    <a:pt x="75726" y="0"/>
                    <a:pt x="81727" y="667"/>
                    <a:pt x="86775" y="2000"/>
                  </a:cubicBezTo>
                  <a:cubicBezTo>
                    <a:pt x="91824" y="3334"/>
                    <a:pt x="97824" y="5144"/>
                    <a:pt x="104873" y="7429"/>
                  </a:cubicBezTo>
                  <a:lnTo>
                    <a:pt x="103920" y="45149"/>
                  </a:lnTo>
                  <a:lnTo>
                    <a:pt x="88014" y="45149"/>
                  </a:lnTo>
                  <a:lnTo>
                    <a:pt x="82680" y="20193"/>
                  </a:lnTo>
                  <a:cubicBezTo>
                    <a:pt x="81727" y="15621"/>
                    <a:pt x="75536" y="13335"/>
                    <a:pt x="64106" y="13335"/>
                  </a:cubicBezTo>
                  <a:cubicBezTo>
                    <a:pt x="52676" y="13335"/>
                    <a:pt x="43627" y="17907"/>
                    <a:pt x="37055" y="27146"/>
                  </a:cubicBezTo>
                  <a:cubicBezTo>
                    <a:pt x="30483" y="36385"/>
                    <a:pt x="27149" y="49435"/>
                    <a:pt x="27149" y="66389"/>
                  </a:cubicBezTo>
                  <a:cubicBezTo>
                    <a:pt x="27149" y="85630"/>
                    <a:pt x="30864" y="100298"/>
                    <a:pt x="38293" y="110300"/>
                  </a:cubicBezTo>
                  <a:cubicBezTo>
                    <a:pt x="45722" y="120301"/>
                    <a:pt x="55343" y="125349"/>
                    <a:pt x="67249" y="125349"/>
                  </a:cubicBezTo>
                  <a:cubicBezTo>
                    <a:pt x="74107" y="125349"/>
                    <a:pt x="80584" y="124301"/>
                    <a:pt x="86680" y="122206"/>
                  </a:cubicBezTo>
                  <a:cubicBezTo>
                    <a:pt x="92776" y="120110"/>
                    <a:pt x="98015" y="117539"/>
                    <a:pt x="102492" y="114586"/>
                  </a:cubicBezTo>
                  <a:lnTo>
                    <a:pt x="107159" y="124397"/>
                  </a:lnTo>
                  <a:cubicBezTo>
                    <a:pt x="102777" y="128969"/>
                    <a:pt x="96300" y="133064"/>
                    <a:pt x="87728" y="136779"/>
                  </a:cubicBezTo>
                  <a:cubicBezTo>
                    <a:pt x="79155" y="140494"/>
                    <a:pt x="70488" y="142304"/>
                    <a:pt x="61629" y="142304"/>
                  </a:cubicBezTo>
                  <a:cubicBezTo>
                    <a:pt x="48294" y="142304"/>
                    <a:pt x="36960" y="139256"/>
                    <a:pt x="27720" y="133255"/>
                  </a:cubicBezTo>
                  <a:cubicBezTo>
                    <a:pt x="18481" y="127254"/>
                    <a:pt x="11528" y="118967"/>
                    <a:pt x="6956" y="108395"/>
                  </a:cubicBezTo>
                  <a:cubicBezTo>
                    <a:pt x="2289" y="97917"/>
                    <a:pt x="2" y="85916"/>
                    <a:pt x="2" y="72581"/>
                  </a:cubicBezTo>
                  <a:cubicBezTo>
                    <a:pt x="-93" y="58865"/>
                    <a:pt x="2574" y="46673"/>
                    <a:pt x="7813" y="3571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4" name="Freeform: Shape 1058">
              <a:extLst>
                <a:ext uri="{FF2B5EF4-FFF2-40B4-BE49-F238E27FC236}">
                  <a16:creationId xmlns:a16="http://schemas.microsoft.com/office/drawing/2014/main" id="{76FCFD36-4FB1-EC9E-335C-311A01746171}"/>
                </a:ext>
              </a:extLst>
            </p:cNvPr>
            <p:cNvSpPr/>
            <p:nvPr/>
          </p:nvSpPr>
          <p:spPr>
            <a:xfrm>
              <a:off x="12888657" y="7036085"/>
              <a:ext cx="120205" cy="211550"/>
            </a:xfrm>
            <a:custGeom>
              <a:avLst/>
              <a:gdLst>
                <a:gd name="connsiteX0" fmla="*/ 23146 w 120205"/>
                <a:gd name="connsiteY0" fmla="*/ 138208 h 211550"/>
                <a:gd name="connsiteX1" fmla="*/ 81439 w 120205"/>
                <a:gd name="connsiteY1" fmla="*/ 126587 h 211550"/>
                <a:gd name="connsiteX2" fmla="*/ 81439 w 120205"/>
                <a:gd name="connsiteY2" fmla="*/ 119729 h 211550"/>
                <a:gd name="connsiteX3" fmla="*/ 78962 w 120205"/>
                <a:gd name="connsiteY3" fmla="*/ 101632 h 211550"/>
                <a:gd name="connsiteX4" fmla="*/ 70485 w 120205"/>
                <a:gd name="connsiteY4" fmla="*/ 92012 h 211550"/>
                <a:gd name="connsiteX5" fmla="*/ 53435 w 120205"/>
                <a:gd name="connsiteY5" fmla="*/ 88964 h 211550"/>
                <a:gd name="connsiteX6" fmla="*/ 31051 w 120205"/>
                <a:gd name="connsiteY6" fmla="*/ 92488 h 211550"/>
                <a:gd name="connsiteX7" fmla="*/ 11335 w 120205"/>
                <a:gd name="connsiteY7" fmla="*/ 101156 h 211550"/>
                <a:gd name="connsiteX8" fmla="*/ 5239 w 120205"/>
                <a:gd name="connsiteY8" fmla="*/ 88392 h 211550"/>
                <a:gd name="connsiteX9" fmla="*/ 16954 w 120205"/>
                <a:gd name="connsiteY9" fmla="*/ 81248 h 211550"/>
                <a:gd name="connsiteX10" fmla="*/ 36767 w 120205"/>
                <a:gd name="connsiteY10" fmla="*/ 73438 h 211550"/>
                <a:gd name="connsiteX11" fmla="*/ 59246 w 120205"/>
                <a:gd name="connsiteY11" fmla="*/ 70009 h 211550"/>
                <a:gd name="connsiteX12" fmla="*/ 86773 w 120205"/>
                <a:gd name="connsiteY12" fmla="*/ 74771 h 211550"/>
                <a:gd name="connsiteX13" fmla="*/ 101346 w 120205"/>
                <a:gd name="connsiteY13" fmla="*/ 90106 h 211550"/>
                <a:gd name="connsiteX14" fmla="*/ 105728 w 120205"/>
                <a:gd name="connsiteY14" fmla="*/ 118300 h 211550"/>
                <a:gd name="connsiteX15" fmla="*/ 105728 w 120205"/>
                <a:gd name="connsiteY15" fmla="*/ 196882 h 211550"/>
                <a:gd name="connsiteX16" fmla="*/ 120205 w 120205"/>
                <a:gd name="connsiteY16" fmla="*/ 196882 h 211550"/>
                <a:gd name="connsiteX17" fmla="*/ 120205 w 120205"/>
                <a:gd name="connsiteY17" fmla="*/ 207645 h 211550"/>
                <a:gd name="connsiteX18" fmla="*/ 107823 w 120205"/>
                <a:gd name="connsiteY18" fmla="*/ 210121 h 211550"/>
                <a:gd name="connsiteX19" fmla="*/ 94774 w 120205"/>
                <a:gd name="connsiteY19" fmla="*/ 211360 h 211550"/>
                <a:gd name="connsiteX20" fmla="*/ 85439 w 120205"/>
                <a:gd name="connsiteY20" fmla="*/ 209264 h 211550"/>
                <a:gd name="connsiteX21" fmla="*/ 82963 w 120205"/>
                <a:gd name="connsiteY21" fmla="*/ 200120 h 211550"/>
                <a:gd name="connsiteX22" fmla="*/ 82963 w 120205"/>
                <a:gd name="connsiteY22" fmla="*/ 192024 h 211550"/>
                <a:gd name="connsiteX23" fmla="*/ 64961 w 120205"/>
                <a:gd name="connsiteY23" fmla="*/ 205454 h 211550"/>
                <a:gd name="connsiteX24" fmla="*/ 40862 w 120205"/>
                <a:gd name="connsiteY24" fmla="*/ 211550 h 211550"/>
                <a:gd name="connsiteX25" fmla="*/ 11621 w 120205"/>
                <a:gd name="connsiteY25" fmla="*/ 201359 h 211550"/>
                <a:gd name="connsiteX26" fmla="*/ 0 w 120205"/>
                <a:gd name="connsiteY26" fmla="*/ 172117 h 211550"/>
                <a:gd name="connsiteX27" fmla="*/ 23146 w 120205"/>
                <a:gd name="connsiteY27" fmla="*/ 138208 h 211550"/>
                <a:gd name="connsiteX28" fmla="*/ 34766 w 120205"/>
                <a:gd name="connsiteY28" fmla="*/ 42196 h 211550"/>
                <a:gd name="connsiteX29" fmla="*/ 20479 w 120205"/>
                <a:gd name="connsiteY29" fmla="*/ 27623 h 211550"/>
                <a:gd name="connsiteX30" fmla="*/ 15621 w 120205"/>
                <a:gd name="connsiteY30" fmla="*/ 7430 h 211550"/>
                <a:gd name="connsiteX31" fmla="*/ 16097 w 120205"/>
                <a:gd name="connsiteY31" fmla="*/ 95 h 211550"/>
                <a:gd name="connsiteX32" fmla="*/ 29051 w 120205"/>
                <a:gd name="connsiteY32" fmla="*/ 95 h 211550"/>
                <a:gd name="connsiteX33" fmla="*/ 29337 w 120205"/>
                <a:gd name="connsiteY33" fmla="*/ 4477 h 211550"/>
                <a:gd name="connsiteX34" fmla="*/ 36957 w 120205"/>
                <a:gd name="connsiteY34" fmla="*/ 20765 h 211550"/>
                <a:gd name="connsiteX35" fmla="*/ 56769 w 120205"/>
                <a:gd name="connsiteY35" fmla="*/ 27718 h 211550"/>
                <a:gd name="connsiteX36" fmla="*/ 76391 w 120205"/>
                <a:gd name="connsiteY36" fmla="*/ 20574 h 211550"/>
                <a:gd name="connsiteX37" fmla="*/ 83534 w 120205"/>
                <a:gd name="connsiteY37" fmla="*/ 4382 h 211550"/>
                <a:gd name="connsiteX38" fmla="*/ 83820 w 120205"/>
                <a:gd name="connsiteY38" fmla="*/ 0 h 211550"/>
                <a:gd name="connsiteX39" fmla="*/ 96583 w 120205"/>
                <a:gd name="connsiteY39" fmla="*/ 0 h 211550"/>
                <a:gd name="connsiteX40" fmla="*/ 97060 w 120205"/>
                <a:gd name="connsiteY40" fmla="*/ 7144 h 211550"/>
                <a:gd name="connsiteX41" fmla="*/ 92012 w 120205"/>
                <a:gd name="connsiteY41" fmla="*/ 27242 h 211550"/>
                <a:gd name="connsiteX42" fmla="*/ 77819 w 120205"/>
                <a:gd name="connsiteY42" fmla="*/ 42005 h 211550"/>
                <a:gd name="connsiteX43" fmla="*/ 56864 w 120205"/>
                <a:gd name="connsiteY43" fmla="*/ 47530 h 211550"/>
                <a:gd name="connsiteX44" fmla="*/ 34766 w 120205"/>
                <a:gd name="connsiteY44" fmla="*/ 42196 h 211550"/>
                <a:gd name="connsiteX45" fmla="*/ 66294 w 120205"/>
                <a:gd name="connsiteY45" fmla="*/ 190976 h 211550"/>
                <a:gd name="connsiteX46" fmla="*/ 81439 w 120205"/>
                <a:gd name="connsiteY46" fmla="*/ 181642 h 211550"/>
                <a:gd name="connsiteX47" fmla="*/ 81439 w 120205"/>
                <a:gd name="connsiteY47" fmla="*/ 139541 h 211550"/>
                <a:gd name="connsiteX48" fmla="*/ 41148 w 120205"/>
                <a:gd name="connsiteY48" fmla="*/ 147733 h 211550"/>
                <a:gd name="connsiteX49" fmla="*/ 27527 w 120205"/>
                <a:gd name="connsiteY49" fmla="*/ 169164 h 211550"/>
                <a:gd name="connsiteX50" fmla="*/ 34004 w 120205"/>
                <a:gd name="connsiteY50" fmla="*/ 188595 h 211550"/>
                <a:gd name="connsiteX51" fmla="*/ 51530 w 120205"/>
                <a:gd name="connsiteY51" fmla="*/ 194881 h 211550"/>
                <a:gd name="connsiteX52" fmla="*/ 66294 w 120205"/>
                <a:gd name="connsiteY52" fmla="*/ 190976 h 21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550">
                  <a:moveTo>
                    <a:pt x="23146" y="138208"/>
                  </a:moveTo>
                  <a:cubicBezTo>
                    <a:pt x="38481" y="130969"/>
                    <a:pt x="57912" y="127064"/>
                    <a:pt x="81439" y="126587"/>
                  </a:cubicBezTo>
                  <a:lnTo>
                    <a:pt x="81439" y="119729"/>
                  </a:lnTo>
                  <a:cubicBezTo>
                    <a:pt x="81439" y="112109"/>
                    <a:pt x="80582" y="106013"/>
                    <a:pt x="78962" y="101632"/>
                  </a:cubicBezTo>
                  <a:cubicBezTo>
                    <a:pt x="77343" y="97250"/>
                    <a:pt x="74486" y="94012"/>
                    <a:pt x="70485" y="92012"/>
                  </a:cubicBezTo>
                  <a:cubicBezTo>
                    <a:pt x="66484" y="90011"/>
                    <a:pt x="60770" y="88964"/>
                    <a:pt x="53435" y="88964"/>
                  </a:cubicBezTo>
                  <a:cubicBezTo>
                    <a:pt x="45149" y="88964"/>
                    <a:pt x="37624" y="90106"/>
                    <a:pt x="31051" y="92488"/>
                  </a:cubicBezTo>
                  <a:cubicBezTo>
                    <a:pt x="24479" y="94869"/>
                    <a:pt x="17907" y="97727"/>
                    <a:pt x="11335" y="101156"/>
                  </a:cubicBezTo>
                  <a:lnTo>
                    <a:pt x="5239" y="88392"/>
                  </a:lnTo>
                  <a:cubicBezTo>
                    <a:pt x="7334" y="86582"/>
                    <a:pt x="11240" y="84201"/>
                    <a:pt x="16954" y="81248"/>
                  </a:cubicBezTo>
                  <a:cubicBezTo>
                    <a:pt x="22670" y="78296"/>
                    <a:pt x="29242" y="75724"/>
                    <a:pt x="36767" y="73438"/>
                  </a:cubicBezTo>
                  <a:cubicBezTo>
                    <a:pt x="44291" y="71152"/>
                    <a:pt x="51816" y="70009"/>
                    <a:pt x="59246" y="70009"/>
                  </a:cubicBezTo>
                  <a:cubicBezTo>
                    <a:pt x="70866" y="70009"/>
                    <a:pt x="80010" y="71628"/>
                    <a:pt x="86773" y="74771"/>
                  </a:cubicBezTo>
                  <a:cubicBezTo>
                    <a:pt x="93536" y="77915"/>
                    <a:pt x="98393" y="83058"/>
                    <a:pt x="101346" y="90106"/>
                  </a:cubicBezTo>
                  <a:cubicBezTo>
                    <a:pt x="104299" y="97155"/>
                    <a:pt x="105728" y="106490"/>
                    <a:pt x="105728" y="118300"/>
                  </a:cubicBezTo>
                  <a:lnTo>
                    <a:pt x="105728" y="196882"/>
                  </a:lnTo>
                  <a:lnTo>
                    <a:pt x="120205" y="196882"/>
                  </a:lnTo>
                  <a:lnTo>
                    <a:pt x="120205" y="207645"/>
                  </a:lnTo>
                  <a:cubicBezTo>
                    <a:pt x="116967" y="208502"/>
                    <a:pt x="112776" y="209264"/>
                    <a:pt x="107823" y="210121"/>
                  </a:cubicBezTo>
                  <a:cubicBezTo>
                    <a:pt x="102870" y="210979"/>
                    <a:pt x="98488" y="211360"/>
                    <a:pt x="94774" y="211360"/>
                  </a:cubicBezTo>
                  <a:cubicBezTo>
                    <a:pt x="90202" y="211360"/>
                    <a:pt x="87058" y="210693"/>
                    <a:pt x="85439" y="209264"/>
                  </a:cubicBezTo>
                  <a:cubicBezTo>
                    <a:pt x="83820" y="207931"/>
                    <a:pt x="82963" y="204788"/>
                    <a:pt x="82963" y="200120"/>
                  </a:cubicBezTo>
                  <a:lnTo>
                    <a:pt x="82963" y="192024"/>
                  </a:lnTo>
                  <a:cubicBezTo>
                    <a:pt x="78105" y="196882"/>
                    <a:pt x="72104" y="201359"/>
                    <a:pt x="64961" y="205454"/>
                  </a:cubicBezTo>
                  <a:cubicBezTo>
                    <a:pt x="57817" y="209550"/>
                    <a:pt x="49816" y="211550"/>
                    <a:pt x="40862" y="211550"/>
                  </a:cubicBezTo>
                  <a:cubicBezTo>
                    <a:pt x="29146" y="211550"/>
                    <a:pt x="19336" y="208121"/>
                    <a:pt x="11621" y="201359"/>
                  </a:cubicBezTo>
                  <a:cubicBezTo>
                    <a:pt x="3905" y="194596"/>
                    <a:pt x="0" y="184880"/>
                    <a:pt x="0" y="172117"/>
                  </a:cubicBezTo>
                  <a:cubicBezTo>
                    <a:pt x="191" y="156781"/>
                    <a:pt x="7811" y="145447"/>
                    <a:pt x="23146" y="138208"/>
                  </a:cubicBezTo>
                  <a:close/>
                  <a:moveTo>
                    <a:pt x="34766" y="42196"/>
                  </a:moveTo>
                  <a:cubicBezTo>
                    <a:pt x="28480" y="38576"/>
                    <a:pt x="23717" y="33719"/>
                    <a:pt x="20479" y="27623"/>
                  </a:cubicBezTo>
                  <a:cubicBezTo>
                    <a:pt x="17240" y="21527"/>
                    <a:pt x="15621" y="14764"/>
                    <a:pt x="15621" y="7430"/>
                  </a:cubicBezTo>
                  <a:cubicBezTo>
                    <a:pt x="15621" y="3810"/>
                    <a:pt x="15812" y="1429"/>
                    <a:pt x="16097" y="95"/>
                  </a:cubicBezTo>
                  <a:lnTo>
                    <a:pt x="29051" y="95"/>
                  </a:lnTo>
                  <a:cubicBezTo>
                    <a:pt x="29051" y="1905"/>
                    <a:pt x="29146" y="3334"/>
                    <a:pt x="29337" y="4477"/>
                  </a:cubicBezTo>
                  <a:cubicBezTo>
                    <a:pt x="30004" y="10668"/>
                    <a:pt x="32480" y="16097"/>
                    <a:pt x="36957" y="20765"/>
                  </a:cubicBezTo>
                  <a:cubicBezTo>
                    <a:pt x="41338" y="25432"/>
                    <a:pt x="48006" y="27718"/>
                    <a:pt x="56769" y="27718"/>
                  </a:cubicBezTo>
                  <a:cubicBezTo>
                    <a:pt x="65532" y="27718"/>
                    <a:pt x="72104" y="25336"/>
                    <a:pt x="76391" y="20574"/>
                  </a:cubicBezTo>
                  <a:cubicBezTo>
                    <a:pt x="80677" y="15811"/>
                    <a:pt x="82963" y="10478"/>
                    <a:pt x="83534" y="4382"/>
                  </a:cubicBezTo>
                  <a:cubicBezTo>
                    <a:pt x="83820" y="2096"/>
                    <a:pt x="83915" y="667"/>
                    <a:pt x="83820" y="0"/>
                  </a:cubicBezTo>
                  <a:lnTo>
                    <a:pt x="96583" y="0"/>
                  </a:lnTo>
                  <a:cubicBezTo>
                    <a:pt x="96869" y="2572"/>
                    <a:pt x="97060" y="4953"/>
                    <a:pt x="97060" y="7144"/>
                  </a:cubicBezTo>
                  <a:cubicBezTo>
                    <a:pt x="97060" y="14288"/>
                    <a:pt x="95345" y="21050"/>
                    <a:pt x="92012" y="27242"/>
                  </a:cubicBezTo>
                  <a:cubicBezTo>
                    <a:pt x="88678" y="33433"/>
                    <a:pt x="83915" y="38386"/>
                    <a:pt x="77819" y="42005"/>
                  </a:cubicBezTo>
                  <a:cubicBezTo>
                    <a:pt x="71723" y="45720"/>
                    <a:pt x="64675" y="47530"/>
                    <a:pt x="56864" y="47530"/>
                  </a:cubicBezTo>
                  <a:cubicBezTo>
                    <a:pt x="48387" y="47530"/>
                    <a:pt x="41053" y="45720"/>
                    <a:pt x="34766" y="42196"/>
                  </a:cubicBezTo>
                  <a:close/>
                  <a:moveTo>
                    <a:pt x="66294" y="190976"/>
                  </a:moveTo>
                  <a:cubicBezTo>
                    <a:pt x="71818" y="188404"/>
                    <a:pt x="76867" y="185261"/>
                    <a:pt x="81439" y="181642"/>
                  </a:cubicBezTo>
                  <a:lnTo>
                    <a:pt x="81439" y="139541"/>
                  </a:lnTo>
                  <a:cubicBezTo>
                    <a:pt x="63627" y="139541"/>
                    <a:pt x="50197" y="142304"/>
                    <a:pt x="41148" y="147733"/>
                  </a:cubicBezTo>
                  <a:cubicBezTo>
                    <a:pt x="32099" y="153162"/>
                    <a:pt x="27527" y="160306"/>
                    <a:pt x="27527" y="169164"/>
                  </a:cubicBezTo>
                  <a:cubicBezTo>
                    <a:pt x="27527" y="178022"/>
                    <a:pt x="29718" y="184499"/>
                    <a:pt x="34004" y="188595"/>
                  </a:cubicBezTo>
                  <a:cubicBezTo>
                    <a:pt x="38291" y="192786"/>
                    <a:pt x="44196" y="194881"/>
                    <a:pt x="51530" y="194881"/>
                  </a:cubicBezTo>
                  <a:cubicBezTo>
                    <a:pt x="55817" y="194881"/>
                    <a:pt x="60674" y="193548"/>
                    <a:pt x="66294"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95" name="Graphic 4">
            <a:extLst>
              <a:ext uri="{FF2B5EF4-FFF2-40B4-BE49-F238E27FC236}">
                <a16:creationId xmlns:a16="http://schemas.microsoft.com/office/drawing/2014/main" id="{8A216B40-61B5-20BC-F64A-43F1E1986876}"/>
              </a:ext>
            </a:extLst>
          </p:cNvPr>
          <p:cNvGrpSpPr>
            <a:grpSpLocks noChangeAspect="1"/>
          </p:cNvGrpSpPr>
          <p:nvPr userDrawn="1"/>
        </p:nvGrpSpPr>
        <p:grpSpPr bwMode="auto">
          <a:xfrm>
            <a:off x="4137025" y="9064625"/>
            <a:ext cx="3635375" cy="3636963"/>
            <a:chOff x="10829925" y="5504656"/>
            <a:chExt cx="2727503" cy="2727674"/>
          </a:xfrm>
        </p:grpSpPr>
        <p:sp>
          <p:nvSpPr>
            <p:cNvPr id="96" name="Freeform: Shape 100">
              <a:extLst>
                <a:ext uri="{FF2B5EF4-FFF2-40B4-BE49-F238E27FC236}">
                  <a16:creationId xmlns:a16="http://schemas.microsoft.com/office/drawing/2014/main" id="{8350D14D-0C1C-C7A6-701E-A3286A809651}"/>
                </a:ext>
              </a:extLst>
            </p:cNvPr>
            <p:cNvSpPr>
              <a:spLocks/>
            </p:cNvSpPr>
            <p:nvPr/>
          </p:nvSpPr>
          <p:spPr bwMode="auto">
            <a:xfrm>
              <a:off x="10829925" y="5504751"/>
              <a:ext cx="2397251" cy="2727578"/>
            </a:xfrm>
            <a:custGeom>
              <a:avLst/>
              <a:gdLst>
                <a:gd name="T0" fmla="*/ 1363980 w 2397251"/>
                <a:gd name="T1" fmla="*/ 2727579 h 2727578"/>
                <a:gd name="T2" fmla="*/ 2397252 w 2397251"/>
                <a:gd name="T3" fmla="*/ 2253329 h 2727578"/>
                <a:gd name="T4" fmla="*/ 1363980 w 2397251"/>
                <a:gd name="T5" fmla="*/ 1364647 h 2727578"/>
                <a:gd name="T6" fmla="*/ 1363980 w 2397251"/>
                <a:gd name="T7" fmla="*/ 0 h 2727578"/>
                <a:gd name="T8" fmla="*/ 0 w 2397251"/>
                <a:gd name="T9" fmla="*/ 1364075 h 2727578"/>
                <a:gd name="T10" fmla="*/ 1363980 w 2397251"/>
                <a:gd name="T11" fmla="*/ 2727579 h 27275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97251" h="2727578">
                  <a:moveTo>
                    <a:pt x="1363980" y="2727579"/>
                  </a:moveTo>
                  <a:cubicBezTo>
                    <a:pt x="1746980" y="2727389"/>
                    <a:pt x="2127695" y="2566321"/>
                    <a:pt x="2397252" y="2253329"/>
                  </a:cubicBezTo>
                  <a:lnTo>
                    <a:pt x="1363980" y="1364647"/>
                  </a:lnTo>
                  <a:lnTo>
                    <a:pt x="1363980" y="0"/>
                  </a:lnTo>
                  <a:cubicBezTo>
                    <a:pt x="610648" y="0"/>
                    <a:pt x="0" y="610743"/>
                    <a:pt x="0" y="1364075"/>
                  </a:cubicBezTo>
                  <a:cubicBezTo>
                    <a:pt x="0" y="2117312"/>
                    <a:pt x="610648" y="2727579"/>
                    <a:pt x="1363980" y="2727579"/>
                  </a:cubicBezTo>
                  <a:close/>
                </a:path>
              </a:pathLst>
            </a:custGeom>
            <a:solidFill>
              <a:schemeClr val="bg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a:p>
          </p:txBody>
        </p:sp>
        <p:sp>
          <p:nvSpPr>
            <p:cNvPr id="97" name="Freeform: Shape 101">
              <a:extLst>
                <a:ext uri="{FF2B5EF4-FFF2-40B4-BE49-F238E27FC236}">
                  <a16:creationId xmlns:a16="http://schemas.microsoft.com/office/drawing/2014/main" id="{BDF8F14F-33BA-E714-8659-DF386F6DF1A3}"/>
                </a:ext>
              </a:extLst>
            </p:cNvPr>
            <p:cNvSpPr>
              <a:spLocks/>
            </p:cNvSpPr>
            <p:nvPr/>
          </p:nvSpPr>
          <p:spPr bwMode="auto">
            <a:xfrm>
              <a:off x="12192762" y="5504656"/>
              <a:ext cx="1364666" cy="2253710"/>
            </a:xfrm>
            <a:custGeom>
              <a:avLst/>
              <a:gdLst>
                <a:gd name="T0" fmla="*/ 890016 w 1364666"/>
                <a:gd name="T1" fmla="*/ 329756 h 2253710"/>
                <a:gd name="T2" fmla="*/ 1143 w 1364666"/>
                <a:gd name="T3" fmla="*/ 0 h 2253710"/>
                <a:gd name="T4" fmla="*/ 0 w 1364666"/>
                <a:gd name="T5" fmla="*/ 1363789 h 2253710"/>
                <a:gd name="T6" fmla="*/ 1034701 w 1364666"/>
                <a:gd name="T7" fmla="*/ 2253710 h 2253710"/>
                <a:gd name="T8" fmla="*/ 890016 w 1364666"/>
                <a:gd name="T9" fmla="*/ 329756 h 22537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4666" h="2253710">
                  <a:moveTo>
                    <a:pt x="890016" y="329756"/>
                  </a:moveTo>
                  <a:cubicBezTo>
                    <a:pt x="632651" y="108395"/>
                    <a:pt x="316325" y="191"/>
                    <a:pt x="1143" y="0"/>
                  </a:cubicBezTo>
                  <a:lnTo>
                    <a:pt x="0" y="1363789"/>
                  </a:lnTo>
                  <a:lnTo>
                    <a:pt x="1034701" y="2253710"/>
                  </a:lnTo>
                  <a:cubicBezTo>
                    <a:pt x="1526000" y="1682496"/>
                    <a:pt x="1461230" y="820960"/>
                    <a:pt x="890016" y="329756"/>
                  </a:cubicBez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a:p>
          </p:txBody>
        </p:sp>
      </p:grpSp>
    </p:spTree>
    <p:extLst>
      <p:ext uri="{BB962C8B-B14F-4D97-AF65-F5344CB8AC3E}">
        <p14:creationId xmlns:p14="http://schemas.microsoft.com/office/powerpoint/2010/main" val="2245082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SBN Titlu">
    <p:bg>
      <p:bgPr>
        <a:solidFill>
          <a:schemeClr val="accent2"/>
        </a:solidFill>
        <a:effectLst/>
      </p:bgPr>
    </p:bg>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1A7DE384-6170-C755-2696-3AD51ACD9A3B}"/>
              </a:ext>
            </a:extLst>
          </p:cNvPr>
          <p:cNvSpPr/>
          <p:nvPr userDrawn="1"/>
        </p:nvSpPr>
        <p:spPr>
          <a:xfrm>
            <a:off x="0" y="0"/>
            <a:ext cx="5954713" cy="1373346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hangingPunct="1">
              <a:defRPr/>
            </a:pPr>
            <a:endParaRPr lang="ro-RO">
              <a:solidFill>
                <a:srgbClr val="FFFFFF"/>
              </a:solidFill>
            </a:endParaRPr>
          </a:p>
        </p:txBody>
      </p:sp>
      <p:sp>
        <p:nvSpPr>
          <p:cNvPr id="5" name="TextBox 4">
            <a:extLst>
              <a:ext uri="{FF2B5EF4-FFF2-40B4-BE49-F238E27FC236}">
                <a16:creationId xmlns:a16="http://schemas.microsoft.com/office/drawing/2014/main" id="{B75F968D-34FF-03F2-0866-755905E92347}"/>
              </a:ext>
            </a:extLst>
          </p:cNvPr>
          <p:cNvSpPr txBox="1">
            <a:spLocks noChangeArrowheads="1"/>
          </p:cNvSpPr>
          <p:nvPr userDrawn="1"/>
        </p:nvSpPr>
        <p:spPr bwMode="auto">
          <a:xfrm rot="10800000">
            <a:off x="23239413" y="11066463"/>
            <a:ext cx="584200" cy="1611312"/>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00" b="1">
                <a:solidFill>
                  <a:schemeClr val="bg1"/>
                </a:solidFill>
              </a:rPr>
              <a:t>insp.gov.ro</a:t>
            </a:r>
          </a:p>
        </p:txBody>
      </p:sp>
      <p:grpSp>
        <p:nvGrpSpPr>
          <p:cNvPr id="6" name="Graphic 4">
            <a:extLst>
              <a:ext uri="{FF2B5EF4-FFF2-40B4-BE49-F238E27FC236}">
                <a16:creationId xmlns:a16="http://schemas.microsoft.com/office/drawing/2014/main" id="{A5D3EBD4-D3E0-93BE-D8B9-0949662BC968}"/>
              </a:ext>
            </a:extLst>
          </p:cNvPr>
          <p:cNvGrpSpPr/>
          <p:nvPr/>
        </p:nvGrpSpPr>
        <p:grpSpPr>
          <a:xfrm>
            <a:off x="1105200" y="1162800"/>
            <a:ext cx="3741842" cy="1536944"/>
            <a:chOff x="1105200" y="1162800"/>
            <a:chExt cx="3741842" cy="1536944"/>
          </a:xfrm>
          <a:solidFill>
            <a:srgbClr val="FFFFFF"/>
          </a:solidFill>
        </p:grpSpPr>
        <p:grpSp>
          <p:nvGrpSpPr>
            <p:cNvPr id="7" name="Graphic 4">
              <a:extLst>
                <a:ext uri="{FF2B5EF4-FFF2-40B4-BE49-F238E27FC236}">
                  <a16:creationId xmlns:a16="http://schemas.microsoft.com/office/drawing/2014/main" id="{D291C505-BFC7-322E-5001-B2483E672ACA}"/>
                </a:ext>
              </a:extLst>
            </p:cNvPr>
            <p:cNvGrpSpPr/>
            <p:nvPr/>
          </p:nvGrpSpPr>
          <p:grpSpPr>
            <a:xfrm>
              <a:off x="2553683" y="1497475"/>
              <a:ext cx="2293358" cy="867719"/>
              <a:chOff x="2553683" y="1497475"/>
              <a:chExt cx="2293358" cy="867719"/>
            </a:xfrm>
            <a:solidFill>
              <a:srgbClr val="FFFFFF"/>
            </a:solidFill>
          </p:grpSpPr>
          <p:sp>
            <p:nvSpPr>
              <p:cNvPr id="15" name="Freeform: Shape 15">
                <a:extLst>
                  <a:ext uri="{FF2B5EF4-FFF2-40B4-BE49-F238E27FC236}">
                    <a16:creationId xmlns:a16="http://schemas.microsoft.com/office/drawing/2014/main" id="{70B83504-D6C2-CA00-7B24-84EBC5B86734}"/>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6" name="Freeform: Shape 16">
                <a:extLst>
                  <a:ext uri="{FF2B5EF4-FFF2-40B4-BE49-F238E27FC236}">
                    <a16:creationId xmlns:a16="http://schemas.microsoft.com/office/drawing/2014/main" id="{21CDA8B7-B109-B5E9-436C-9C167F56F69B}"/>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7" name="Freeform: Shape 17">
                <a:extLst>
                  <a:ext uri="{FF2B5EF4-FFF2-40B4-BE49-F238E27FC236}">
                    <a16:creationId xmlns:a16="http://schemas.microsoft.com/office/drawing/2014/main" id="{22BB44D1-0AAE-D04D-5CB3-F0180E68358F}"/>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8" name="Freeform: Shape 18">
                <a:extLst>
                  <a:ext uri="{FF2B5EF4-FFF2-40B4-BE49-F238E27FC236}">
                    <a16:creationId xmlns:a16="http://schemas.microsoft.com/office/drawing/2014/main" id="{55387ACD-01DC-D621-67CA-19095A294346}"/>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9" name="Freeform: Shape 19">
                <a:extLst>
                  <a:ext uri="{FF2B5EF4-FFF2-40B4-BE49-F238E27FC236}">
                    <a16:creationId xmlns:a16="http://schemas.microsoft.com/office/drawing/2014/main" id="{B8A824AD-0F17-460C-A8A8-076EF3C4CE2A}"/>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0" name="Freeform: Shape 20">
                <a:extLst>
                  <a:ext uri="{FF2B5EF4-FFF2-40B4-BE49-F238E27FC236}">
                    <a16:creationId xmlns:a16="http://schemas.microsoft.com/office/drawing/2014/main" id="{9125DE93-D033-A68B-FEB0-ADBE4F70D981}"/>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1" name="Freeform: Shape 21">
                <a:extLst>
                  <a:ext uri="{FF2B5EF4-FFF2-40B4-BE49-F238E27FC236}">
                    <a16:creationId xmlns:a16="http://schemas.microsoft.com/office/drawing/2014/main" id="{24CBEF3E-8D08-2B98-FA7A-9CF9CD9209A8}"/>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2" name="Freeform: Shape 22">
                <a:extLst>
                  <a:ext uri="{FF2B5EF4-FFF2-40B4-BE49-F238E27FC236}">
                    <a16:creationId xmlns:a16="http://schemas.microsoft.com/office/drawing/2014/main" id="{35818E8E-BAA3-2125-D294-C1AECB9CF3ED}"/>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3" name="Freeform: Shape 23">
                <a:extLst>
                  <a:ext uri="{FF2B5EF4-FFF2-40B4-BE49-F238E27FC236}">
                    <a16:creationId xmlns:a16="http://schemas.microsoft.com/office/drawing/2014/main" id="{70BBF387-CEEB-7747-6E7F-09889A79093F}"/>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4" name="Freeform: Shape 24">
                <a:extLst>
                  <a:ext uri="{FF2B5EF4-FFF2-40B4-BE49-F238E27FC236}">
                    <a16:creationId xmlns:a16="http://schemas.microsoft.com/office/drawing/2014/main" id="{4015197A-AD1C-0102-6A39-AEBE0DC11035}"/>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5" name="Freeform: Shape 25">
                <a:extLst>
                  <a:ext uri="{FF2B5EF4-FFF2-40B4-BE49-F238E27FC236}">
                    <a16:creationId xmlns:a16="http://schemas.microsoft.com/office/drawing/2014/main" id="{56BBB433-813B-D9BE-3EA4-16EFA42DEB4A}"/>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6" name="Freeform: Shape 26">
                <a:extLst>
                  <a:ext uri="{FF2B5EF4-FFF2-40B4-BE49-F238E27FC236}">
                    <a16:creationId xmlns:a16="http://schemas.microsoft.com/office/drawing/2014/main" id="{78795DEB-533C-C164-4142-A94177E2F4B8}"/>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7" name="Freeform: Shape 27">
                <a:extLst>
                  <a:ext uri="{FF2B5EF4-FFF2-40B4-BE49-F238E27FC236}">
                    <a16:creationId xmlns:a16="http://schemas.microsoft.com/office/drawing/2014/main" id="{48D7E745-E749-7D49-27EA-EF5F01225692}"/>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8" name="Freeform: Shape 28">
                <a:extLst>
                  <a:ext uri="{FF2B5EF4-FFF2-40B4-BE49-F238E27FC236}">
                    <a16:creationId xmlns:a16="http://schemas.microsoft.com/office/drawing/2014/main" id="{9F518410-E4C6-E5DA-8E95-347307C88310}"/>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9" name="Freeform: Shape 29">
                <a:extLst>
                  <a:ext uri="{FF2B5EF4-FFF2-40B4-BE49-F238E27FC236}">
                    <a16:creationId xmlns:a16="http://schemas.microsoft.com/office/drawing/2014/main" id="{D2A8E17F-31F4-345C-F5A1-87EABFBF9566}"/>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0" name="Freeform: Shape 30">
                <a:extLst>
                  <a:ext uri="{FF2B5EF4-FFF2-40B4-BE49-F238E27FC236}">
                    <a16:creationId xmlns:a16="http://schemas.microsoft.com/office/drawing/2014/main" id="{C3CEA2BF-7FD8-41FE-CE03-1DF06E3A823A}"/>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1" name="Freeform: Shape 31">
                <a:extLst>
                  <a:ext uri="{FF2B5EF4-FFF2-40B4-BE49-F238E27FC236}">
                    <a16:creationId xmlns:a16="http://schemas.microsoft.com/office/drawing/2014/main" id="{069D6F77-E1B8-03BD-7BE7-F3DF9239E3BE}"/>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2" name="Freeform: Shape 32">
                <a:extLst>
                  <a:ext uri="{FF2B5EF4-FFF2-40B4-BE49-F238E27FC236}">
                    <a16:creationId xmlns:a16="http://schemas.microsoft.com/office/drawing/2014/main" id="{653CB097-5053-CEF8-226B-68881FF2D431}"/>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3" name="Freeform: Shape 33">
                <a:extLst>
                  <a:ext uri="{FF2B5EF4-FFF2-40B4-BE49-F238E27FC236}">
                    <a16:creationId xmlns:a16="http://schemas.microsoft.com/office/drawing/2014/main" id="{7AE3ED06-6D76-4E23-900F-0D3DA93D08F3}"/>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4" name="Freeform: Shape 34">
                <a:extLst>
                  <a:ext uri="{FF2B5EF4-FFF2-40B4-BE49-F238E27FC236}">
                    <a16:creationId xmlns:a16="http://schemas.microsoft.com/office/drawing/2014/main" id="{6655BA98-D512-D32A-0EC2-898772FBB180}"/>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5" name="Freeform: Shape 35">
                <a:extLst>
                  <a:ext uri="{FF2B5EF4-FFF2-40B4-BE49-F238E27FC236}">
                    <a16:creationId xmlns:a16="http://schemas.microsoft.com/office/drawing/2014/main" id="{1152073A-47F4-4D7A-4519-F34D3A54ED1A}"/>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6" name="Freeform: Shape 36">
                <a:extLst>
                  <a:ext uri="{FF2B5EF4-FFF2-40B4-BE49-F238E27FC236}">
                    <a16:creationId xmlns:a16="http://schemas.microsoft.com/office/drawing/2014/main" id="{19D2E812-C7AC-A275-FC4B-4E3611577B2F}"/>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7" name="Freeform: Shape 37">
                <a:extLst>
                  <a:ext uri="{FF2B5EF4-FFF2-40B4-BE49-F238E27FC236}">
                    <a16:creationId xmlns:a16="http://schemas.microsoft.com/office/drawing/2014/main" id="{A0909E8E-639A-4E55-5C34-B8E47908ECBF}"/>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8" name="Freeform: Shape 38">
                <a:extLst>
                  <a:ext uri="{FF2B5EF4-FFF2-40B4-BE49-F238E27FC236}">
                    <a16:creationId xmlns:a16="http://schemas.microsoft.com/office/drawing/2014/main" id="{CAC4E490-FC63-79E9-3853-3C8A9D6051BB}"/>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9" name="Freeform: Shape 39">
                <a:extLst>
                  <a:ext uri="{FF2B5EF4-FFF2-40B4-BE49-F238E27FC236}">
                    <a16:creationId xmlns:a16="http://schemas.microsoft.com/office/drawing/2014/main" id="{2ED54F82-643B-ABD7-692C-81E7FAAED78D}"/>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0" name="Freeform: Shape 40">
                <a:extLst>
                  <a:ext uri="{FF2B5EF4-FFF2-40B4-BE49-F238E27FC236}">
                    <a16:creationId xmlns:a16="http://schemas.microsoft.com/office/drawing/2014/main" id="{CA36C66A-C90B-89A3-0041-69A8A28F5729}"/>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1" name="Freeform: Shape 41">
                <a:extLst>
                  <a:ext uri="{FF2B5EF4-FFF2-40B4-BE49-F238E27FC236}">
                    <a16:creationId xmlns:a16="http://schemas.microsoft.com/office/drawing/2014/main" id="{E8363F43-D3C0-CE12-2047-32EA17769760}"/>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2" name="Freeform: Shape 42">
                <a:extLst>
                  <a:ext uri="{FF2B5EF4-FFF2-40B4-BE49-F238E27FC236}">
                    <a16:creationId xmlns:a16="http://schemas.microsoft.com/office/drawing/2014/main" id="{1ABEA965-4A1E-8EDB-0A55-B04ECFBBE9F9}"/>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3" name="Freeform: Shape 43">
                <a:extLst>
                  <a:ext uri="{FF2B5EF4-FFF2-40B4-BE49-F238E27FC236}">
                    <a16:creationId xmlns:a16="http://schemas.microsoft.com/office/drawing/2014/main" id="{061B82CA-6736-CBF8-F029-8F2813F86DE3}"/>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4" name="Freeform: Shape 44">
                <a:extLst>
                  <a:ext uri="{FF2B5EF4-FFF2-40B4-BE49-F238E27FC236}">
                    <a16:creationId xmlns:a16="http://schemas.microsoft.com/office/drawing/2014/main" id="{16EF504B-9050-9DDC-83DC-CD32866A3939}"/>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5" name="Freeform: Shape 45">
                <a:extLst>
                  <a:ext uri="{FF2B5EF4-FFF2-40B4-BE49-F238E27FC236}">
                    <a16:creationId xmlns:a16="http://schemas.microsoft.com/office/drawing/2014/main" id="{C481C5B6-802C-84BA-335F-5F69F7CA6F33}"/>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6" name="Freeform: Shape 46">
                <a:extLst>
                  <a:ext uri="{FF2B5EF4-FFF2-40B4-BE49-F238E27FC236}">
                    <a16:creationId xmlns:a16="http://schemas.microsoft.com/office/drawing/2014/main" id="{65F5D6D6-DA66-F859-5559-3628150D4E8E}"/>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7" name="Freeform: Shape 47">
                <a:extLst>
                  <a:ext uri="{FF2B5EF4-FFF2-40B4-BE49-F238E27FC236}">
                    <a16:creationId xmlns:a16="http://schemas.microsoft.com/office/drawing/2014/main" id="{5F489645-6F4D-92B4-FCE1-31ED0C07D1A6}"/>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8" name="Freeform: Shape 48">
                <a:extLst>
                  <a:ext uri="{FF2B5EF4-FFF2-40B4-BE49-F238E27FC236}">
                    <a16:creationId xmlns:a16="http://schemas.microsoft.com/office/drawing/2014/main" id="{5F8A8B92-6FAE-07DB-5B30-CE7DFEFDB0E3}"/>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9" name="Freeform: Shape 49">
                <a:extLst>
                  <a:ext uri="{FF2B5EF4-FFF2-40B4-BE49-F238E27FC236}">
                    <a16:creationId xmlns:a16="http://schemas.microsoft.com/office/drawing/2014/main" id="{2D10A82F-4FFF-1AF7-3852-9AA6A0021BD7}"/>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8" name="Graphic 4">
              <a:extLst>
                <a:ext uri="{FF2B5EF4-FFF2-40B4-BE49-F238E27FC236}">
                  <a16:creationId xmlns:a16="http://schemas.microsoft.com/office/drawing/2014/main" id="{BC734D05-D068-0018-760C-761B6CB21D09}"/>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6D5FDFD3-15BB-5226-25E2-42EA05ACE239}"/>
                  </a:ext>
                </a:extLst>
              </p:cNvPr>
              <p:cNvGrpSpPr/>
              <p:nvPr/>
            </p:nvGrpSpPr>
            <p:grpSpPr>
              <a:xfrm>
                <a:off x="1105200" y="1313956"/>
                <a:ext cx="1058600" cy="1385788"/>
                <a:chOff x="1105200" y="1313956"/>
                <a:chExt cx="1058600" cy="1385788"/>
              </a:xfrm>
              <a:solidFill>
                <a:srgbClr val="FFFFFF"/>
              </a:solidFill>
            </p:grpSpPr>
            <p:sp>
              <p:nvSpPr>
                <p:cNvPr id="11" name="Freeform: Shape 11">
                  <a:extLst>
                    <a:ext uri="{FF2B5EF4-FFF2-40B4-BE49-F238E27FC236}">
                      <a16:creationId xmlns:a16="http://schemas.microsoft.com/office/drawing/2014/main" id="{3B6E8B92-0AD9-8E01-BAF5-C0214583AF73}"/>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2" name="Freeform: Shape 12">
                  <a:extLst>
                    <a:ext uri="{FF2B5EF4-FFF2-40B4-BE49-F238E27FC236}">
                      <a16:creationId xmlns:a16="http://schemas.microsoft.com/office/drawing/2014/main" id="{1202C5FC-C19B-A17D-B1E7-B84948824B06}"/>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3" name="Freeform: Shape 13">
                  <a:extLst>
                    <a:ext uri="{FF2B5EF4-FFF2-40B4-BE49-F238E27FC236}">
                      <a16:creationId xmlns:a16="http://schemas.microsoft.com/office/drawing/2014/main" id="{4DBB6FF4-F2F8-81D5-E09D-915AA7E0FE2D}"/>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4" name="Freeform: Shape 14">
                  <a:extLst>
                    <a:ext uri="{FF2B5EF4-FFF2-40B4-BE49-F238E27FC236}">
                      <a16:creationId xmlns:a16="http://schemas.microsoft.com/office/drawing/2014/main" id="{A3266C47-34EB-D92A-EBF7-9A01CD97C512}"/>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sp>
            <p:nvSpPr>
              <p:cNvPr id="10" name="Freeform: Shape 10">
                <a:extLst>
                  <a:ext uri="{FF2B5EF4-FFF2-40B4-BE49-F238E27FC236}">
                    <a16:creationId xmlns:a16="http://schemas.microsoft.com/office/drawing/2014/main" id="{29E83AFC-13AB-BE96-AD25-AC0C7F00C63C}"/>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grpSp>
        <p:nvGrpSpPr>
          <p:cNvPr id="50" name="Graphic 168">
            <a:extLst>
              <a:ext uri="{FF2B5EF4-FFF2-40B4-BE49-F238E27FC236}">
                <a16:creationId xmlns:a16="http://schemas.microsoft.com/office/drawing/2014/main" id="{09D3C205-E950-91FD-BBC1-4BACD75E8E3F}"/>
              </a:ext>
            </a:extLst>
          </p:cNvPr>
          <p:cNvGrpSpPr>
            <a:grpSpLocks noChangeAspect="1"/>
          </p:cNvGrpSpPr>
          <p:nvPr userDrawn="1"/>
        </p:nvGrpSpPr>
        <p:grpSpPr bwMode="auto">
          <a:xfrm>
            <a:off x="4110038" y="8694738"/>
            <a:ext cx="3689350" cy="3689350"/>
            <a:chOff x="10806112" y="5480844"/>
            <a:chExt cx="2769679" cy="2769584"/>
          </a:xfrm>
        </p:grpSpPr>
        <p:sp>
          <p:nvSpPr>
            <p:cNvPr id="51" name="Freeform: Shape 53">
              <a:extLst>
                <a:ext uri="{FF2B5EF4-FFF2-40B4-BE49-F238E27FC236}">
                  <a16:creationId xmlns:a16="http://schemas.microsoft.com/office/drawing/2014/main" id="{F79D52C1-8663-528E-6F37-313E80934001}"/>
                </a:ext>
              </a:extLst>
            </p:cNvPr>
            <p:cNvSpPr>
              <a:spLocks/>
            </p:cNvSpPr>
            <p:nvPr/>
          </p:nvSpPr>
          <p:spPr bwMode="auto">
            <a:xfrm>
              <a:off x="10806112" y="5480844"/>
              <a:ext cx="1384839" cy="2769584"/>
            </a:xfrm>
            <a:custGeom>
              <a:avLst/>
              <a:gdLst>
                <a:gd name="T0" fmla="*/ 1384840 w 1384839"/>
                <a:gd name="T1" fmla="*/ 2769584 h 2769584"/>
                <a:gd name="T2" fmla="*/ 0 w 1384839"/>
                <a:gd name="T3" fmla="*/ 1384840 h 2769584"/>
                <a:gd name="T4" fmla="*/ 1384840 w 1384839"/>
                <a:gd name="T5" fmla="*/ 0 h 2769584"/>
                <a:gd name="T6" fmla="*/ 1384840 w 1384839"/>
                <a:gd name="T7" fmla="*/ 2769584 h 27695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84839" h="2769584">
                  <a:moveTo>
                    <a:pt x="1384840" y="2769584"/>
                  </a:moveTo>
                  <a:cubicBezTo>
                    <a:pt x="619982" y="2769584"/>
                    <a:pt x="0" y="2149602"/>
                    <a:pt x="0" y="1384840"/>
                  </a:cubicBezTo>
                  <a:cubicBezTo>
                    <a:pt x="0" y="619982"/>
                    <a:pt x="619982" y="0"/>
                    <a:pt x="1384840" y="0"/>
                  </a:cubicBezTo>
                  <a:lnTo>
                    <a:pt x="1384840" y="2769584"/>
                  </a:lnTo>
                  <a:close/>
                </a:path>
              </a:pathLst>
            </a:custGeom>
            <a:solidFill>
              <a:schemeClr val="accent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a:p>
          </p:txBody>
        </p:sp>
        <p:sp>
          <p:nvSpPr>
            <p:cNvPr id="52" name="Freeform: Shape 54">
              <a:extLst>
                <a:ext uri="{FF2B5EF4-FFF2-40B4-BE49-F238E27FC236}">
                  <a16:creationId xmlns:a16="http://schemas.microsoft.com/office/drawing/2014/main" id="{E91F44FA-5F79-3C33-B37B-6A17A359F53F}"/>
                </a:ext>
              </a:extLst>
            </p:cNvPr>
            <p:cNvSpPr>
              <a:spLocks/>
            </p:cNvSpPr>
            <p:nvPr/>
          </p:nvSpPr>
          <p:spPr bwMode="auto">
            <a:xfrm>
              <a:off x="12190951" y="5480844"/>
              <a:ext cx="1384839" cy="2769584"/>
            </a:xfrm>
            <a:custGeom>
              <a:avLst/>
              <a:gdLst>
                <a:gd name="T0" fmla="*/ 0 w 1384839"/>
                <a:gd name="T1" fmla="*/ 2769584 h 2769584"/>
                <a:gd name="T2" fmla="*/ 1384840 w 1384839"/>
                <a:gd name="T3" fmla="*/ 1384745 h 2769584"/>
                <a:gd name="T4" fmla="*/ 0 w 1384839"/>
                <a:gd name="T5" fmla="*/ 0 h 2769584"/>
                <a:gd name="T6" fmla="*/ 0 w 1384839"/>
                <a:gd name="T7" fmla="*/ 2769584 h 27695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84839" h="2769584">
                  <a:moveTo>
                    <a:pt x="0" y="2769584"/>
                  </a:moveTo>
                  <a:cubicBezTo>
                    <a:pt x="764762" y="2769584"/>
                    <a:pt x="1384840" y="2149602"/>
                    <a:pt x="1384840" y="1384745"/>
                  </a:cubicBezTo>
                  <a:cubicBezTo>
                    <a:pt x="1384840" y="619887"/>
                    <a:pt x="764762" y="0"/>
                    <a:pt x="0" y="0"/>
                  </a:cubicBezTo>
                  <a:lnTo>
                    <a:pt x="0" y="2769584"/>
                  </a:ln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a:p>
          </p:txBody>
        </p:sp>
      </p:grpSp>
      <p:grpSp>
        <p:nvGrpSpPr>
          <p:cNvPr id="53" name="Graphic 100">
            <a:extLst>
              <a:ext uri="{FF2B5EF4-FFF2-40B4-BE49-F238E27FC236}">
                <a16:creationId xmlns:a16="http://schemas.microsoft.com/office/drawing/2014/main" id="{5F0027BB-9B8A-DAB9-2464-844B7CE69A5C}"/>
              </a:ext>
            </a:extLst>
          </p:cNvPr>
          <p:cNvGrpSpPr>
            <a:grpSpLocks noChangeAspect="1"/>
          </p:cNvGrpSpPr>
          <p:nvPr userDrawn="1"/>
        </p:nvGrpSpPr>
        <p:grpSpPr>
          <a:xfrm>
            <a:off x="19238400" y="1393200"/>
            <a:ext cx="3733200" cy="1009522"/>
            <a:chOff x="10791825" y="6490494"/>
            <a:chExt cx="2800254" cy="757237"/>
          </a:xfrm>
          <a:solidFill>
            <a:srgbClr val="FFFFFF"/>
          </a:solidFill>
        </p:grpSpPr>
        <p:sp>
          <p:nvSpPr>
            <p:cNvPr id="54" name="Freeform: Shape 54">
              <a:extLst>
                <a:ext uri="{FF2B5EF4-FFF2-40B4-BE49-F238E27FC236}">
                  <a16:creationId xmlns:a16="http://schemas.microsoft.com/office/drawing/2014/main" id="{DFE88793-E47F-B296-D3AA-E7FE073AC991}"/>
                </a:ext>
              </a:extLst>
            </p:cNvPr>
            <p:cNvSpPr/>
            <p:nvPr/>
          </p:nvSpPr>
          <p:spPr>
            <a:xfrm>
              <a:off x="10791825" y="6507162"/>
              <a:ext cx="142875" cy="186499"/>
            </a:xfrm>
            <a:custGeom>
              <a:avLst/>
              <a:gdLst>
                <a:gd name="connsiteX0" fmla="*/ 38576 w 142875"/>
                <a:gd name="connsiteY0" fmla="*/ 174879 h 186499"/>
                <a:gd name="connsiteX1" fmla="*/ 9811 w 142875"/>
                <a:gd name="connsiteY1" fmla="*/ 142208 h 186499"/>
                <a:gd name="connsiteX2" fmla="*/ 0 w 142875"/>
                <a:gd name="connsiteY2" fmla="*/ 92774 h 186499"/>
                <a:gd name="connsiteX3" fmla="*/ 11525 w 142875"/>
                <a:gd name="connsiteY3" fmla="*/ 44291 h 186499"/>
                <a:gd name="connsiteX4" fmla="*/ 43053 w 142875"/>
                <a:gd name="connsiteY4" fmla="*/ 11621 h 186499"/>
                <a:gd name="connsiteX5" fmla="*/ 88106 w 142875"/>
                <a:gd name="connsiteY5" fmla="*/ 0 h 186499"/>
                <a:gd name="connsiteX6" fmla="*/ 133350 w 142875"/>
                <a:gd name="connsiteY6" fmla="*/ 5905 h 186499"/>
                <a:gd name="connsiteX7" fmla="*/ 141446 w 142875"/>
                <a:gd name="connsiteY7" fmla="*/ 7334 h 186499"/>
                <a:gd name="connsiteX8" fmla="*/ 138970 w 142875"/>
                <a:gd name="connsiteY8" fmla="*/ 51340 h 186499"/>
                <a:gd name="connsiteX9" fmla="*/ 122587 w 142875"/>
                <a:gd name="connsiteY9" fmla="*/ 51340 h 186499"/>
                <a:gd name="connsiteX10" fmla="*/ 116491 w 142875"/>
                <a:gd name="connsiteY10" fmla="*/ 20288 h 186499"/>
                <a:gd name="connsiteX11" fmla="*/ 104584 w 142875"/>
                <a:gd name="connsiteY11" fmla="*/ 15240 h 186499"/>
                <a:gd name="connsiteX12" fmla="*/ 83915 w 142875"/>
                <a:gd name="connsiteY12" fmla="*/ 13145 h 186499"/>
                <a:gd name="connsiteX13" fmla="*/ 56007 w 142875"/>
                <a:gd name="connsiteY13" fmla="*/ 22098 h 186499"/>
                <a:gd name="connsiteX14" fmla="*/ 36862 w 142875"/>
                <a:gd name="connsiteY14" fmla="*/ 48387 h 186499"/>
                <a:gd name="connsiteX15" fmla="*/ 29813 w 142875"/>
                <a:gd name="connsiteY15" fmla="*/ 90011 h 186499"/>
                <a:gd name="connsiteX16" fmla="*/ 35909 w 142875"/>
                <a:gd name="connsiteY16" fmla="*/ 131826 h 186499"/>
                <a:gd name="connsiteX17" fmla="*/ 54483 w 142875"/>
                <a:gd name="connsiteY17" fmla="*/ 161830 h 186499"/>
                <a:gd name="connsiteX18" fmla="*/ 85344 w 142875"/>
                <a:gd name="connsiteY18" fmla="*/ 172974 h 186499"/>
                <a:gd name="connsiteX19" fmla="*/ 105251 w 142875"/>
                <a:gd name="connsiteY19" fmla="*/ 170783 h 186499"/>
                <a:gd name="connsiteX20" fmla="*/ 117158 w 142875"/>
                <a:gd name="connsiteY20" fmla="*/ 164402 h 186499"/>
                <a:gd name="connsiteX21" fmla="*/ 127445 w 142875"/>
                <a:gd name="connsiteY21" fmla="*/ 140399 h 186499"/>
                <a:gd name="connsiteX22" fmla="*/ 142875 w 142875"/>
                <a:gd name="connsiteY22" fmla="*/ 142399 h 186499"/>
                <a:gd name="connsiteX23" fmla="*/ 136970 w 142875"/>
                <a:gd name="connsiteY23" fmla="*/ 177165 h 186499"/>
                <a:gd name="connsiteX24" fmla="*/ 121825 w 142875"/>
                <a:gd name="connsiteY24" fmla="*/ 180594 h 186499"/>
                <a:gd name="connsiteX25" fmla="*/ 104775 w 142875"/>
                <a:gd name="connsiteY25" fmla="*/ 184880 h 186499"/>
                <a:gd name="connsiteX26" fmla="*/ 84296 w 142875"/>
                <a:gd name="connsiteY26" fmla="*/ 186500 h 186499"/>
                <a:gd name="connsiteX27" fmla="*/ 38576 w 142875"/>
                <a:gd name="connsiteY27" fmla="*/ 174879 h 18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2875" h="186499">
                  <a:moveTo>
                    <a:pt x="38576" y="174879"/>
                  </a:moveTo>
                  <a:cubicBezTo>
                    <a:pt x="25908" y="167164"/>
                    <a:pt x="16383" y="156210"/>
                    <a:pt x="9811" y="142208"/>
                  </a:cubicBezTo>
                  <a:cubicBezTo>
                    <a:pt x="3239" y="128111"/>
                    <a:pt x="0" y="111633"/>
                    <a:pt x="0" y="92774"/>
                  </a:cubicBezTo>
                  <a:cubicBezTo>
                    <a:pt x="0" y="74486"/>
                    <a:pt x="3810" y="58293"/>
                    <a:pt x="11525" y="44291"/>
                  </a:cubicBezTo>
                  <a:cubicBezTo>
                    <a:pt x="19145" y="30289"/>
                    <a:pt x="29718" y="19336"/>
                    <a:pt x="43053" y="11621"/>
                  </a:cubicBezTo>
                  <a:cubicBezTo>
                    <a:pt x="56388" y="3905"/>
                    <a:pt x="71438" y="0"/>
                    <a:pt x="88106" y="0"/>
                  </a:cubicBezTo>
                  <a:cubicBezTo>
                    <a:pt x="100679" y="0"/>
                    <a:pt x="115729" y="2000"/>
                    <a:pt x="133350" y="5905"/>
                  </a:cubicBezTo>
                  <a:lnTo>
                    <a:pt x="141446" y="7334"/>
                  </a:lnTo>
                  <a:lnTo>
                    <a:pt x="138970" y="51340"/>
                  </a:lnTo>
                  <a:lnTo>
                    <a:pt x="122587" y="51340"/>
                  </a:lnTo>
                  <a:lnTo>
                    <a:pt x="116491" y="20288"/>
                  </a:lnTo>
                  <a:cubicBezTo>
                    <a:pt x="114205" y="18288"/>
                    <a:pt x="110204" y="16669"/>
                    <a:pt x="104584" y="15240"/>
                  </a:cubicBezTo>
                  <a:cubicBezTo>
                    <a:pt x="98965" y="13811"/>
                    <a:pt x="92012" y="13145"/>
                    <a:pt x="83915" y="13145"/>
                  </a:cubicBezTo>
                  <a:cubicBezTo>
                    <a:pt x="73438" y="13145"/>
                    <a:pt x="64198" y="16097"/>
                    <a:pt x="56007" y="22098"/>
                  </a:cubicBezTo>
                  <a:cubicBezTo>
                    <a:pt x="47911" y="28099"/>
                    <a:pt x="41434" y="36862"/>
                    <a:pt x="36862" y="48387"/>
                  </a:cubicBezTo>
                  <a:cubicBezTo>
                    <a:pt x="32195" y="60008"/>
                    <a:pt x="29813" y="73914"/>
                    <a:pt x="29813" y="90011"/>
                  </a:cubicBezTo>
                  <a:cubicBezTo>
                    <a:pt x="29813" y="105347"/>
                    <a:pt x="31814" y="119348"/>
                    <a:pt x="35909" y="131826"/>
                  </a:cubicBezTo>
                  <a:cubicBezTo>
                    <a:pt x="40005" y="144399"/>
                    <a:pt x="46196" y="154400"/>
                    <a:pt x="54483" y="161830"/>
                  </a:cubicBezTo>
                  <a:cubicBezTo>
                    <a:pt x="62770" y="169259"/>
                    <a:pt x="73057" y="172974"/>
                    <a:pt x="85344" y="172974"/>
                  </a:cubicBezTo>
                  <a:cubicBezTo>
                    <a:pt x="94012" y="172974"/>
                    <a:pt x="100679" y="172212"/>
                    <a:pt x="105251" y="170783"/>
                  </a:cubicBezTo>
                  <a:cubicBezTo>
                    <a:pt x="109823" y="169355"/>
                    <a:pt x="113824" y="167164"/>
                    <a:pt x="117158" y="164402"/>
                  </a:cubicBezTo>
                  <a:lnTo>
                    <a:pt x="127445" y="140399"/>
                  </a:lnTo>
                  <a:lnTo>
                    <a:pt x="142875" y="142399"/>
                  </a:lnTo>
                  <a:lnTo>
                    <a:pt x="136970" y="177165"/>
                  </a:lnTo>
                  <a:cubicBezTo>
                    <a:pt x="133541" y="177356"/>
                    <a:pt x="128492" y="178499"/>
                    <a:pt x="121825" y="180594"/>
                  </a:cubicBezTo>
                  <a:cubicBezTo>
                    <a:pt x="115919" y="182404"/>
                    <a:pt x="110300" y="183833"/>
                    <a:pt x="104775" y="184880"/>
                  </a:cubicBezTo>
                  <a:cubicBezTo>
                    <a:pt x="99346" y="185928"/>
                    <a:pt x="92488" y="186500"/>
                    <a:pt x="84296" y="186500"/>
                  </a:cubicBezTo>
                  <a:cubicBezTo>
                    <a:pt x="66485" y="186500"/>
                    <a:pt x="51149" y="182594"/>
                    <a:pt x="38576" y="174879"/>
                  </a:cubicBezTo>
                  <a:close/>
                </a:path>
              </a:pathLst>
            </a:custGeom>
            <a:solidFill>
              <a:srgbClr val="FFFFFF"/>
            </a:solidFill>
            <a:ln w="9525" cap="flat">
              <a:noFill/>
              <a:prstDash val="solid"/>
              <a:miter/>
            </a:ln>
          </p:spPr>
          <p:txBody>
            <a:bodyPr anchor="ctr"/>
            <a:lstStyle/>
            <a:p>
              <a:pPr>
                <a:defRPr/>
              </a:pPr>
              <a:endParaRPr lang="ro-RO"/>
            </a:p>
          </p:txBody>
        </p:sp>
        <p:sp>
          <p:nvSpPr>
            <p:cNvPr id="55" name="Freeform: Shape 55">
              <a:extLst>
                <a:ext uri="{FF2B5EF4-FFF2-40B4-BE49-F238E27FC236}">
                  <a16:creationId xmlns:a16="http://schemas.microsoft.com/office/drawing/2014/main" id="{A3C8C18E-6CEB-8873-A0B2-DBDCB93B0CFE}"/>
                </a:ext>
              </a:extLst>
            </p:cNvPr>
            <p:cNvSpPr/>
            <p:nvPr/>
          </p:nvSpPr>
          <p:spPr>
            <a:xfrm>
              <a:off x="10954131" y="6551549"/>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30 h 142208"/>
                <a:gd name="connsiteX12" fmla="*/ 105442 w 112585"/>
                <a:gd name="connsiteY12" fmla="*/ 113252 h 142208"/>
                <a:gd name="connsiteX13" fmla="*/ 110109 w 112585"/>
                <a:gd name="connsiteY13" fmla="*/ 124016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860 w 112585"/>
                <a:gd name="connsiteY22" fmla="*/ 58484 h 142208"/>
                <a:gd name="connsiteX23" fmla="*/ 85630 w 112585"/>
                <a:gd name="connsiteY23" fmla="*/ 58484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9"/>
                    <a:pt x="0" y="92678"/>
                    <a:pt x="0" y="71152"/>
                  </a:cubicBezTo>
                  <a:cubicBezTo>
                    <a:pt x="0" y="56960"/>
                    <a:pt x="2667" y="44482"/>
                    <a:pt x="8096" y="33719"/>
                  </a:cubicBezTo>
                  <a:cubicBezTo>
                    <a:pt x="13430" y="22955"/>
                    <a:pt x="21050" y="14669"/>
                    <a:pt x="30766" y="8763"/>
                  </a:cubicBezTo>
                  <a:cubicBezTo>
                    <a:pt x="40481" y="2858"/>
                    <a:pt x="51530" y="0"/>
                    <a:pt x="63913" y="0"/>
                  </a:cubicBezTo>
                  <a:cubicBezTo>
                    <a:pt x="79057" y="0"/>
                    <a:pt x="90868" y="4191"/>
                    <a:pt x="99250" y="12573"/>
                  </a:cubicBezTo>
                  <a:cubicBezTo>
                    <a:pt x="107632" y="20955"/>
                    <a:pt x="112109" y="33052"/>
                    <a:pt x="112586" y="48673"/>
                  </a:cubicBezTo>
                  <a:cubicBezTo>
                    <a:pt x="112586" y="58579"/>
                    <a:pt x="112014" y="66199"/>
                    <a:pt x="110871" y="71438"/>
                  </a:cubicBezTo>
                  <a:lnTo>
                    <a:pt x="26670" y="71438"/>
                  </a:lnTo>
                  <a:cubicBezTo>
                    <a:pt x="26956" y="87630"/>
                    <a:pt x="30766" y="100584"/>
                    <a:pt x="37909" y="110490"/>
                  </a:cubicBezTo>
                  <a:cubicBezTo>
                    <a:pt x="45053" y="120396"/>
                    <a:pt x="55245" y="125254"/>
                    <a:pt x="68485" y="125254"/>
                  </a:cubicBezTo>
                  <a:cubicBezTo>
                    <a:pt x="75057" y="125254"/>
                    <a:pt x="81820" y="124111"/>
                    <a:pt x="88963" y="121730"/>
                  </a:cubicBezTo>
                  <a:cubicBezTo>
                    <a:pt x="96012" y="119348"/>
                    <a:pt x="101537" y="116586"/>
                    <a:pt x="105442" y="113252"/>
                  </a:cubicBezTo>
                  <a:lnTo>
                    <a:pt x="110109" y="124016"/>
                  </a:lnTo>
                  <a:cubicBezTo>
                    <a:pt x="105346" y="128873"/>
                    <a:pt x="98393" y="133160"/>
                    <a:pt x="89059" y="136779"/>
                  </a:cubicBezTo>
                  <a:cubicBezTo>
                    <a:pt x="79724" y="140399"/>
                    <a:pt x="70294" y="142208"/>
                    <a:pt x="60674"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248" y="16764"/>
                    <a:pt x="68485" y="13716"/>
                    <a:pt x="59150" y="13716"/>
                  </a:cubicBezTo>
                  <a:cubicBezTo>
                    <a:pt x="49720" y="13716"/>
                    <a:pt x="42100" y="17145"/>
                    <a:pt x="36481" y="24003"/>
                  </a:cubicBezTo>
                  <a:cubicBezTo>
                    <a:pt x="30861" y="30861"/>
                    <a:pt x="27622" y="42386"/>
                    <a:pt x="26860" y="58484"/>
                  </a:cubicBezTo>
                  <a:lnTo>
                    <a:pt x="85630" y="58484"/>
                  </a:lnTo>
                  <a:close/>
                </a:path>
              </a:pathLst>
            </a:custGeom>
            <a:solidFill>
              <a:srgbClr val="FFFFFF"/>
            </a:solidFill>
            <a:ln w="9525" cap="flat">
              <a:noFill/>
              <a:prstDash val="solid"/>
              <a:miter/>
            </a:ln>
          </p:spPr>
          <p:txBody>
            <a:bodyPr anchor="ctr"/>
            <a:lstStyle/>
            <a:p>
              <a:pPr>
                <a:defRPr/>
              </a:pPr>
              <a:endParaRPr lang="ro-RO"/>
            </a:p>
          </p:txBody>
        </p:sp>
        <p:sp>
          <p:nvSpPr>
            <p:cNvPr id="56" name="Freeform: Shape 56">
              <a:extLst>
                <a:ext uri="{FF2B5EF4-FFF2-40B4-BE49-F238E27FC236}">
                  <a16:creationId xmlns:a16="http://schemas.microsoft.com/office/drawing/2014/main" id="{5EDD1620-FEC9-D9F2-F2B1-D8537DD09320}"/>
                </a:ext>
              </a:extLst>
            </p:cNvPr>
            <p:cNvSpPr/>
            <p:nvPr/>
          </p:nvSpPr>
          <p:spPr>
            <a:xfrm>
              <a:off x="11084814" y="6551930"/>
              <a:ext cx="147732" cy="138969"/>
            </a:xfrm>
            <a:custGeom>
              <a:avLst/>
              <a:gdLst>
                <a:gd name="connsiteX0" fmla="*/ 17621 w 147732"/>
                <a:gd name="connsiteY0" fmla="*/ 22003 h 138969"/>
                <a:gd name="connsiteX1" fmla="*/ 0 w 147732"/>
                <a:gd name="connsiteY1" fmla="*/ 17621 h 138969"/>
                <a:gd name="connsiteX2" fmla="*/ 0 w 147732"/>
                <a:gd name="connsiteY2" fmla="*/ 4382 h 138969"/>
                <a:gd name="connsiteX3" fmla="*/ 34957 w 147732"/>
                <a:gd name="connsiteY3" fmla="*/ 0 h 138969"/>
                <a:gd name="connsiteX4" fmla="*/ 35719 w 147732"/>
                <a:gd name="connsiteY4" fmla="*/ 0 h 138969"/>
                <a:gd name="connsiteX5" fmla="*/ 40862 w 147732"/>
                <a:gd name="connsiteY5" fmla="*/ 4382 h 138969"/>
                <a:gd name="connsiteX6" fmla="*/ 40862 w 147732"/>
                <a:gd name="connsiteY6" fmla="*/ 14669 h 138969"/>
                <a:gd name="connsiteX7" fmla="*/ 40577 w 147732"/>
                <a:gd name="connsiteY7" fmla="*/ 20574 h 138969"/>
                <a:gd name="connsiteX8" fmla="*/ 63817 w 147732"/>
                <a:gd name="connsiteY8" fmla="*/ 6382 h 138969"/>
                <a:gd name="connsiteX9" fmla="*/ 91440 w 147732"/>
                <a:gd name="connsiteY9" fmla="*/ 0 h 138969"/>
                <a:gd name="connsiteX10" fmla="*/ 115253 w 147732"/>
                <a:gd name="connsiteY10" fmla="*/ 5906 h 138969"/>
                <a:gd name="connsiteX11" fmla="*/ 127159 w 147732"/>
                <a:gd name="connsiteY11" fmla="*/ 23908 h 138969"/>
                <a:gd name="connsiteX12" fmla="*/ 130588 w 147732"/>
                <a:gd name="connsiteY12" fmla="*/ 56579 h 138969"/>
                <a:gd name="connsiteX13" fmla="*/ 130588 w 147732"/>
                <a:gd name="connsiteY13" fmla="*/ 125063 h 138969"/>
                <a:gd name="connsiteX14" fmla="*/ 147733 w 147732"/>
                <a:gd name="connsiteY14" fmla="*/ 126778 h 138969"/>
                <a:gd name="connsiteX15" fmla="*/ 147733 w 147732"/>
                <a:gd name="connsiteY15" fmla="*/ 138970 h 138969"/>
                <a:gd name="connsiteX16" fmla="*/ 89726 w 147732"/>
                <a:gd name="connsiteY16" fmla="*/ 138970 h 138969"/>
                <a:gd name="connsiteX17" fmla="*/ 89726 w 147732"/>
                <a:gd name="connsiteY17" fmla="*/ 126968 h 138969"/>
                <a:gd name="connsiteX18" fmla="*/ 104870 w 147732"/>
                <a:gd name="connsiteY18" fmla="*/ 124968 h 138969"/>
                <a:gd name="connsiteX19" fmla="*/ 104870 w 147732"/>
                <a:gd name="connsiteY19" fmla="*/ 56198 h 138969"/>
                <a:gd name="connsiteX20" fmla="*/ 102870 w 147732"/>
                <a:gd name="connsiteY20" fmla="*/ 33528 h 138969"/>
                <a:gd name="connsiteX21" fmla="*/ 95536 w 147732"/>
                <a:gd name="connsiteY21" fmla="*/ 21336 h 138969"/>
                <a:gd name="connsiteX22" fmla="*/ 79915 w 147732"/>
                <a:gd name="connsiteY22" fmla="*/ 17336 h 138969"/>
                <a:gd name="connsiteX23" fmla="*/ 61055 w 147732"/>
                <a:gd name="connsiteY23" fmla="*/ 21717 h 138969"/>
                <a:gd name="connsiteX24" fmla="*/ 43148 w 147732"/>
                <a:gd name="connsiteY24" fmla="*/ 32004 h 138969"/>
                <a:gd name="connsiteX25" fmla="*/ 43148 w 147732"/>
                <a:gd name="connsiteY25" fmla="*/ 124777 h 138969"/>
                <a:gd name="connsiteX26" fmla="*/ 59817 w 147732"/>
                <a:gd name="connsiteY26" fmla="*/ 126968 h 138969"/>
                <a:gd name="connsiteX27" fmla="*/ 59817 w 147732"/>
                <a:gd name="connsiteY27" fmla="*/ 138970 h 138969"/>
                <a:gd name="connsiteX28" fmla="*/ 2095 w 147732"/>
                <a:gd name="connsiteY28" fmla="*/ 138970 h 138969"/>
                <a:gd name="connsiteX29" fmla="*/ 2095 w 147732"/>
                <a:gd name="connsiteY29" fmla="*/ 126968 h 138969"/>
                <a:gd name="connsiteX30" fmla="*/ 17526 w 147732"/>
                <a:gd name="connsiteY30" fmla="*/ 124777 h 138969"/>
                <a:gd name="connsiteX31" fmla="*/ 17526 w 147732"/>
                <a:gd name="connsiteY31" fmla="*/ 2200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8969">
                  <a:moveTo>
                    <a:pt x="17621" y="22003"/>
                  </a:moveTo>
                  <a:lnTo>
                    <a:pt x="0" y="17621"/>
                  </a:lnTo>
                  <a:lnTo>
                    <a:pt x="0" y="4382"/>
                  </a:lnTo>
                  <a:lnTo>
                    <a:pt x="34957" y="0"/>
                  </a:lnTo>
                  <a:lnTo>
                    <a:pt x="35719" y="0"/>
                  </a:lnTo>
                  <a:lnTo>
                    <a:pt x="40862" y="4382"/>
                  </a:lnTo>
                  <a:lnTo>
                    <a:pt x="40862" y="14669"/>
                  </a:lnTo>
                  <a:lnTo>
                    <a:pt x="40577" y="20574"/>
                  </a:lnTo>
                  <a:cubicBezTo>
                    <a:pt x="46482" y="15335"/>
                    <a:pt x="54197" y="10668"/>
                    <a:pt x="63817" y="6382"/>
                  </a:cubicBezTo>
                  <a:cubicBezTo>
                    <a:pt x="73438" y="2096"/>
                    <a:pt x="82677" y="0"/>
                    <a:pt x="91440" y="0"/>
                  </a:cubicBezTo>
                  <a:cubicBezTo>
                    <a:pt x="101727" y="0"/>
                    <a:pt x="109633" y="2000"/>
                    <a:pt x="115253" y="5906"/>
                  </a:cubicBezTo>
                  <a:cubicBezTo>
                    <a:pt x="120872" y="9811"/>
                    <a:pt x="124873" y="15811"/>
                    <a:pt x="127159" y="23908"/>
                  </a:cubicBezTo>
                  <a:cubicBezTo>
                    <a:pt x="129445" y="32004"/>
                    <a:pt x="130588" y="42863"/>
                    <a:pt x="130588" y="56579"/>
                  </a:cubicBezTo>
                  <a:lnTo>
                    <a:pt x="130588" y="125063"/>
                  </a:lnTo>
                  <a:lnTo>
                    <a:pt x="147733" y="126778"/>
                  </a:lnTo>
                  <a:lnTo>
                    <a:pt x="147733" y="138970"/>
                  </a:lnTo>
                  <a:lnTo>
                    <a:pt x="89726" y="138970"/>
                  </a:lnTo>
                  <a:lnTo>
                    <a:pt x="89726" y="126968"/>
                  </a:lnTo>
                  <a:lnTo>
                    <a:pt x="104870" y="124968"/>
                  </a:lnTo>
                  <a:lnTo>
                    <a:pt x="104870" y="56198"/>
                  </a:lnTo>
                  <a:cubicBezTo>
                    <a:pt x="104870" y="46577"/>
                    <a:pt x="104204" y="39053"/>
                    <a:pt x="102870" y="33528"/>
                  </a:cubicBezTo>
                  <a:cubicBezTo>
                    <a:pt x="101536" y="28099"/>
                    <a:pt x="99155" y="24003"/>
                    <a:pt x="95536" y="21336"/>
                  </a:cubicBezTo>
                  <a:cubicBezTo>
                    <a:pt x="91916" y="18669"/>
                    <a:pt x="86773" y="17336"/>
                    <a:pt x="79915" y="17336"/>
                  </a:cubicBezTo>
                  <a:cubicBezTo>
                    <a:pt x="74009" y="17336"/>
                    <a:pt x="67723" y="18764"/>
                    <a:pt x="61055" y="21717"/>
                  </a:cubicBezTo>
                  <a:cubicBezTo>
                    <a:pt x="54388" y="24670"/>
                    <a:pt x="48387" y="28099"/>
                    <a:pt x="43148" y="32004"/>
                  </a:cubicBezTo>
                  <a:lnTo>
                    <a:pt x="43148" y="124777"/>
                  </a:lnTo>
                  <a:lnTo>
                    <a:pt x="59817" y="126968"/>
                  </a:lnTo>
                  <a:lnTo>
                    <a:pt x="59817" y="138970"/>
                  </a:lnTo>
                  <a:lnTo>
                    <a:pt x="2095" y="138970"/>
                  </a:lnTo>
                  <a:lnTo>
                    <a:pt x="2095" y="126968"/>
                  </a:lnTo>
                  <a:lnTo>
                    <a:pt x="17526" y="124777"/>
                  </a:lnTo>
                  <a:lnTo>
                    <a:pt x="17526" y="22003"/>
                  </a:lnTo>
                  <a:close/>
                </a:path>
              </a:pathLst>
            </a:custGeom>
            <a:solidFill>
              <a:srgbClr val="FFFFFF"/>
            </a:solidFill>
            <a:ln w="9525" cap="flat">
              <a:noFill/>
              <a:prstDash val="solid"/>
              <a:miter/>
            </a:ln>
          </p:spPr>
          <p:txBody>
            <a:bodyPr anchor="ctr"/>
            <a:lstStyle/>
            <a:p>
              <a:pPr>
                <a:defRPr/>
              </a:pPr>
              <a:endParaRPr lang="ro-RO"/>
            </a:p>
          </p:txBody>
        </p:sp>
        <p:sp>
          <p:nvSpPr>
            <p:cNvPr id="57" name="Freeform: Shape 57">
              <a:extLst>
                <a:ext uri="{FF2B5EF4-FFF2-40B4-BE49-F238E27FC236}">
                  <a16:creationId xmlns:a16="http://schemas.microsoft.com/office/drawing/2014/main" id="{AF94A637-EBCE-214C-2EA1-0C79DEF4DB6D}"/>
                </a:ext>
              </a:extLst>
            </p:cNvPr>
            <p:cNvSpPr/>
            <p:nvPr/>
          </p:nvSpPr>
          <p:spPr>
            <a:xfrm>
              <a:off x="11246738" y="6519830"/>
              <a:ext cx="88106" cy="173640"/>
            </a:xfrm>
            <a:custGeom>
              <a:avLst/>
              <a:gdLst>
                <a:gd name="connsiteX0" fmla="*/ 24479 w 88106"/>
                <a:gd name="connsiteY0" fmla="*/ 167164 h 173640"/>
                <a:gd name="connsiteX1" fmla="*/ 17621 w 88106"/>
                <a:gd name="connsiteY1" fmla="*/ 145352 h 173640"/>
                <a:gd name="connsiteX2" fmla="*/ 17621 w 88106"/>
                <a:gd name="connsiteY2" fmla="*/ 51435 h 173640"/>
                <a:gd name="connsiteX3" fmla="*/ 0 w 88106"/>
                <a:gd name="connsiteY3" fmla="*/ 51435 h 173640"/>
                <a:gd name="connsiteX4" fmla="*/ 0 w 88106"/>
                <a:gd name="connsiteY4" fmla="*/ 40386 h 173640"/>
                <a:gd name="connsiteX5" fmla="*/ 6858 w 88106"/>
                <a:gd name="connsiteY5" fmla="*/ 38672 h 173640"/>
                <a:gd name="connsiteX6" fmla="*/ 14478 w 88106"/>
                <a:gd name="connsiteY6" fmla="*/ 36005 h 173640"/>
                <a:gd name="connsiteX7" fmla="*/ 20574 w 88106"/>
                <a:gd name="connsiteY7" fmla="*/ 27242 h 173640"/>
                <a:gd name="connsiteX8" fmla="*/ 25241 w 88106"/>
                <a:gd name="connsiteY8" fmla="*/ 12287 h 173640"/>
                <a:gd name="connsiteX9" fmla="*/ 28385 w 88106"/>
                <a:gd name="connsiteY9" fmla="*/ 0 h 173640"/>
                <a:gd name="connsiteX10" fmla="*/ 42863 w 88106"/>
                <a:gd name="connsiteY10" fmla="*/ 0 h 173640"/>
                <a:gd name="connsiteX11" fmla="*/ 43339 w 88106"/>
                <a:gd name="connsiteY11" fmla="*/ 35243 h 173640"/>
                <a:gd name="connsiteX12" fmla="*/ 84201 w 88106"/>
                <a:gd name="connsiteY12" fmla="*/ 35243 h 173640"/>
                <a:gd name="connsiteX13" fmla="*/ 84201 w 88106"/>
                <a:gd name="connsiteY13" fmla="*/ 51435 h 173640"/>
                <a:gd name="connsiteX14" fmla="*/ 43339 w 88106"/>
                <a:gd name="connsiteY14" fmla="*/ 51435 h 173640"/>
                <a:gd name="connsiteX15" fmla="*/ 43339 w 88106"/>
                <a:gd name="connsiteY15" fmla="*/ 126587 h 173640"/>
                <a:gd name="connsiteX16" fmla="*/ 44196 w 88106"/>
                <a:gd name="connsiteY16" fmla="*/ 146209 h 173640"/>
                <a:gd name="connsiteX17" fmla="*/ 47816 w 88106"/>
                <a:gd name="connsiteY17" fmla="*/ 153543 h 173640"/>
                <a:gd name="connsiteX18" fmla="*/ 57531 w 88106"/>
                <a:gd name="connsiteY18" fmla="*/ 155258 h 173640"/>
                <a:gd name="connsiteX19" fmla="*/ 72104 w 88106"/>
                <a:gd name="connsiteY19" fmla="*/ 153543 h 173640"/>
                <a:gd name="connsiteX20" fmla="*/ 84487 w 88106"/>
                <a:gd name="connsiteY20" fmla="*/ 149828 h 173640"/>
                <a:gd name="connsiteX21" fmla="*/ 88106 w 88106"/>
                <a:gd name="connsiteY21" fmla="*/ 160877 h 173640"/>
                <a:gd name="connsiteX22" fmla="*/ 69152 w 88106"/>
                <a:gd name="connsiteY22" fmla="*/ 169450 h 173640"/>
                <a:gd name="connsiteX23" fmla="*/ 45244 w 88106"/>
                <a:gd name="connsiteY23" fmla="*/ 173641 h 173640"/>
                <a:gd name="connsiteX24" fmla="*/ 24479 w 88106"/>
                <a:gd name="connsiteY24" fmla="*/ 167164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106" h="173640">
                  <a:moveTo>
                    <a:pt x="24479" y="167164"/>
                  </a:moveTo>
                  <a:cubicBezTo>
                    <a:pt x="19907" y="162878"/>
                    <a:pt x="17621" y="155639"/>
                    <a:pt x="17621" y="145352"/>
                  </a:cubicBezTo>
                  <a:lnTo>
                    <a:pt x="17621" y="51435"/>
                  </a:lnTo>
                  <a:lnTo>
                    <a:pt x="0" y="51435"/>
                  </a:lnTo>
                  <a:lnTo>
                    <a:pt x="0" y="40386"/>
                  </a:lnTo>
                  <a:cubicBezTo>
                    <a:pt x="857" y="40196"/>
                    <a:pt x="3143" y="39624"/>
                    <a:pt x="6858" y="38672"/>
                  </a:cubicBezTo>
                  <a:cubicBezTo>
                    <a:pt x="10573" y="37719"/>
                    <a:pt x="13145" y="36767"/>
                    <a:pt x="14478" y="36005"/>
                  </a:cubicBezTo>
                  <a:cubicBezTo>
                    <a:pt x="17050" y="34576"/>
                    <a:pt x="19145" y="31623"/>
                    <a:pt x="20574" y="27242"/>
                  </a:cubicBezTo>
                  <a:cubicBezTo>
                    <a:pt x="21908" y="24098"/>
                    <a:pt x="23432" y="19145"/>
                    <a:pt x="25241" y="12287"/>
                  </a:cubicBezTo>
                  <a:cubicBezTo>
                    <a:pt x="27051" y="5429"/>
                    <a:pt x="28099" y="1334"/>
                    <a:pt x="28385" y="0"/>
                  </a:cubicBezTo>
                  <a:lnTo>
                    <a:pt x="42863" y="0"/>
                  </a:lnTo>
                  <a:lnTo>
                    <a:pt x="43339" y="35243"/>
                  </a:lnTo>
                  <a:lnTo>
                    <a:pt x="84201" y="35243"/>
                  </a:lnTo>
                  <a:lnTo>
                    <a:pt x="84201" y="51435"/>
                  </a:lnTo>
                  <a:lnTo>
                    <a:pt x="43339" y="51435"/>
                  </a:lnTo>
                  <a:lnTo>
                    <a:pt x="43339" y="126587"/>
                  </a:lnTo>
                  <a:cubicBezTo>
                    <a:pt x="43339" y="135922"/>
                    <a:pt x="43625" y="142399"/>
                    <a:pt x="44196" y="146209"/>
                  </a:cubicBezTo>
                  <a:cubicBezTo>
                    <a:pt x="44768" y="149924"/>
                    <a:pt x="46006" y="152400"/>
                    <a:pt x="47816" y="153543"/>
                  </a:cubicBezTo>
                  <a:cubicBezTo>
                    <a:pt x="49625" y="154686"/>
                    <a:pt x="52959" y="155258"/>
                    <a:pt x="57531" y="155258"/>
                  </a:cubicBezTo>
                  <a:cubicBezTo>
                    <a:pt x="61913" y="155258"/>
                    <a:pt x="66770" y="154686"/>
                    <a:pt x="72104" y="153543"/>
                  </a:cubicBezTo>
                  <a:cubicBezTo>
                    <a:pt x="77438" y="152400"/>
                    <a:pt x="81534" y="151162"/>
                    <a:pt x="84487" y="149828"/>
                  </a:cubicBezTo>
                  <a:lnTo>
                    <a:pt x="88106" y="160877"/>
                  </a:lnTo>
                  <a:cubicBezTo>
                    <a:pt x="84201" y="163830"/>
                    <a:pt x="77915" y="166688"/>
                    <a:pt x="69152" y="169450"/>
                  </a:cubicBezTo>
                  <a:cubicBezTo>
                    <a:pt x="60389" y="172212"/>
                    <a:pt x="52483" y="173641"/>
                    <a:pt x="45244" y="173641"/>
                  </a:cubicBezTo>
                  <a:cubicBezTo>
                    <a:pt x="36005" y="173546"/>
                    <a:pt x="29051" y="171450"/>
                    <a:pt x="24479" y="167164"/>
                  </a:cubicBezTo>
                  <a:close/>
                </a:path>
              </a:pathLst>
            </a:custGeom>
            <a:solidFill>
              <a:srgbClr val="FFFFFF"/>
            </a:solidFill>
            <a:ln w="9525" cap="flat">
              <a:noFill/>
              <a:prstDash val="solid"/>
              <a:miter/>
            </a:ln>
          </p:spPr>
          <p:txBody>
            <a:bodyPr anchor="ctr"/>
            <a:lstStyle/>
            <a:p>
              <a:pPr>
                <a:defRPr/>
              </a:pPr>
              <a:endParaRPr lang="ro-RO"/>
            </a:p>
          </p:txBody>
        </p:sp>
        <p:sp>
          <p:nvSpPr>
            <p:cNvPr id="58" name="Freeform: Shape 58">
              <a:extLst>
                <a:ext uri="{FF2B5EF4-FFF2-40B4-BE49-F238E27FC236}">
                  <a16:creationId xmlns:a16="http://schemas.microsoft.com/office/drawing/2014/main" id="{516149A4-04C9-EAD4-D9F7-09B8410C7E8B}"/>
                </a:ext>
              </a:extLst>
            </p:cNvPr>
            <p:cNvSpPr/>
            <p:nvPr/>
          </p:nvSpPr>
          <p:spPr>
            <a:xfrm>
              <a:off x="11350180" y="6551454"/>
              <a:ext cx="95535" cy="139446"/>
            </a:xfrm>
            <a:custGeom>
              <a:avLst/>
              <a:gdLst>
                <a:gd name="connsiteX0" fmla="*/ 95 w 95535"/>
                <a:gd name="connsiteY0" fmla="*/ 127445 h 139446"/>
                <a:gd name="connsiteX1" fmla="*/ 18479 w 95535"/>
                <a:gd name="connsiteY1" fmla="*/ 126016 h 139446"/>
                <a:gd name="connsiteX2" fmla="*/ 18479 w 95535"/>
                <a:gd name="connsiteY2" fmla="*/ 22479 h 139446"/>
                <a:gd name="connsiteX3" fmla="*/ 857 w 95535"/>
                <a:gd name="connsiteY3" fmla="*/ 18098 h 139446"/>
                <a:gd name="connsiteX4" fmla="*/ 857 w 95535"/>
                <a:gd name="connsiteY4" fmla="*/ 4858 h 139446"/>
                <a:gd name="connsiteX5" fmla="*/ 34671 w 95535"/>
                <a:gd name="connsiteY5" fmla="*/ 476 h 139446"/>
                <a:gd name="connsiteX6" fmla="*/ 35147 w 95535"/>
                <a:gd name="connsiteY6" fmla="*/ 476 h 139446"/>
                <a:gd name="connsiteX7" fmla="*/ 40577 w 95535"/>
                <a:gd name="connsiteY7" fmla="*/ 4858 h 139446"/>
                <a:gd name="connsiteX8" fmla="*/ 40577 w 95535"/>
                <a:gd name="connsiteY8" fmla="*/ 9239 h 139446"/>
                <a:gd name="connsiteX9" fmla="*/ 39815 w 95535"/>
                <a:gd name="connsiteY9" fmla="*/ 28289 h 139446"/>
                <a:gd name="connsiteX10" fmla="*/ 40577 w 95535"/>
                <a:gd name="connsiteY10" fmla="*/ 28289 h 139446"/>
                <a:gd name="connsiteX11" fmla="*/ 49340 w 95535"/>
                <a:gd name="connsiteY11" fmla="*/ 17526 h 139446"/>
                <a:gd name="connsiteX12" fmla="*/ 65722 w 95535"/>
                <a:gd name="connsiteY12" fmla="*/ 5429 h 139446"/>
                <a:gd name="connsiteX13" fmla="*/ 87440 w 95535"/>
                <a:gd name="connsiteY13" fmla="*/ 0 h 139446"/>
                <a:gd name="connsiteX14" fmla="*/ 95536 w 95535"/>
                <a:gd name="connsiteY14" fmla="*/ 1238 h 139446"/>
                <a:gd name="connsiteX15" fmla="*/ 95536 w 95535"/>
                <a:gd name="connsiteY15" fmla="*/ 28575 h 139446"/>
                <a:gd name="connsiteX16" fmla="*/ 90011 w 95535"/>
                <a:gd name="connsiteY16" fmla="*/ 26289 h 139446"/>
                <a:gd name="connsiteX17" fmla="*/ 81534 w 95535"/>
                <a:gd name="connsiteY17" fmla="*/ 25146 h 139446"/>
                <a:gd name="connsiteX18" fmla="*/ 43815 w 95535"/>
                <a:gd name="connsiteY18" fmla="*/ 37624 h 139446"/>
                <a:gd name="connsiteX19" fmla="*/ 43815 w 95535"/>
                <a:gd name="connsiteY19" fmla="*/ 125730 h 139446"/>
                <a:gd name="connsiteX20" fmla="*/ 74867 w 95535"/>
                <a:gd name="connsiteY20" fmla="*/ 127730 h 139446"/>
                <a:gd name="connsiteX21" fmla="*/ 74867 w 95535"/>
                <a:gd name="connsiteY21" fmla="*/ 139446 h 139446"/>
                <a:gd name="connsiteX22" fmla="*/ 0 w 95535"/>
                <a:gd name="connsiteY22" fmla="*/ 139446 h 139446"/>
                <a:gd name="connsiteX23" fmla="*/ 0 w 95535"/>
                <a:gd name="connsiteY23" fmla="*/ 127445 h 13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446">
                  <a:moveTo>
                    <a:pt x="95" y="127445"/>
                  </a:moveTo>
                  <a:lnTo>
                    <a:pt x="18479" y="126016"/>
                  </a:lnTo>
                  <a:lnTo>
                    <a:pt x="18479" y="22479"/>
                  </a:lnTo>
                  <a:lnTo>
                    <a:pt x="857" y="18098"/>
                  </a:lnTo>
                  <a:lnTo>
                    <a:pt x="857" y="4858"/>
                  </a:lnTo>
                  <a:lnTo>
                    <a:pt x="34671" y="476"/>
                  </a:lnTo>
                  <a:lnTo>
                    <a:pt x="35147" y="476"/>
                  </a:lnTo>
                  <a:lnTo>
                    <a:pt x="40577" y="4858"/>
                  </a:lnTo>
                  <a:lnTo>
                    <a:pt x="40577" y="9239"/>
                  </a:lnTo>
                  <a:lnTo>
                    <a:pt x="39815" y="28289"/>
                  </a:lnTo>
                  <a:lnTo>
                    <a:pt x="40577" y="28289"/>
                  </a:lnTo>
                  <a:cubicBezTo>
                    <a:pt x="42196" y="25527"/>
                    <a:pt x="45149" y="21907"/>
                    <a:pt x="49340" y="17526"/>
                  </a:cubicBezTo>
                  <a:cubicBezTo>
                    <a:pt x="53626" y="13145"/>
                    <a:pt x="59055" y="9049"/>
                    <a:pt x="65722" y="5429"/>
                  </a:cubicBezTo>
                  <a:cubicBezTo>
                    <a:pt x="72390" y="1810"/>
                    <a:pt x="79629" y="0"/>
                    <a:pt x="87440" y="0"/>
                  </a:cubicBezTo>
                  <a:cubicBezTo>
                    <a:pt x="90678" y="0"/>
                    <a:pt x="93345" y="381"/>
                    <a:pt x="95536" y="1238"/>
                  </a:cubicBezTo>
                  <a:lnTo>
                    <a:pt x="95536" y="28575"/>
                  </a:lnTo>
                  <a:cubicBezTo>
                    <a:pt x="94393" y="27813"/>
                    <a:pt x="92583" y="26956"/>
                    <a:pt x="90011" y="26289"/>
                  </a:cubicBezTo>
                  <a:cubicBezTo>
                    <a:pt x="87440" y="25527"/>
                    <a:pt x="84677" y="25146"/>
                    <a:pt x="81534" y="25146"/>
                  </a:cubicBezTo>
                  <a:cubicBezTo>
                    <a:pt x="68009" y="25146"/>
                    <a:pt x="55436" y="29337"/>
                    <a:pt x="43815" y="37624"/>
                  </a:cubicBezTo>
                  <a:lnTo>
                    <a:pt x="43815" y="125730"/>
                  </a:lnTo>
                  <a:lnTo>
                    <a:pt x="74867" y="127730"/>
                  </a:lnTo>
                  <a:lnTo>
                    <a:pt x="74867" y="139446"/>
                  </a:lnTo>
                  <a:lnTo>
                    <a:pt x="0" y="139446"/>
                  </a:lnTo>
                  <a:lnTo>
                    <a:pt x="0" y="127445"/>
                  </a:lnTo>
                  <a:close/>
                </a:path>
              </a:pathLst>
            </a:custGeom>
            <a:solidFill>
              <a:srgbClr val="FFFFFF"/>
            </a:solidFill>
            <a:ln w="9525" cap="flat">
              <a:noFill/>
              <a:prstDash val="solid"/>
              <a:miter/>
            </a:ln>
          </p:spPr>
          <p:txBody>
            <a:bodyPr anchor="ctr"/>
            <a:lstStyle/>
            <a:p>
              <a:pPr>
                <a:defRPr/>
              </a:pPr>
              <a:endParaRPr lang="ro-RO"/>
            </a:p>
          </p:txBody>
        </p:sp>
        <p:sp>
          <p:nvSpPr>
            <p:cNvPr id="59" name="Freeform: Shape 59">
              <a:extLst>
                <a:ext uri="{FF2B5EF4-FFF2-40B4-BE49-F238E27FC236}">
                  <a16:creationId xmlns:a16="http://schemas.microsoft.com/office/drawing/2014/main" id="{05F00439-B471-83FD-EBBF-DDAAAC526BA2}"/>
                </a:ext>
              </a:extLst>
            </p:cNvPr>
            <p:cNvSpPr/>
            <p:nvPr/>
          </p:nvSpPr>
          <p:spPr>
            <a:xfrm>
              <a:off x="11459622" y="6552216"/>
              <a:ext cx="137541" cy="141350"/>
            </a:xfrm>
            <a:custGeom>
              <a:avLst/>
              <a:gdLst>
                <a:gd name="connsiteX0" fmla="*/ 103442 w 137541"/>
                <a:gd name="connsiteY0" fmla="*/ 138208 h 141350"/>
                <a:gd name="connsiteX1" fmla="*/ 100108 w 137541"/>
                <a:gd name="connsiteY1" fmla="*/ 129349 h 141350"/>
                <a:gd name="connsiteX2" fmla="*/ 100108 w 137541"/>
                <a:gd name="connsiteY2" fmla="*/ 121063 h 141350"/>
                <a:gd name="connsiteX3" fmla="*/ 79915 w 137541"/>
                <a:gd name="connsiteY3" fmla="*/ 135255 h 141350"/>
                <a:gd name="connsiteX4" fmla="*/ 55531 w 137541"/>
                <a:gd name="connsiteY4" fmla="*/ 141351 h 141350"/>
                <a:gd name="connsiteX5" fmla="*/ 23241 w 137541"/>
                <a:gd name="connsiteY5" fmla="*/ 129064 h 141350"/>
                <a:gd name="connsiteX6" fmla="*/ 13716 w 137541"/>
                <a:gd name="connsiteY6" fmla="*/ 88678 h 141350"/>
                <a:gd name="connsiteX7" fmla="*/ 13716 w 137541"/>
                <a:gd name="connsiteY7" fmla="*/ 17812 h 141350"/>
                <a:gd name="connsiteX8" fmla="*/ 0 w 137541"/>
                <a:gd name="connsiteY8" fmla="*/ 13907 h 141350"/>
                <a:gd name="connsiteX9" fmla="*/ 0 w 137541"/>
                <a:gd name="connsiteY9" fmla="*/ 3143 h 141350"/>
                <a:gd name="connsiteX10" fmla="*/ 34290 w 137541"/>
                <a:gd name="connsiteY10" fmla="*/ 0 h 141350"/>
                <a:gd name="connsiteX11" fmla="*/ 34576 w 137541"/>
                <a:gd name="connsiteY11" fmla="*/ 0 h 141350"/>
                <a:gd name="connsiteX12" fmla="*/ 39243 w 137541"/>
                <a:gd name="connsiteY12" fmla="*/ 2953 h 141350"/>
                <a:gd name="connsiteX13" fmla="*/ 39243 w 137541"/>
                <a:gd name="connsiteY13" fmla="*/ 86868 h 141350"/>
                <a:gd name="connsiteX14" fmla="*/ 41338 w 137541"/>
                <a:gd name="connsiteY14" fmla="*/ 109061 h 141350"/>
                <a:gd name="connsiteX15" fmla="*/ 48673 w 137541"/>
                <a:gd name="connsiteY15" fmla="*/ 120777 h 141350"/>
                <a:gd name="connsiteX16" fmla="*/ 64008 w 137541"/>
                <a:gd name="connsiteY16" fmla="*/ 124587 h 141350"/>
                <a:gd name="connsiteX17" fmla="*/ 82391 w 137541"/>
                <a:gd name="connsiteY17" fmla="*/ 120396 h 141350"/>
                <a:gd name="connsiteX18" fmla="*/ 97346 w 137541"/>
                <a:gd name="connsiteY18" fmla="*/ 110585 h 141350"/>
                <a:gd name="connsiteX19" fmla="*/ 97346 w 137541"/>
                <a:gd name="connsiteY19" fmla="*/ 17812 h 141350"/>
                <a:gd name="connsiteX20" fmla="*/ 79724 w 137541"/>
                <a:gd name="connsiteY20" fmla="*/ 13907 h 141350"/>
                <a:gd name="connsiteX21" fmla="*/ 79724 w 137541"/>
                <a:gd name="connsiteY21" fmla="*/ 3143 h 141350"/>
                <a:gd name="connsiteX22" fmla="*/ 116967 w 137541"/>
                <a:gd name="connsiteY22" fmla="*/ 0 h 141350"/>
                <a:gd name="connsiteX23" fmla="*/ 117253 w 137541"/>
                <a:gd name="connsiteY23" fmla="*/ 0 h 141350"/>
                <a:gd name="connsiteX24" fmla="*/ 122873 w 137541"/>
                <a:gd name="connsiteY24" fmla="*/ 2953 h 141350"/>
                <a:gd name="connsiteX25" fmla="*/ 122873 w 137541"/>
                <a:gd name="connsiteY25" fmla="*/ 126302 h 141350"/>
                <a:gd name="connsiteX26" fmla="*/ 137541 w 137541"/>
                <a:gd name="connsiteY26" fmla="*/ 126302 h 141350"/>
                <a:gd name="connsiteX27" fmla="*/ 137255 w 137541"/>
                <a:gd name="connsiteY27" fmla="*/ 137351 h 141350"/>
                <a:gd name="connsiteX28" fmla="*/ 125349 w 137541"/>
                <a:gd name="connsiteY28" fmla="*/ 140018 h 141350"/>
                <a:gd name="connsiteX29" fmla="*/ 113729 w 137541"/>
                <a:gd name="connsiteY29" fmla="*/ 140970 h 141350"/>
                <a:gd name="connsiteX30" fmla="*/ 103442 w 137541"/>
                <a:gd name="connsiteY30" fmla="*/ 138208 h 1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0">
                  <a:moveTo>
                    <a:pt x="103442" y="138208"/>
                  </a:moveTo>
                  <a:cubicBezTo>
                    <a:pt x="101251" y="136398"/>
                    <a:pt x="100108" y="133445"/>
                    <a:pt x="100108" y="129349"/>
                  </a:cubicBezTo>
                  <a:lnTo>
                    <a:pt x="100108" y="121063"/>
                  </a:lnTo>
                  <a:cubicBezTo>
                    <a:pt x="94679" y="126492"/>
                    <a:pt x="88011" y="131159"/>
                    <a:pt x="79915" y="135255"/>
                  </a:cubicBezTo>
                  <a:cubicBezTo>
                    <a:pt x="71819" y="139351"/>
                    <a:pt x="63722" y="141351"/>
                    <a:pt x="55531" y="141351"/>
                  </a:cubicBezTo>
                  <a:cubicBezTo>
                    <a:pt x="40386" y="141351"/>
                    <a:pt x="29623" y="137255"/>
                    <a:pt x="23241" y="129064"/>
                  </a:cubicBezTo>
                  <a:cubicBezTo>
                    <a:pt x="16859" y="120872"/>
                    <a:pt x="13716" y="107442"/>
                    <a:pt x="13716" y="88678"/>
                  </a:cubicBezTo>
                  <a:lnTo>
                    <a:pt x="13716" y="17812"/>
                  </a:lnTo>
                  <a:lnTo>
                    <a:pt x="0" y="13907"/>
                  </a:lnTo>
                  <a:lnTo>
                    <a:pt x="0" y="3143"/>
                  </a:lnTo>
                  <a:lnTo>
                    <a:pt x="34290" y="0"/>
                  </a:lnTo>
                  <a:lnTo>
                    <a:pt x="34576" y="0"/>
                  </a:lnTo>
                  <a:lnTo>
                    <a:pt x="39243" y="2953"/>
                  </a:lnTo>
                  <a:lnTo>
                    <a:pt x="39243" y="86868"/>
                  </a:lnTo>
                  <a:cubicBezTo>
                    <a:pt x="39243" y="96298"/>
                    <a:pt x="39910" y="103727"/>
                    <a:pt x="41338" y="109061"/>
                  </a:cubicBezTo>
                  <a:cubicBezTo>
                    <a:pt x="42767" y="114395"/>
                    <a:pt x="45148" y="118301"/>
                    <a:pt x="48673" y="120777"/>
                  </a:cubicBezTo>
                  <a:cubicBezTo>
                    <a:pt x="52197" y="123349"/>
                    <a:pt x="57245" y="124587"/>
                    <a:pt x="64008" y="124587"/>
                  </a:cubicBezTo>
                  <a:cubicBezTo>
                    <a:pt x="70485" y="124587"/>
                    <a:pt x="76676" y="123158"/>
                    <a:pt x="82391" y="120396"/>
                  </a:cubicBezTo>
                  <a:cubicBezTo>
                    <a:pt x="88106" y="117634"/>
                    <a:pt x="93059" y="114395"/>
                    <a:pt x="97346" y="110585"/>
                  </a:cubicBezTo>
                  <a:lnTo>
                    <a:pt x="97346" y="17812"/>
                  </a:lnTo>
                  <a:lnTo>
                    <a:pt x="79724" y="13907"/>
                  </a:lnTo>
                  <a:lnTo>
                    <a:pt x="79724" y="3143"/>
                  </a:lnTo>
                  <a:lnTo>
                    <a:pt x="116967" y="0"/>
                  </a:lnTo>
                  <a:lnTo>
                    <a:pt x="117253" y="0"/>
                  </a:lnTo>
                  <a:lnTo>
                    <a:pt x="122873" y="2953"/>
                  </a:lnTo>
                  <a:lnTo>
                    <a:pt x="122873" y="126302"/>
                  </a:lnTo>
                  <a:lnTo>
                    <a:pt x="137541" y="126302"/>
                  </a:lnTo>
                  <a:lnTo>
                    <a:pt x="137255" y="137351"/>
                  </a:lnTo>
                  <a:cubicBezTo>
                    <a:pt x="132683" y="138494"/>
                    <a:pt x="128778" y="139351"/>
                    <a:pt x="125349" y="140018"/>
                  </a:cubicBezTo>
                  <a:cubicBezTo>
                    <a:pt x="122015" y="140684"/>
                    <a:pt x="118110" y="140970"/>
                    <a:pt x="113729" y="140970"/>
                  </a:cubicBezTo>
                  <a:cubicBezTo>
                    <a:pt x="109061" y="140875"/>
                    <a:pt x="105727" y="140018"/>
                    <a:pt x="103442" y="138208"/>
                  </a:cubicBezTo>
                  <a:close/>
                </a:path>
              </a:pathLst>
            </a:custGeom>
            <a:solidFill>
              <a:srgbClr val="FFFFFF"/>
            </a:solidFill>
            <a:ln w="9525" cap="flat">
              <a:noFill/>
              <a:prstDash val="solid"/>
              <a:miter/>
            </a:ln>
          </p:spPr>
          <p:txBody>
            <a:bodyPr anchor="ctr"/>
            <a:lstStyle/>
            <a:p>
              <a:pPr>
                <a:defRPr/>
              </a:pPr>
              <a:endParaRPr lang="ro-RO"/>
            </a:p>
          </p:txBody>
        </p:sp>
        <p:sp>
          <p:nvSpPr>
            <p:cNvPr id="60" name="Freeform: Shape 60">
              <a:extLst>
                <a:ext uri="{FF2B5EF4-FFF2-40B4-BE49-F238E27FC236}">
                  <a16:creationId xmlns:a16="http://schemas.microsoft.com/office/drawing/2014/main" id="{F110AA8D-9EAE-3A9C-E47E-0B619AF18082}"/>
                </a:ext>
              </a:extLst>
            </p:cNvPr>
            <p:cNvSpPr/>
            <p:nvPr/>
          </p:nvSpPr>
          <p:spPr>
            <a:xfrm>
              <a:off x="11614499" y="6490494"/>
              <a:ext cx="66103" cy="200406"/>
            </a:xfrm>
            <a:custGeom>
              <a:avLst/>
              <a:gdLst>
                <a:gd name="connsiteX0" fmla="*/ 19907 w 66103"/>
                <a:gd name="connsiteY0" fmla="*/ 17907 h 200406"/>
                <a:gd name="connsiteX1" fmla="*/ 95 w 66103"/>
                <a:gd name="connsiteY1" fmla="*/ 15240 h 200406"/>
                <a:gd name="connsiteX2" fmla="*/ 95 w 66103"/>
                <a:gd name="connsiteY2" fmla="*/ 4763 h 200406"/>
                <a:gd name="connsiteX3" fmla="*/ 39529 w 66103"/>
                <a:gd name="connsiteY3" fmla="*/ 0 h 200406"/>
                <a:gd name="connsiteX4" fmla="*/ 40005 w 66103"/>
                <a:gd name="connsiteY4" fmla="*/ 0 h 200406"/>
                <a:gd name="connsiteX5" fmla="*/ 45339 w 66103"/>
                <a:gd name="connsiteY5" fmla="*/ 3620 h 200406"/>
                <a:gd name="connsiteX6" fmla="*/ 45339 w 66103"/>
                <a:gd name="connsiteY6" fmla="*/ 186404 h 200406"/>
                <a:gd name="connsiteX7" fmla="*/ 66103 w 66103"/>
                <a:gd name="connsiteY7" fmla="*/ 188405 h 200406"/>
                <a:gd name="connsiteX8" fmla="*/ 66103 w 66103"/>
                <a:gd name="connsiteY8" fmla="*/ 200406 h 200406"/>
                <a:gd name="connsiteX9" fmla="*/ 0 w 66103"/>
                <a:gd name="connsiteY9" fmla="*/ 200406 h 200406"/>
                <a:gd name="connsiteX10" fmla="*/ 0 w 66103"/>
                <a:gd name="connsiteY10" fmla="*/ 188405 h 200406"/>
                <a:gd name="connsiteX11" fmla="*/ 19812 w 66103"/>
                <a:gd name="connsiteY11" fmla="*/ 186214 h 200406"/>
                <a:gd name="connsiteX12" fmla="*/ 19812 w 66103"/>
                <a:gd name="connsiteY12" fmla="*/ 17907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907" y="17907"/>
                  </a:moveTo>
                  <a:lnTo>
                    <a:pt x="95" y="15240"/>
                  </a:lnTo>
                  <a:lnTo>
                    <a:pt x="95" y="4763"/>
                  </a:lnTo>
                  <a:lnTo>
                    <a:pt x="39529" y="0"/>
                  </a:lnTo>
                  <a:lnTo>
                    <a:pt x="40005" y="0"/>
                  </a:lnTo>
                  <a:lnTo>
                    <a:pt x="45339" y="3620"/>
                  </a:lnTo>
                  <a:lnTo>
                    <a:pt x="45339" y="186404"/>
                  </a:lnTo>
                  <a:lnTo>
                    <a:pt x="66103" y="188405"/>
                  </a:lnTo>
                  <a:lnTo>
                    <a:pt x="66103" y="200406"/>
                  </a:lnTo>
                  <a:lnTo>
                    <a:pt x="0" y="200406"/>
                  </a:lnTo>
                  <a:lnTo>
                    <a:pt x="0" y="188405"/>
                  </a:lnTo>
                  <a:lnTo>
                    <a:pt x="19812" y="186214"/>
                  </a:lnTo>
                  <a:lnTo>
                    <a:pt x="19812" y="17907"/>
                  </a:lnTo>
                  <a:close/>
                </a:path>
              </a:pathLst>
            </a:custGeom>
            <a:solidFill>
              <a:srgbClr val="FFFFFF"/>
            </a:solidFill>
            <a:ln w="9525" cap="flat">
              <a:noFill/>
              <a:prstDash val="solid"/>
              <a:miter/>
            </a:ln>
          </p:spPr>
          <p:txBody>
            <a:bodyPr anchor="ctr"/>
            <a:lstStyle/>
            <a:p>
              <a:pPr>
                <a:defRPr/>
              </a:pPr>
              <a:endParaRPr lang="ro-RO"/>
            </a:p>
          </p:txBody>
        </p:sp>
        <p:sp>
          <p:nvSpPr>
            <p:cNvPr id="61" name="Freeform: Shape 61">
              <a:extLst>
                <a:ext uri="{FF2B5EF4-FFF2-40B4-BE49-F238E27FC236}">
                  <a16:creationId xmlns:a16="http://schemas.microsoft.com/office/drawing/2014/main" id="{CD838AE3-FF9C-8A74-F825-F08FB848EDF0}"/>
                </a:ext>
              </a:extLst>
            </p:cNvPr>
            <p:cNvSpPr/>
            <p:nvPr/>
          </p:nvSpPr>
          <p:spPr>
            <a:xfrm>
              <a:off x="11757279" y="6509067"/>
              <a:ext cx="177260" cy="182022"/>
            </a:xfrm>
            <a:custGeom>
              <a:avLst/>
              <a:gdLst>
                <a:gd name="connsiteX0" fmla="*/ 19621 w 177260"/>
                <a:gd name="connsiteY0" fmla="*/ 15240 h 182022"/>
                <a:gd name="connsiteX1" fmla="*/ 0 w 177260"/>
                <a:gd name="connsiteY1" fmla="*/ 12287 h 182022"/>
                <a:gd name="connsiteX2" fmla="*/ 0 w 177260"/>
                <a:gd name="connsiteY2" fmla="*/ 0 h 182022"/>
                <a:gd name="connsiteX3" fmla="*/ 45529 w 177260"/>
                <a:gd name="connsiteY3" fmla="*/ 0 h 182022"/>
                <a:gd name="connsiteX4" fmla="*/ 127063 w 177260"/>
                <a:gd name="connsiteY4" fmla="*/ 119444 h 182022"/>
                <a:gd name="connsiteX5" fmla="*/ 140779 w 177260"/>
                <a:gd name="connsiteY5" fmla="*/ 145351 h 182022"/>
                <a:gd name="connsiteX6" fmla="*/ 140779 w 177260"/>
                <a:gd name="connsiteY6" fmla="*/ 15240 h 182022"/>
                <a:gd name="connsiteX7" fmla="*/ 119539 w 177260"/>
                <a:gd name="connsiteY7" fmla="*/ 12287 h 182022"/>
                <a:gd name="connsiteX8" fmla="*/ 119539 w 177260"/>
                <a:gd name="connsiteY8" fmla="*/ 0 h 182022"/>
                <a:gd name="connsiteX9" fmla="*/ 177260 w 177260"/>
                <a:gd name="connsiteY9" fmla="*/ 0 h 182022"/>
                <a:gd name="connsiteX10" fmla="*/ 177260 w 177260"/>
                <a:gd name="connsiteY10" fmla="*/ 12287 h 182022"/>
                <a:gd name="connsiteX11" fmla="*/ 157639 w 177260"/>
                <a:gd name="connsiteY11" fmla="*/ 15240 h 182022"/>
                <a:gd name="connsiteX12" fmla="*/ 157639 w 177260"/>
                <a:gd name="connsiteY12" fmla="*/ 181928 h 182022"/>
                <a:gd name="connsiteX13" fmla="*/ 138303 w 177260"/>
                <a:gd name="connsiteY13" fmla="*/ 181928 h 182022"/>
                <a:gd name="connsiteX14" fmla="*/ 55054 w 177260"/>
                <a:gd name="connsiteY14" fmla="*/ 59817 h 182022"/>
                <a:gd name="connsiteX15" fmla="*/ 36195 w 177260"/>
                <a:gd name="connsiteY15" fmla="*/ 27527 h 182022"/>
                <a:gd name="connsiteX16" fmla="*/ 36195 w 177260"/>
                <a:gd name="connsiteY16" fmla="*/ 167545 h 182022"/>
                <a:gd name="connsiteX17" fmla="*/ 59436 w 177260"/>
                <a:gd name="connsiteY17" fmla="*/ 170021 h 182022"/>
                <a:gd name="connsiteX18" fmla="*/ 59436 w 177260"/>
                <a:gd name="connsiteY18" fmla="*/ 182023 h 182022"/>
                <a:gd name="connsiteX19" fmla="*/ 0 w 177260"/>
                <a:gd name="connsiteY19" fmla="*/ 182023 h 182022"/>
                <a:gd name="connsiteX20" fmla="*/ 0 w 177260"/>
                <a:gd name="connsiteY20" fmla="*/ 170021 h 182022"/>
                <a:gd name="connsiteX21" fmla="*/ 19621 w 177260"/>
                <a:gd name="connsiteY21" fmla="*/ 167354 h 182022"/>
                <a:gd name="connsiteX22" fmla="*/ 19621 w 177260"/>
                <a:gd name="connsiteY22" fmla="*/ 15240 h 18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7260" h="182022">
                  <a:moveTo>
                    <a:pt x="19621" y="15240"/>
                  </a:moveTo>
                  <a:lnTo>
                    <a:pt x="0" y="12287"/>
                  </a:lnTo>
                  <a:lnTo>
                    <a:pt x="0" y="0"/>
                  </a:lnTo>
                  <a:lnTo>
                    <a:pt x="45529" y="0"/>
                  </a:lnTo>
                  <a:lnTo>
                    <a:pt x="127063" y="119444"/>
                  </a:lnTo>
                  <a:lnTo>
                    <a:pt x="140779" y="145351"/>
                  </a:lnTo>
                  <a:lnTo>
                    <a:pt x="140779" y="15240"/>
                  </a:lnTo>
                  <a:lnTo>
                    <a:pt x="119539" y="12287"/>
                  </a:lnTo>
                  <a:lnTo>
                    <a:pt x="119539" y="0"/>
                  </a:lnTo>
                  <a:lnTo>
                    <a:pt x="177260" y="0"/>
                  </a:lnTo>
                  <a:lnTo>
                    <a:pt x="177260" y="12287"/>
                  </a:lnTo>
                  <a:lnTo>
                    <a:pt x="157639" y="15240"/>
                  </a:lnTo>
                  <a:lnTo>
                    <a:pt x="157639" y="181928"/>
                  </a:lnTo>
                  <a:lnTo>
                    <a:pt x="138303" y="181928"/>
                  </a:lnTo>
                  <a:lnTo>
                    <a:pt x="55054" y="59817"/>
                  </a:lnTo>
                  <a:lnTo>
                    <a:pt x="36195" y="27527"/>
                  </a:lnTo>
                  <a:lnTo>
                    <a:pt x="36195" y="167545"/>
                  </a:lnTo>
                  <a:lnTo>
                    <a:pt x="59436" y="170021"/>
                  </a:lnTo>
                  <a:lnTo>
                    <a:pt x="59436" y="182023"/>
                  </a:lnTo>
                  <a:lnTo>
                    <a:pt x="0" y="182023"/>
                  </a:lnTo>
                  <a:lnTo>
                    <a:pt x="0" y="170021"/>
                  </a:lnTo>
                  <a:lnTo>
                    <a:pt x="19621" y="167354"/>
                  </a:lnTo>
                  <a:lnTo>
                    <a:pt x="19621" y="15240"/>
                  </a:lnTo>
                  <a:close/>
                </a:path>
              </a:pathLst>
            </a:custGeom>
            <a:solidFill>
              <a:srgbClr val="FFFFFF"/>
            </a:solidFill>
            <a:ln w="9525" cap="flat">
              <a:noFill/>
              <a:prstDash val="solid"/>
              <a:miter/>
            </a:ln>
          </p:spPr>
          <p:txBody>
            <a:bodyPr anchor="ctr"/>
            <a:lstStyle/>
            <a:p>
              <a:pPr>
                <a:defRPr/>
              </a:pPr>
              <a:endParaRPr lang="ro-RO"/>
            </a:p>
          </p:txBody>
        </p:sp>
        <p:sp>
          <p:nvSpPr>
            <p:cNvPr id="62" name="Freeform: Shape 62">
              <a:extLst>
                <a:ext uri="{FF2B5EF4-FFF2-40B4-BE49-F238E27FC236}">
                  <a16:creationId xmlns:a16="http://schemas.microsoft.com/office/drawing/2014/main" id="{A3DB35EA-6E2E-81E2-2892-8A635E3D81C3}"/>
                </a:ext>
              </a:extLst>
            </p:cNvPr>
            <p:cNvSpPr/>
            <p:nvPr/>
          </p:nvSpPr>
          <p:spPr>
            <a:xfrm>
              <a:off x="11951493" y="6552120"/>
              <a:ext cx="120205" cy="141446"/>
            </a:xfrm>
            <a:custGeom>
              <a:avLst/>
              <a:gdLst>
                <a:gd name="connsiteX0" fmla="*/ 23146 w 120205"/>
                <a:gd name="connsiteY0" fmla="*/ 68199 h 141446"/>
                <a:gd name="connsiteX1" fmla="*/ 81439 w 120205"/>
                <a:gd name="connsiteY1" fmla="*/ 56579 h 141446"/>
                <a:gd name="connsiteX2" fmla="*/ 81439 w 120205"/>
                <a:gd name="connsiteY2" fmla="*/ 49720 h 141446"/>
                <a:gd name="connsiteX3" fmla="*/ 78962 w 120205"/>
                <a:gd name="connsiteY3" fmla="*/ 31623 h 141446"/>
                <a:gd name="connsiteX4" fmla="*/ 70485 w 120205"/>
                <a:gd name="connsiteY4" fmla="*/ 22003 h 141446"/>
                <a:gd name="connsiteX5" fmla="*/ 53435 w 120205"/>
                <a:gd name="connsiteY5" fmla="*/ 18955 h 141446"/>
                <a:gd name="connsiteX6" fmla="*/ 31052 w 120205"/>
                <a:gd name="connsiteY6" fmla="*/ 22479 h 141446"/>
                <a:gd name="connsiteX7" fmla="*/ 11335 w 120205"/>
                <a:gd name="connsiteY7" fmla="*/ 31147 h 141446"/>
                <a:gd name="connsiteX8" fmla="*/ 5239 w 120205"/>
                <a:gd name="connsiteY8" fmla="*/ 18383 h 141446"/>
                <a:gd name="connsiteX9" fmla="*/ 16954 w 120205"/>
                <a:gd name="connsiteY9" fmla="*/ 11240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1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199 h 141446"/>
                <a:gd name="connsiteX28" fmla="*/ 66199 w 120205"/>
                <a:gd name="connsiteY28" fmla="*/ 120968 h 141446"/>
                <a:gd name="connsiteX29" fmla="*/ 81343 w 120205"/>
                <a:gd name="connsiteY29" fmla="*/ 111633 h 141446"/>
                <a:gd name="connsiteX30" fmla="*/ 81343 w 120205"/>
                <a:gd name="connsiteY30" fmla="*/ 69533 h 141446"/>
                <a:gd name="connsiteX31" fmla="*/ 41053 w 120205"/>
                <a:gd name="connsiteY31" fmla="*/ 77724 h 141446"/>
                <a:gd name="connsiteX32" fmla="*/ 27432 w 120205"/>
                <a:gd name="connsiteY32" fmla="*/ 99155 h 141446"/>
                <a:gd name="connsiteX33" fmla="*/ 33909 w 120205"/>
                <a:gd name="connsiteY33" fmla="*/ 118586 h 141446"/>
                <a:gd name="connsiteX34" fmla="*/ 51435 w 120205"/>
                <a:gd name="connsiteY34" fmla="*/ 124873 h 141446"/>
                <a:gd name="connsiteX35" fmla="*/ 66199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0"/>
                  </a:lnTo>
                  <a:cubicBezTo>
                    <a:pt x="81439" y="42101"/>
                    <a:pt x="80582" y="36005"/>
                    <a:pt x="78962" y="31623"/>
                  </a:cubicBezTo>
                  <a:cubicBezTo>
                    <a:pt x="77343" y="27242"/>
                    <a:pt x="74486" y="24003"/>
                    <a:pt x="70485" y="22003"/>
                  </a:cubicBezTo>
                  <a:cubicBezTo>
                    <a:pt x="66484" y="20003"/>
                    <a:pt x="60865" y="18955"/>
                    <a:pt x="53435" y="18955"/>
                  </a:cubicBezTo>
                  <a:cubicBezTo>
                    <a:pt x="45148" y="18955"/>
                    <a:pt x="37624" y="20098"/>
                    <a:pt x="31052" y="22479"/>
                  </a:cubicBezTo>
                  <a:cubicBezTo>
                    <a:pt x="24479" y="24860"/>
                    <a:pt x="17907" y="27718"/>
                    <a:pt x="11335" y="31147"/>
                  </a:cubicBezTo>
                  <a:lnTo>
                    <a:pt x="5239" y="18383"/>
                  </a:lnTo>
                  <a:cubicBezTo>
                    <a:pt x="7334" y="16574"/>
                    <a:pt x="11240" y="14192"/>
                    <a:pt x="16954" y="11240"/>
                  </a:cubicBezTo>
                  <a:cubicBezTo>
                    <a:pt x="22669" y="8287"/>
                    <a:pt x="29242" y="5715"/>
                    <a:pt x="36767" y="3429"/>
                  </a:cubicBezTo>
                  <a:cubicBezTo>
                    <a:pt x="44291" y="1143"/>
                    <a:pt x="51816" y="0"/>
                    <a:pt x="59246"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2"/>
                    <a:pt x="82963" y="134684"/>
                    <a:pt x="82963" y="130016"/>
                  </a:cubicBezTo>
                  <a:lnTo>
                    <a:pt x="82963" y="121920"/>
                  </a:lnTo>
                  <a:cubicBezTo>
                    <a:pt x="78105" y="126778"/>
                    <a:pt x="72104" y="131350"/>
                    <a:pt x="64961" y="135350"/>
                  </a:cubicBezTo>
                  <a:cubicBezTo>
                    <a:pt x="57817" y="139351"/>
                    <a:pt x="49816" y="141446"/>
                    <a:pt x="40862" y="141446"/>
                  </a:cubicBezTo>
                  <a:cubicBezTo>
                    <a:pt x="29146" y="141446"/>
                    <a:pt x="19336" y="138017"/>
                    <a:pt x="11621" y="131255"/>
                  </a:cubicBezTo>
                  <a:cubicBezTo>
                    <a:pt x="3905" y="124492"/>
                    <a:pt x="0" y="114776"/>
                    <a:pt x="0" y="102013"/>
                  </a:cubicBezTo>
                  <a:cubicBezTo>
                    <a:pt x="95" y="86773"/>
                    <a:pt x="7810" y="75438"/>
                    <a:pt x="23146" y="68199"/>
                  </a:cubicBezTo>
                  <a:close/>
                  <a:moveTo>
                    <a:pt x="66199" y="120968"/>
                  </a:moveTo>
                  <a:cubicBezTo>
                    <a:pt x="71723" y="118396"/>
                    <a:pt x="76771" y="115253"/>
                    <a:pt x="81343" y="111633"/>
                  </a:cubicBezTo>
                  <a:lnTo>
                    <a:pt x="81343" y="69533"/>
                  </a:lnTo>
                  <a:cubicBezTo>
                    <a:pt x="63532" y="69533"/>
                    <a:pt x="50102"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a:defRPr/>
              </a:pPr>
              <a:endParaRPr lang="ro-RO"/>
            </a:p>
          </p:txBody>
        </p:sp>
        <p:sp>
          <p:nvSpPr>
            <p:cNvPr id="63" name="Freeform: Shape 1023">
              <a:extLst>
                <a:ext uri="{FF2B5EF4-FFF2-40B4-BE49-F238E27FC236}">
                  <a16:creationId xmlns:a16="http://schemas.microsoft.com/office/drawing/2014/main" id="{A0F3E3F4-B3F3-BC66-1C3D-DC20E3B6C1B7}"/>
                </a:ext>
              </a:extLst>
            </p:cNvPr>
            <p:cNvSpPr/>
            <p:nvPr/>
          </p:nvSpPr>
          <p:spPr>
            <a:xfrm>
              <a:off x="12085510" y="6519830"/>
              <a:ext cx="88106" cy="237744"/>
            </a:xfrm>
            <a:custGeom>
              <a:avLst/>
              <a:gdLst>
                <a:gd name="connsiteX0" fmla="*/ 24479 w 88106"/>
                <a:gd name="connsiteY0" fmla="*/ 167164 h 237744"/>
                <a:gd name="connsiteX1" fmla="*/ 17621 w 88106"/>
                <a:gd name="connsiteY1" fmla="*/ 145352 h 237744"/>
                <a:gd name="connsiteX2" fmla="*/ 17621 w 88106"/>
                <a:gd name="connsiteY2" fmla="*/ 51435 h 237744"/>
                <a:gd name="connsiteX3" fmla="*/ 0 w 88106"/>
                <a:gd name="connsiteY3" fmla="*/ 51435 h 237744"/>
                <a:gd name="connsiteX4" fmla="*/ 0 w 88106"/>
                <a:gd name="connsiteY4" fmla="*/ 40386 h 237744"/>
                <a:gd name="connsiteX5" fmla="*/ 6858 w 88106"/>
                <a:gd name="connsiteY5" fmla="*/ 38672 h 237744"/>
                <a:gd name="connsiteX6" fmla="*/ 14478 w 88106"/>
                <a:gd name="connsiteY6" fmla="*/ 36005 h 237744"/>
                <a:gd name="connsiteX7" fmla="*/ 20574 w 88106"/>
                <a:gd name="connsiteY7" fmla="*/ 27242 h 237744"/>
                <a:gd name="connsiteX8" fmla="*/ 25241 w 88106"/>
                <a:gd name="connsiteY8" fmla="*/ 12287 h 237744"/>
                <a:gd name="connsiteX9" fmla="*/ 28384 w 88106"/>
                <a:gd name="connsiteY9" fmla="*/ 0 h 237744"/>
                <a:gd name="connsiteX10" fmla="*/ 42863 w 88106"/>
                <a:gd name="connsiteY10" fmla="*/ 0 h 237744"/>
                <a:gd name="connsiteX11" fmla="*/ 43339 w 88106"/>
                <a:gd name="connsiteY11" fmla="*/ 35243 h 237744"/>
                <a:gd name="connsiteX12" fmla="*/ 84201 w 88106"/>
                <a:gd name="connsiteY12" fmla="*/ 35243 h 237744"/>
                <a:gd name="connsiteX13" fmla="*/ 84201 w 88106"/>
                <a:gd name="connsiteY13" fmla="*/ 51435 h 237744"/>
                <a:gd name="connsiteX14" fmla="*/ 43339 w 88106"/>
                <a:gd name="connsiteY14" fmla="*/ 51435 h 237744"/>
                <a:gd name="connsiteX15" fmla="*/ 43339 w 88106"/>
                <a:gd name="connsiteY15" fmla="*/ 126587 h 237744"/>
                <a:gd name="connsiteX16" fmla="*/ 44196 w 88106"/>
                <a:gd name="connsiteY16" fmla="*/ 146209 h 237744"/>
                <a:gd name="connsiteX17" fmla="*/ 47911 w 88106"/>
                <a:gd name="connsiteY17" fmla="*/ 153543 h 237744"/>
                <a:gd name="connsiteX18" fmla="*/ 57531 w 88106"/>
                <a:gd name="connsiteY18" fmla="*/ 155258 h 237744"/>
                <a:gd name="connsiteX19" fmla="*/ 72104 w 88106"/>
                <a:gd name="connsiteY19" fmla="*/ 153543 h 237744"/>
                <a:gd name="connsiteX20" fmla="*/ 84487 w 88106"/>
                <a:gd name="connsiteY20" fmla="*/ 149828 h 237744"/>
                <a:gd name="connsiteX21" fmla="*/ 88106 w 88106"/>
                <a:gd name="connsiteY21" fmla="*/ 160877 h 237744"/>
                <a:gd name="connsiteX22" fmla="*/ 69151 w 88106"/>
                <a:gd name="connsiteY22" fmla="*/ 169450 h 237744"/>
                <a:gd name="connsiteX23" fmla="*/ 45339 w 88106"/>
                <a:gd name="connsiteY23" fmla="*/ 173641 h 237744"/>
                <a:gd name="connsiteX24" fmla="*/ 24479 w 88106"/>
                <a:gd name="connsiteY24" fmla="*/ 167164 h 237744"/>
                <a:gd name="connsiteX25" fmla="*/ 62103 w 88106"/>
                <a:gd name="connsiteY25" fmla="*/ 220313 h 237744"/>
                <a:gd name="connsiteX26" fmla="*/ 53816 w 88106"/>
                <a:gd name="connsiteY26" fmla="*/ 232315 h 237744"/>
                <a:gd name="connsiteX27" fmla="*/ 46768 w 88106"/>
                <a:gd name="connsiteY27" fmla="*/ 237744 h 237744"/>
                <a:gd name="connsiteX28" fmla="*/ 46482 w 88106"/>
                <a:gd name="connsiteY28" fmla="*/ 237744 h 237744"/>
                <a:gd name="connsiteX29" fmla="*/ 38195 w 88106"/>
                <a:gd name="connsiteY29" fmla="*/ 233363 h 237744"/>
                <a:gd name="connsiteX30" fmla="*/ 37909 w 88106"/>
                <a:gd name="connsiteY30" fmla="*/ 231934 h 237744"/>
                <a:gd name="connsiteX31" fmla="*/ 43529 w 88106"/>
                <a:gd name="connsiteY31" fmla="*/ 225362 h 237744"/>
                <a:gd name="connsiteX32" fmla="*/ 45720 w 88106"/>
                <a:gd name="connsiteY32" fmla="*/ 215075 h 237744"/>
                <a:gd name="connsiteX33" fmla="*/ 44386 w 88106"/>
                <a:gd name="connsiteY33" fmla="*/ 209931 h 237744"/>
                <a:gd name="connsiteX34" fmla="*/ 40576 w 88106"/>
                <a:gd name="connsiteY34" fmla="*/ 206312 h 237744"/>
                <a:gd name="connsiteX35" fmla="*/ 35719 w 88106"/>
                <a:gd name="connsiteY35" fmla="*/ 196501 h 237744"/>
                <a:gd name="connsiteX36" fmla="*/ 39910 w 88106"/>
                <a:gd name="connsiteY36" fmla="*/ 187452 h 237744"/>
                <a:gd name="connsiteX37" fmla="*/ 48673 w 88106"/>
                <a:gd name="connsiteY37" fmla="*/ 184785 h 237744"/>
                <a:gd name="connsiteX38" fmla="*/ 49625 w 88106"/>
                <a:gd name="connsiteY38" fmla="*/ 184785 h 237744"/>
                <a:gd name="connsiteX39" fmla="*/ 61341 w 88106"/>
                <a:gd name="connsiteY39" fmla="*/ 189929 h 237744"/>
                <a:gd name="connsiteX40" fmla="*/ 65722 w 88106"/>
                <a:gd name="connsiteY40" fmla="*/ 204407 h 237744"/>
                <a:gd name="connsiteX41" fmla="*/ 62103 w 88106"/>
                <a:gd name="connsiteY41" fmla="*/ 220313 h 23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8106" h="237744">
                  <a:moveTo>
                    <a:pt x="24479" y="167164"/>
                  </a:moveTo>
                  <a:cubicBezTo>
                    <a:pt x="19907" y="162878"/>
                    <a:pt x="17621" y="155639"/>
                    <a:pt x="17621" y="145352"/>
                  </a:cubicBezTo>
                  <a:lnTo>
                    <a:pt x="17621" y="51435"/>
                  </a:lnTo>
                  <a:lnTo>
                    <a:pt x="0" y="51435"/>
                  </a:lnTo>
                  <a:lnTo>
                    <a:pt x="0" y="40386"/>
                  </a:lnTo>
                  <a:cubicBezTo>
                    <a:pt x="857" y="40196"/>
                    <a:pt x="3143" y="39624"/>
                    <a:pt x="6858" y="38672"/>
                  </a:cubicBezTo>
                  <a:cubicBezTo>
                    <a:pt x="10573" y="37719"/>
                    <a:pt x="13144" y="36767"/>
                    <a:pt x="14478" y="36005"/>
                  </a:cubicBezTo>
                  <a:cubicBezTo>
                    <a:pt x="17050" y="34576"/>
                    <a:pt x="19145" y="31623"/>
                    <a:pt x="20574" y="27242"/>
                  </a:cubicBezTo>
                  <a:cubicBezTo>
                    <a:pt x="21907" y="24098"/>
                    <a:pt x="23431" y="19145"/>
                    <a:pt x="25241" y="12287"/>
                  </a:cubicBezTo>
                  <a:cubicBezTo>
                    <a:pt x="27051" y="5429"/>
                    <a:pt x="28099" y="1334"/>
                    <a:pt x="28384" y="0"/>
                  </a:cubicBezTo>
                  <a:lnTo>
                    <a:pt x="42863" y="0"/>
                  </a:lnTo>
                  <a:lnTo>
                    <a:pt x="43339" y="35243"/>
                  </a:lnTo>
                  <a:lnTo>
                    <a:pt x="84201" y="35243"/>
                  </a:lnTo>
                  <a:lnTo>
                    <a:pt x="84201" y="51435"/>
                  </a:lnTo>
                  <a:lnTo>
                    <a:pt x="43339" y="51435"/>
                  </a:lnTo>
                  <a:lnTo>
                    <a:pt x="43339" y="126587"/>
                  </a:lnTo>
                  <a:cubicBezTo>
                    <a:pt x="43339" y="135922"/>
                    <a:pt x="43624" y="142399"/>
                    <a:pt x="44196" y="146209"/>
                  </a:cubicBezTo>
                  <a:cubicBezTo>
                    <a:pt x="44767" y="149924"/>
                    <a:pt x="46006" y="152400"/>
                    <a:pt x="47911" y="153543"/>
                  </a:cubicBezTo>
                  <a:cubicBezTo>
                    <a:pt x="49816" y="154686"/>
                    <a:pt x="53054" y="155258"/>
                    <a:pt x="57531" y="155258"/>
                  </a:cubicBezTo>
                  <a:cubicBezTo>
                    <a:pt x="61913" y="155258"/>
                    <a:pt x="66770" y="154686"/>
                    <a:pt x="72104" y="153543"/>
                  </a:cubicBezTo>
                  <a:cubicBezTo>
                    <a:pt x="77438" y="152400"/>
                    <a:pt x="81534" y="151162"/>
                    <a:pt x="84487" y="149828"/>
                  </a:cubicBezTo>
                  <a:lnTo>
                    <a:pt x="88106" y="160877"/>
                  </a:lnTo>
                  <a:cubicBezTo>
                    <a:pt x="84201" y="163830"/>
                    <a:pt x="77819" y="166688"/>
                    <a:pt x="69151" y="169450"/>
                  </a:cubicBezTo>
                  <a:cubicBezTo>
                    <a:pt x="60388" y="172212"/>
                    <a:pt x="52483" y="173641"/>
                    <a:pt x="45339" y="173641"/>
                  </a:cubicBezTo>
                  <a:cubicBezTo>
                    <a:pt x="35909" y="173546"/>
                    <a:pt x="29051" y="171450"/>
                    <a:pt x="24479" y="167164"/>
                  </a:cubicBezTo>
                  <a:close/>
                  <a:moveTo>
                    <a:pt x="62103" y="220313"/>
                  </a:moveTo>
                  <a:cubicBezTo>
                    <a:pt x="59626" y="225171"/>
                    <a:pt x="56864" y="229172"/>
                    <a:pt x="53816" y="232315"/>
                  </a:cubicBezTo>
                  <a:cubicBezTo>
                    <a:pt x="50673" y="235458"/>
                    <a:pt x="48387" y="237173"/>
                    <a:pt x="46768" y="237744"/>
                  </a:cubicBezTo>
                  <a:lnTo>
                    <a:pt x="46482" y="237744"/>
                  </a:lnTo>
                  <a:lnTo>
                    <a:pt x="38195" y="233363"/>
                  </a:lnTo>
                  <a:lnTo>
                    <a:pt x="37909" y="231934"/>
                  </a:lnTo>
                  <a:cubicBezTo>
                    <a:pt x="40195" y="230791"/>
                    <a:pt x="42100" y="228600"/>
                    <a:pt x="43529" y="225362"/>
                  </a:cubicBezTo>
                  <a:cubicBezTo>
                    <a:pt x="44958" y="222123"/>
                    <a:pt x="45720" y="218694"/>
                    <a:pt x="45720" y="215075"/>
                  </a:cubicBezTo>
                  <a:cubicBezTo>
                    <a:pt x="45720" y="212979"/>
                    <a:pt x="45244" y="211265"/>
                    <a:pt x="44386" y="209931"/>
                  </a:cubicBezTo>
                  <a:cubicBezTo>
                    <a:pt x="43529" y="208598"/>
                    <a:pt x="42196" y="207359"/>
                    <a:pt x="40576" y="206312"/>
                  </a:cubicBezTo>
                  <a:cubicBezTo>
                    <a:pt x="37338" y="204026"/>
                    <a:pt x="35719" y="200787"/>
                    <a:pt x="35719" y="196501"/>
                  </a:cubicBezTo>
                  <a:cubicBezTo>
                    <a:pt x="35719" y="192215"/>
                    <a:pt x="37052" y="189262"/>
                    <a:pt x="39910" y="187452"/>
                  </a:cubicBezTo>
                  <a:cubicBezTo>
                    <a:pt x="42672" y="185642"/>
                    <a:pt x="45625" y="184785"/>
                    <a:pt x="48673" y="184785"/>
                  </a:cubicBezTo>
                  <a:lnTo>
                    <a:pt x="49625" y="184785"/>
                  </a:lnTo>
                  <a:cubicBezTo>
                    <a:pt x="54483" y="184785"/>
                    <a:pt x="58388" y="186500"/>
                    <a:pt x="61341" y="189929"/>
                  </a:cubicBezTo>
                  <a:cubicBezTo>
                    <a:pt x="64294" y="193358"/>
                    <a:pt x="65722" y="198120"/>
                    <a:pt x="65722" y="204407"/>
                  </a:cubicBezTo>
                  <a:cubicBezTo>
                    <a:pt x="65818" y="210026"/>
                    <a:pt x="64579" y="215360"/>
                    <a:pt x="62103" y="220313"/>
                  </a:cubicBezTo>
                  <a:close/>
                </a:path>
              </a:pathLst>
            </a:custGeom>
            <a:solidFill>
              <a:srgbClr val="FFFFFF"/>
            </a:solidFill>
            <a:ln w="9525" cap="flat">
              <a:noFill/>
              <a:prstDash val="solid"/>
              <a:miter/>
            </a:ln>
          </p:spPr>
          <p:txBody>
            <a:bodyPr anchor="ctr"/>
            <a:lstStyle/>
            <a:p>
              <a:pPr>
                <a:defRPr/>
              </a:pPr>
              <a:endParaRPr lang="ro-RO"/>
            </a:p>
          </p:txBody>
        </p:sp>
        <p:sp>
          <p:nvSpPr>
            <p:cNvPr id="64" name="Freeform: Shape 1024">
              <a:extLst>
                <a:ext uri="{FF2B5EF4-FFF2-40B4-BE49-F238E27FC236}">
                  <a16:creationId xmlns:a16="http://schemas.microsoft.com/office/drawing/2014/main" id="{98578916-0563-3406-F469-D6CEEFEF9619}"/>
                </a:ext>
              </a:extLst>
            </p:cNvPr>
            <p:cNvSpPr/>
            <p:nvPr/>
          </p:nvSpPr>
          <p:spPr>
            <a:xfrm>
              <a:off x="12187713" y="6496875"/>
              <a:ext cx="64865" cy="194119"/>
            </a:xfrm>
            <a:custGeom>
              <a:avLst/>
              <a:gdLst>
                <a:gd name="connsiteX0" fmla="*/ 19907 w 64865"/>
                <a:gd name="connsiteY0" fmla="*/ 77057 h 194119"/>
                <a:gd name="connsiteX1" fmla="*/ 1333 w 64865"/>
                <a:gd name="connsiteY1" fmla="*/ 72676 h 194119"/>
                <a:gd name="connsiteX2" fmla="*/ 1333 w 64865"/>
                <a:gd name="connsiteY2" fmla="*/ 59722 h 194119"/>
                <a:gd name="connsiteX3" fmla="*/ 39243 w 64865"/>
                <a:gd name="connsiteY3" fmla="*/ 55054 h 194119"/>
                <a:gd name="connsiteX4" fmla="*/ 39719 w 64865"/>
                <a:gd name="connsiteY4" fmla="*/ 55054 h 194119"/>
                <a:gd name="connsiteX5" fmla="*/ 45339 w 64865"/>
                <a:gd name="connsiteY5" fmla="*/ 59436 h 194119"/>
                <a:gd name="connsiteX6" fmla="*/ 45339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8 h 194119"/>
                <a:gd name="connsiteX15" fmla="*/ 18764 w 64865"/>
                <a:gd name="connsiteY15" fmla="*/ 5144 h 194119"/>
                <a:gd name="connsiteX16" fmla="*/ 31813 w 64865"/>
                <a:gd name="connsiteY16" fmla="*/ 0 h 194119"/>
                <a:gd name="connsiteX17" fmla="*/ 44101 w 64865"/>
                <a:gd name="connsiteY17" fmla="*/ 4382 h 194119"/>
                <a:gd name="connsiteX18" fmla="*/ 48006 w 64865"/>
                <a:gd name="connsiteY18" fmla="*/ 15621 h 194119"/>
                <a:gd name="connsiteX19" fmla="*/ 43243 w 64865"/>
                <a:gd name="connsiteY19" fmla="*/ 28861 h 194119"/>
                <a:gd name="connsiteX20" fmla="*/ 29908 w 64865"/>
                <a:gd name="connsiteY20" fmla="*/ 33719 h 194119"/>
                <a:gd name="connsiteX21" fmla="*/ 29623 w 64865"/>
                <a:gd name="connsiteY21" fmla="*/ 33719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907" y="77057"/>
                  </a:moveTo>
                  <a:lnTo>
                    <a:pt x="1333" y="72676"/>
                  </a:lnTo>
                  <a:lnTo>
                    <a:pt x="1333" y="59722"/>
                  </a:lnTo>
                  <a:lnTo>
                    <a:pt x="39243" y="55054"/>
                  </a:lnTo>
                  <a:lnTo>
                    <a:pt x="39719" y="55054"/>
                  </a:lnTo>
                  <a:lnTo>
                    <a:pt x="45339" y="59436"/>
                  </a:lnTo>
                  <a:lnTo>
                    <a:pt x="45339" y="180118"/>
                  </a:lnTo>
                  <a:lnTo>
                    <a:pt x="64865" y="182118"/>
                  </a:lnTo>
                  <a:lnTo>
                    <a:pt x="64865" y="194120"/>
                  </a:lnTo>
                  <a:lnTo>
                    <a:pt x="0" y="194120"/>
                  </a:lnTo>
                  <a:lnTo>
                    <a:pt x="0" y="182118"/>
                  </a:lnTo>
                  <a:lnTo>
                    <a:pt x="19812" y="179927"/>
                  </a:lnTo>
                  <a:lnTo>
                    <a:pt x="19812" y="77057"/>
                  </a:lnTo>
                  <a:close/>
                  <a:moveTo>
                    <a:pt x="17907" y="29337"/>
                  </a:moveTo>
                  <a:cubicBezTo>
                    <a:pt x="15335" y="26384"/>
                    <a:pt x="14002" y="22670"/>
                    <a:pt x="14002" y="18098"/>
                  </a:cubicBezTo>
                  <a:cubicBezTo>
                    <a:pt x="14002" y="12859"/>
                    <a:pt x="15621" y="8573"/>
                    <a:pt x="18764" y="5144"/>
                  </a:cubicBezTo>
                  <a:cubicBezTo>
                    <a:pt x="21908" y="1715"/>
                    <a:pt x="26289" y="0"/>
                    <a:pt x="31813" y="0"/>
                  </a:cubicBezTo>
                  <a:cubicBezTo>
                    <a:pt x="37338" y="0"/>
                    <a:pt x="41434" y="1429"/>
                    <a:pt x="44101" y="4382"/>
                  </a:cubicBezTo>
                  <a:cubicBezTo>
                    <a:pt x="46672" y="7334"/>
                    <a:pt x="48006" y="11049"/>
                    <a:pt x="48006" y="15621"/>
                  </a:cubicBezTo>
                  <a:cubicBezTo>
                    <a:pt x="48006" y="21146"/>
                    <a:pt x="46387" y="25527"/>
                    <a:pt x="43243" y="28861"/>
                  </a:cubicBezTo>
                  <a:cubicBezTo>
                    <a:pt x="40100" y="32099"/>
                    <a:pt x="35623" y="33719"/>
                    <a:pt x="29908" y="33719"/>
                  </a:cubicBezTo>
                  <a:lnTo>
                    <a:pt x="29623" y="33719"/>
                  </a:lnTo>
                  <a:cubicBezTo>
                    <a:pt x="24479" y="33719"/>
                    <a:pt x="20574" y="32290"/>
                    <a:pt x="17907" y="29337"/>
                  </a:cubicBezTo>
                  <a:close/>
                </a:path>
              </a:pathLst>
            </a:custGeom>
            <a:solidFill>
              <a:srgbClr val="FFFFFF"/>
            </a:solidFill>
            <a:ln w="9525" cap="flat">
              <a:noFill/>
              <a:prstDash val="solid"/>
              <a:miter/>
            </a:ln>
          </p:spPr>
          <p:txBody>
            <a:bodyPr anchor="ctr"/>
            <a:lstStyle/>
            <a:p>
              <a:pPr>
                <a:defRPr/>
              </a:pPr>
              <a:endParaRPr lang="ro-RO"/>
            </a:p>
          </p:txBody>
        </p:sp>
        <p:sp>
          <p:nvSpPr>
            <p:cNvPr id="65" name="Freeform: Shape 1027">
              <a:extLst>
                <a:ext uri="{FF2B5EF4-FFF2-40B4-BE49-F238E27FC236}">
                  <a16:creationId xmlns:a16="http://schemas.microsoft.com/office/drawing/2014/main" id="{1D8BCB72-3AED-808E-4E15-DD791231119F}"/>
                </a:ext>
              </a:extLst>
            </p:cNvPr>
            <p:cNvSpPr/>
            <p:nvPr/>
          </p:nvSpPr>
          <p:spPr>
            <a:xfrm>
              <a:off x="12270009" y="6551454"/>
              <a:ext cx="126587" cy="142208"/>
            </a:xfrm>
            <a:custGeom>
              <a:avLst/>
              <a:gdLst>
                <a:gd name="connsiteX0" fmla="*/ 9049 w 126587"/>
                <a:gd name="connsiteY0" fmla="*/ 33052 h 142208"/>
                <a:gd name="connsiteX1" fmla="*/ 32956 w 126587"/>
                <a:gd name="connsiteY1" fmla="*/ 8477 h 142208"/>
                <a:gd name="connsiteX2" fmla="*/ 64675 w 126587"/>
                <a:gd name="connsiteY2" fmla="*/ 0 h 142208"/>
                <a:gd name="connsiteX3" fmla="*/ 111062 w 126587"/>
                <a:gd name="connsiteY3" fmla="*/ 19622 h 142208"/>
                <a:gd name="connsiteX4" fmla="*/ 126587 w 126587"/>
                <a:gd name="connsiteY4" fmla="*/ 71056 h 142208"/>
                <a:gd name="connsiteX5" fmla="*/ 117538 w 126587"/>
                <a:gd name="connsiteY5" fmla="*/ 109442 h 142208"/>
                <a:gd name="connsiteX6" fmla="*/ 93631 w 126587"/>
                <a:gd name="connsiteY6" fmla="*/ 133921 h 142208"/>
                <a:gd name="connsiteX7" fmla="*/ 61913 w 126587"/>
                <a:gd name="connsiteY7" fmla="*/ 142208 h 142208"/>
                <a:gd name="connsiteX8" fmla="*/ 15526 w 126587"/>
                <a:gd name="connsiteY8" fmla="*/ 122587 h 142208"/>
                <a:gd name="connsiteX9" fmla="*/ 0 w 126587"/>
                <a:gd name="connsiteY9" fmla="*/ 71152 h 142208"/>
                <a:gd name="connsiteX10" fmla="*/ 9049 w 126587"/>
                <a:gd name="connsiteY10" fmla="*/ 33052 h 142208"/>
                <a:gd name="connsiteX11" fmla="*/ 89345 w 126587"/>
                <a:gd name="connsiteY11" fmla="*/ 114300 h 142208"/>
                <a:gd name="connsiteX12" fmla="*/ 98393 w 126587"/>
                <a:gd name="connsiteY12" fmla="*/ 72962 h 142208"/>
                <a:gd name="connsiteX13" fmla="*/ 90106 w 126587"/>
                <a:gd name="connsiteY13" fmla="*/ 29908 h 142208"/>
                <a:gd name="connsiteX14" fmla="*/ 63437 w 126587"/>
                <a:gd name="connsiteY14" fmla="*/ 14002 h 142208"/>
                <a:gd name="connsiteX15" fmla="*/ 37338 w 126587"/>
                <a:gd name="connsiteY15" fmla="*/ 27908 h 142208"/>
                <a:gd name="connsiteX16" fmla="*/ 28194 w 126587"/>
                <a:gd name="connsiteY16" fmla="*/ 69247 h 142208"/>
                <a:gd name="connsiteX17" fmla="*/ 36767 w 126587"/>
                <a:gd name="connsiteY17" fmla="*/ 112300 h 142208"/>
                <a:gd name="connsiteX18" fmla="*/ 63437 w 126587"/>
                <a:gd name="connsiteY18" fmla="*/ 128207 h 142208"/>
                <a:gd name="connsiteX19" fmla="*/ 89345 w 126587"/>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587" h="142208">
                  <a:moveTo>
                    <a:pt x="9049" y="33052"/>
                  </a:moveTo>
                  <a:cubicBezTo>
                    <a:pt x="15050" y="22288"/>
                    <a:pt x="23050" y="14097"/>
                    <a:pt x="32956" y="8477"/>
                  </a:cubicBezTo>
                  <a:cubicBezTo>
                    <a:pt x="42863" y="2857"/>
                    <a:pt x="53340" y="0"/>
                    <a:pt x="64675" y="0"/>
                  </a:cubicBezTo>
                  <a:cubicBezTo>
                    <a:pt x="85249" y="0"/>
                    <a:pt x="100679" y="6572"/>
                    <a:pt x="111062" y="19622"/>
                  </a:cubicBezTo>
                  <a:cubicBezTo>
                    <a:pt x="121444" y="32671"/>
                    <a:pt x="126587" y="49816"/>
                    <a:pt x="126587" y="71056"/>
                  </a:cubicBezTo>
                  <a:cubicBezTo>
                    <a:pt x="126587" y="85916"/>
                    <a:pt x="123539" y="98679"/>
                    <a:pt x="117538" y="109442"/>
                  </a:cubicBezTo>
                  <a:cubicBezTo>
                    <a:pt x="111538" y="120206"/>
                    <a:pt x="103537" y="128397"/>
                    <a:pt x="93631" y="133921"/>
                  </a:cubicBezTo>
                  <a:cubicBezTo>
                    <a:pt x="83725" y="139446"/>
                    <a:pt x="73247" y="142208"/>
                    <a:pt x="61913" y="142208"/>
                  </a:cubicBezTo>
                  <a:cubicBezTo>
                    <a:pt x="41338" y="142208"/>
                    <a:pt x="25908" y="135636"/>
                    <a:pt x="15526" y="122587"/>
                  </a:cubicBezTo>
                  <a:cubicBezTo>
                    <a:pt x="5143" y="109537"/>
                    <a:pt x="0" y="92393"/>
                    <a:pt x="0" y="71152"/>
                  </a:cubicBezTo>
                  <a:cubicBezTo>
                    <a:pt x="0" y="56483"/>
                    <a:pt x="3048" y="43815"/>
                    <a:pt x="9049" y="33052"/>
                  </a:cubicBezTo>
                  <a:close/>
                  <a:moveTo>
                    <a:pt x="89345" y="114300"/>
                  </a:moveTo>
                  <a:cubicBezTo>
                    <a:pt x="95345" y="104966"/>
                    <a:pt x="98393" y="91249"/>
                    <a:pt x="98393" y="72962"/>
                  </a:cubicBezTo>
                  <a:cubicBezTo>
                    <a:pt x="98393" y="54864"/>
                    <a:pt x="95631" y="40481"/>
                    <a:pt x="90106" y="29908"/>
                  </a:cubicBezTo>
                  <a:cubicBezTo>
                    <a:pt x="84582" y="19336"/>
                    <a:pt x="75629" y="14002"/>
                    <a:pt x="63437" y="14002"/>
                  </a:cubicBezTo>
                  <a:cubicBezTo>
                    <a:pt x="52197" y="14002"/>
                    <a:pt x="43529" y="18669"/>
                    <a:pt x="37338" y="27908"/>
                  </a:cubicBezTo>
                  <a:cubicBezTo>
                    <a:pt x="31242" y="37243"/>
                    <a:pt x="28194" y="50959"/>
                    <a:pt x="28194" y="69247"/>
                  </a:cubicBezTo>
                  <a:cubicBezTo>
                    <a:pt x="28194" y="87344"/>
                    <a:pt x="31051" y="101727"/>
                    <a:pt x="36767" y="112300"/>
                  </a:cubicBezTo>
                  <a:cubicBezTo>
                    <a:pt x="42481" y="122872"/>
                    <a:pt x="51340" y="128207"/>
                    <a:pt x="63437" y="128207"/>
                  </a:cubicBezTo>
                  <a:cubicBezTo>
                    <a:pt x="74676" y="128207"/>
                    <a:pt x="83248" y="123539"/>
                    <a:pt x="89345" y="114300"/>
                  </a:cubicBezTo>
                  <a:close/>
                </a:path>
              </a:pathLst>
            </a:custGeom>
            <a:solidFill>
              <a:srgbClr val="FFFFFF"/>
            </a:solidFill>
            <a:ln w="9525" cap="flat">
              <a:noFill/>
              <a:prstDash val="solid"/>
              <a:miter/>
            </a:ln>
          </p:spPr>
          <p:txBody>
            <a:bodyPr anchor="ctr"/>
            <a:lstStyle/>
            <a:p>
              <a:pPr>
                <a:defRPr/>
              </a:pPr>
              <a:endParaRPr lang="ro-RO"/>
            </a:p>
          </p:txBody>
        </p:sp>
        <p:sp>
          <p:nvSpPr>
            <p:cNvPr id="66" name="Freeform: Shape 1028">
              <a:extLst>
                <a:ext uri="{FF2B5EF4-FFF2-40B4-BE49-F238E27FC236}">
                  <a16:creationId xmlns:a16="http://schemas.microsoft.com/office/drawing/2014/main" id="{B29AD75C-D4AF-A14B-1FDD-3EF4A3C188E5}"/>
                </a:ext>
              </a:extLst>
            </p:cNvPr>
            <p:cNvSpPr/>
            <p:nvPr/>
          </p:nvSpPr>
          <p:spPr>
            <a:xfrm>
              <a:off x="12415837" y="6551930"/>
              <a:ext cx="147732" cy="138969"/>
            </a:xfrm>
            <a:custGeom>
              <a:avLst/>
              <a:gdLst>
                <a:gd name="connsiteX0" fmla="*/ 17621 w 147732"/>
                <a:gd name="connsiteY0" fmla="*/ 22003 h 138969"/>
                <a:gd name="connsiteX1" fmla="*/ 0 w 147732"/>
                <a:gd name="connsiteY1" fmla="*/ 17621 h 138969"/>
                <a:gd name="connsiteX2" fmla="*/ 0 w 147732"/>
                <a:gd name="connsiteY2" fmla="*/ 4382 h 138969"/>
                <a:gd name="connsiteX3" fmla="*/ 34957 w 147732"/>
                <a:gd name="connsiteY3" fmla="*/ 0 h 138969"/>
                <a:gd name="connsiteX4" fmla="*/ 35719 w 147732"/>
                <a:gd name="connsiteY4" fmla="*/ 0 h 138969"/>
                <a:gd name="connsiteX5" fmla="*/ 40862 w 147732"/>
                <a:gd name="connsiteY5" fmla="*/ 4382 h 138969"/>
                <a:gd name="connsiteX6" fmla="*/ 40862 w 147732"/>
                <a:gd name="connsiteY6" fmla="*/ 14669 h 138969"/>
                <a:gd name="connsiteX7" fmla="*/ 40576 w 147732"/>
                <a:gd name="connsiteY7" fmla="*/ 20574 h 138969"/>
                <a:gd name="connsiteX8" fmla="*/ 63817 w 147732"/>
                <a:gd name="connsiteY8" fmla="*/ 6382 h 138969"/>
                <a:gd name="connsiteX9" fmla="*/ 91440 w 147732"/>
                <a:gd name="connsiteY9" fmla="*/ 0 h 138969"/>
                <a:gd name="connsiteX10" fmla="*/ 115253 w 147732"/>
                <a:gd name="connsiteY10" fmla="*/ 5906 h 138969"/>
                <a:gd name="connsiteX11" fmla="*/ 127159 w 147732"/>
                <a:gd name="connsiteY11" fmla="*/ 23908 h 138969"/>
                <a:gd name="connsiteX12" fmla="*/ 130588 w 147732"/>
                <a:gd name="connsiteY12" fmla="*/ 56579 h 138969"/>
                <a:gd name="connsiteX13" fmla="*/ 130588 w 147732"/>
                <a:gd name="connsiteY13" fmla="*/ 125063 h 138969"/>
                <a:gd name="connsiteX14" fmla="*/ 147733 w 147732"/>
                <a:gd name="connsiteY14" fmla="*/ 126778 h 138969"/>
                <a:gd name="connsiteX15" fmla="*/ 147733 w 147732"/>
                <a:gd name="connsiteY15" fmla="*/ 138970 h 138969"/>
                <a:gd name="connsiteX16" fmla="*/ 89725 w 147732"/>
                <a:gd name="connsiteY16" fmla="*/ 138970 h 138969"/>
                <a:gd name="connsiteX17" fmla="*/ 89725 w 147732"/>
                <a:gd name="connsiteY17" fmla="*/ 126968 h 138969"/>
                <a:gd name="connsiteX18" fmla="*/ 104870 w 147732"/>
                <a:gd name="connsiteY18" fmla="*/ 124968 h 138969"/>
                <a:gd name="connsiteX19" fmla="*/ 104870 w 147732"/>
                <a:gd name="connsiteY19" fmla="*/ 56198 h 138969"/>
                <a:gd name="connsiteX20" fmla="*/ 102870 w 147732"/>
                <a:gd name="connsiteY20" fmla="*/ 33528 h 138969"/>
                <a:gd name="connsiteX21" fmla="*/ 95536 w 147732"/>
                <a:gd name="connsiteY21" fmla="*/ 21336 h 138969"/>
                <a:gd name="connsiteX22" fmla="*/ 79915 w 147732"/>
                <a:gd name="connsiteY22" fmla="*/ 17336 h 138969"/>
                <a:gd name="connsiteX23" fmla="*/ 61055 w 147732"/>
                <a:gd name="connsiteY23" fmla="*/ 21717 h 138969"/>
                <a:gd name="connsiteX24" fmla="*/ 43148 w 147732"/>
                <a:gd name="connsiteY24" fmla="*/ 32004 h 138969"/>
                <a:gd name="connsiteX25" fmla="*/ 43148 w 147732"/>
                <a:gd name="connsiteY25" fmla="*/ 124777 h 138969"/>
                <a:gd name="connsiteX26" fmla="*/ 59817 w 147732"/>
                <a:gd name="connsiteY26" fmla="*/ 126968 h 138969"/>
                <a:gd name="connsiteX27" fmla="*/ 59817 w 147732"/>
                <a:gd name="connsiteY27" fmla="*/ 138970 h 138969"/>
                <a:gd name="connsiteX28" fmla="*/ 2096 w 147732"/>
                <a:gd name="connsiteY28" fmla="*/ 138970 h 138969"/>
                <a:gd name="connsiteX29" fmla="*/ 2096 w 147732"/>
                <a:gd name="connsiteY29" fmla="*/ 126968 h 138969"/>
                <a:gd name="connsiteX30" fmla="*/ 17526 w 147732"/>
                <a:gd name="connsiteY30" fmla="*/ 124777 h 138969"/>
                <a:gd name="connsiteX31" fmla="*/ 17526 w 147732"/>
                <a:gd name="connsiteY31" fmla="*/ 2200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8969">
                  <a:moveTo>
                    <a:pt x="17621" y="22003"/>
                  </a:moveTo>
                  <a:lnTo>
                    <a:pt x="0" y="17621"/>
                  </a:lnTo>
                  <a:lnTo>
                    <a:pt x="0" y="4382"/>
                  </a:lnTo>
                  <a:lnTo>
                    <a:pt x="34957" y="0"/>
                  </a:lnTo>
                  <a:lnTo>
                    <a:pt x="35719" y="0"/>
                  </a:lnTo>
                  <a:lnTo>
                    <a:pt x="40862" y="4382"/>
                  </a:lnTo>
                  <a:lnTo>
                    <a:pt x="40862" y="14669"/>
                  </a:lnTo>
                  <a:lnTo>
                    <a:pt x="40576" y="20574"/>
                  </a:lnTo>
                  <a:cubicBezTo>
                    <a:pt x="46482" y="15335"/>
                    <a:pt x="54197" y="10668"/>
                    <a:pt x="63817" y="6382"/>
                  </a:cubicBezTo>
                  <a:cubicBezTo>
                    <a:pt x="73438" y="2096"/>
                    <a:pt x="82677" y="0"/>
                    <a:pt x="91440" y="0"/>
                  </a:cubicBezTo>
                  <a:cubicBezTo>
                    <a:pt x="101727" y="0"/>
                    <a:pt x="109633" y="2000"/>
                    <a:pt x="115253" y="5906"/>
                  </a:cubicBezTo>
                  <a:cubicBezTo>
                    <a:pt x="120872" y="9811"/>
                    <a:pt x="124873" y="15811"/>
                    <a:pt x="127159" y="23908"/>
                  </a:cubicBezTo>
                  <a:cubicBezTo>
                    <a:pt x="129445" y="32004"/>
                    <a:pt x="130588" y="42863"/>
                    <a:pt x="130588" y="56579"/>
                  </a:cubicBezTo>
                  <a:lnTo>
                    <a:pt x="130588" y="125063"/>
                  </a:lnTo>
                  <a:lnTo>
                    <a:pt x="147733" y="126778"/>
                  </a:lnTo>
                  <a:lnTo>
                    <a:pt x="147733" y="138970"/>
                  </a:lnTo>
                  <a:lnTo>
                    <a:pt x="89725" y="138970"/>
                  </a:lnTo>
                  <a:lnTo>
                    <a:pt x="89725" y="126968"/>
                  </a:lnTo>
                  <a:lnTo>
                    <a:pt x="104870" y="124968"/>
                  </a:lnTo>
                  <a:lnTo>
                    <a:pt x="104870" y="56198"/>
                  </a:lnTo>
                  <a:cubicBezTo>
                    <a:pt x="104870" y="46577"/>
                    <a:pt x="104204" y="39053"/>
                    <a:pt x="102870" y="33528"/>
                  </a:cubicBezTo>
                  <a:cubicBezTo>
                    <a:pt x="101537" y="28099"/>
                    <a:pt x="99155" y="24003"/>
                    <a:pt x="95536" y="21336"/>
                  </a:cubicBezTo>
                  <a:cubicBezTo>
                    <a:pt x="91916" y="18669"/>
                    <a:pt x="86773" y="17336"/>
                    <a:pt x="79915" y="17336"/>
                  </a:cubicBezTo>
                  <a:cubicBezTo>
                    <a:pt x="74009" y="17336"/>
                    <a:pt x="67723" y="18764"/>
                    <a:pt x="61055" y="21717"/>
                  </a:cubicBezTo>
                  <a:cubicBezTo>
                    <a:pt x="54388" y="24670"/>
                    <a:pt x="48387" y="28099"/>
                    <a:pt x="43148" y="32004"/>
                  </a:cubicBezTo>
                  <a:lnTo>
                    <a:pt x="43148" y="124777"/>
                  </a:lnTo>
                  <a:lnTo>
                    <a:pt x="59817" y="126968"/>
                  </a:lnTo>
                  <a:lnTo>
                    <a:pt x="59817" y="138970"/>
                  </a:lnTo>
                  <a:lnTo>
                    <a:pt x="2096" y="138970"/>
                  </a:lnTo>
                  <a:lnTo>
                    <a:pt x="2096" y="126968"/>
                  </a:lnTo>
                  <a:lnTo>
                    <a:pt x="17526" y="124777"/>
                  </a:lnTo>
                  <a:lnTo>
                    <a:pt x="17526" y="22003"/>
                  </a:lnTo>
                  <a:close/>
                </a:path>
              </a:pathLst>
            </a:custGeom>
            <a:solidFill>
              <a:srgbClr val="FFFFFF"/>
            </a:solidFill>
            <a:ln w="9525" cap="flat">
              <a:noFill/>
              <a:prstDash val="solid"/>
              <a:miter/>
            </a:ln>
          </p:spPr>
          <p:txBody>
            <a:bodyPr anchor="ctr"/>
            <a:lstStyle/>
            <a:p>
              <a:pPr>
                <a:defRPr/>
              </a:pPr>
              <a:endParaRPr lang="ro-RO"/>
            </a:p>
          </p:txBody>
        </p:sp>
        <p:sp>
          <p:nvSpPr>
            <p:cNvPr id="67" name="Freeform: Shape 1029">
              <a:extLst>
                <a:ext uri="{FF2B5EF4-FFF2-40B4-BE49-F238E27FC236}">
                  <a16:creationId xmlns:a16="http://schemas.microsoft.com/office/drawing/2014/main" id="{AAB83E1D-CDF4-C876-8613-668A87EE8077}"/>
                </a:ext>
              </a:extLst>
            </p:cNvPr>
            <p:cNvSpPr/>
            <p:nvPr/>
          </p:nvSpPr>
          <p:spPr>
            <a:xfrm>
              <a:off x="12581191" y="6552120"/>
              <a:ext cx="120205" cy="141446"/>
            </a:xfrm>
            <a:custGeom>
              <a:avLst/>
              <a:gdLst>
                <a:gd name="connsiteX0" fmla="*/ 23146 w 120205"/>
                <a:gd name="connsiteY0" fmla="*/ 68199 h 141446"/>
                <a:gd name="connsiteX1" fmla="*/ 81439 w 120205"/>
                <a:gd name="connsiteY1" fmla="*/ 56579 h 141446"/>
                <a:gd name="connsiteX2" fmla="*/ 81439 w 120205"/>
                <a:gd name="connsiteY2" fmla="*/ 49720 h 141446"/>
                <a:gd name="connsiteX3" fmla="*/ 78962 w 120205"/>
                <a:gd name="connsiteY3" fmla="*/ 31623 h 141446"/>
                <a:gd name="connsiteX4" fmla="*/ 70485 w 120205"/>
                <a:gd name="connsiteY4" fmla="*/ 22003 h 141446"/>
                <a:gd name="connsiteX5" fmla="*/ 53435 w 120205"/>
                <a:gd name="connsiteY5" fmla="*/ 18955 h 141446"/>
                <a:gd name="connsiteX6" fmla="*/ 31051 w 120205"/>
                <a:gd name="connsiteY6" fmla="*/ 22479 h 141446"/>
                <a:gd name="connsiteX7" fmla="*/ 11335 w 120205"/>
                <a:gd name="connsiteY7" fmla="*/ 31147 h 141446"/>
                <a:gd name="connsiteX8" fmla="*/ 5239 w 120205"/>
                <a:gd name="connsiteY8" fmla="*/ 18383 h 141446"/>
                <a:gd name="connsiteX9" fmla="*/ 16954 w 120205"/>
                <a:gd name="connsiteY9" fmla="*/ 11240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0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199 h 141446"/>
                <a:gd name="connsiteX28" fmla="*/ 66199 w 120205"/>
                <a:gd name="connsiteY28" fmla="*/ 120968 h 141446"/>
                <a:gd name="connsiteX29" fmla="*/ 81343 w 120205"/>
                <a:gd name="connsiteY29" fmla="*/ 111633 h 141446"/>
                <a:gd name="connsiteX30" fmla="*/ 81343 w 120205"/>
                <a:gd name="connsiteY30" fmla="*/ 69533 h 141446"/>
                <a:gd name="connsiteX31" fmla="*/ 41053 w 120205"/>
                <a:gd name="connsiteY31" fmla="*/ 77724 h 141446"/>
                <a:gd name="connsiteX32" fmla="*/ 27432 w 120205"/>
                <a:gd name="connsiteY32" fmla="*/ 99155 h 141446"/>
                <a:gd name="connsiteX33" fmla="*/ 33909 w 120205"/>
                <a:gd name="connsiteY33" fmla="*/ 118586 h 141446"/>
                <a:gd name="connsiteX34" fmla="*/ 51435 w 120205"/>
                <a:gd name="connsiteY34" fmla="*/ 124873 h 141446"/>
                <a:gd name="connsiteX35" fmla="*/ 66199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0"/>
                  </a:lnTo>
                  <a:cubicBezTo>
                    <a:pt x="81439" y="42101"/>
                    <a:pt x="80582" y="36005"/>
                    <a:pt x="78962" y="31623"/>
                  </a:cubicBezTo>
                  <a:cubicBezTo>
                    <a:pt x="77343" y="27242"/>
                    <a:pt x="74485" y="24003"/>
                    <a:pt x="70485" y="22003"/>
                  </a:cubicBezTo>
                  <a:cubicBezTo>
                    <a:pt x="66484" y="20003"/>
                    <a:pt x="60770" y="18955"/>
                    <a:pt x="53435" y="18955"/>
                  </a:cubicBezTo>
                  <a:cubicBezTo>
                    <a:pt x="45149" y="18955"/>
                    <a:pt x="37624" y="20098"/>
                    <a:pt x="31051" y="22479"/>
                  </a:cubicBezTo>
                  <a:cubicBezTo>
                    <a:pt x="24479" y="24860"/>
                    <a:pt x="17907" y="27718"/>
                    <a:pt x="11335" y="31147"/>
                  </a:cubicBezTo>
                  <a:lnTo>
                    <a:pt x="5239" y="18383"/>
                  </a:lnTo>
                  <a:cubicBezTo>
                    <a:pt x="7334" y="16574"/>
                    <a:pt x="11239" y="14192"/>
                    <a:pt x="16954" y="11240"/>
                  </a:cubicBezTo>
                  <a:cubicBezTo>
                    <a:pt x="22670" y="8287"/>
                    <a:pt x="29242" y="5715"/>
                    <a:pt x="36767" y="3429"/>
                  </a:cubicBezTo>
                  <a:cubicBezTo>
                    <a:pt x="44291" y="1143"/>
                    <a:pt x="51816" y="0"/>
                    <a:pt x="59246" y="0"/>
                  </a:cubicBezTo>
                  <a:cubicBezTo>
                    <a:pt x="70866" y="0"/>
                    <a:pt x="80010" y="1619"/>
                    <a:pt x="86773" y="4763"/>
                  </a:cubicBezTo>
                  <a:cubicBezTo>
                    <a:pt x="93535"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2"/>
                    <a:pt x="82963" y="134684"/>
                    <a:pt x="82963" y="130016"/>
                  </a:cubicBezTo>
                  <a:lnTo>
                    <a:pt x="82963" y="121920"/>
                  </a:lnTo>
                  <a:cubicBezTo>
                    <a:pt x="78105" y="126778"/>
                    <a:pt x="72104" y="131350"/>
                    <a:pt x="64960" y="135350"/>
                  </a:cubicBezTo>
                  <a:cubicBezTo>
                    <a:pt x="57912" y="139446"/>
                    <a:pt x="49816" y="141446"/>
                    <a:pt x="40862" y="141446"/>
                  </a:cubicBezTo>
                  <a:cubicBezTo>
                    <a:pt x="29146" y="141446"/>
                    <a:pt x="19336" y="138017"/>
                    <a:pt x="11621" y="131255"/>
                  </a:cubicBezTo>
                  <a:cubicBezTo>
                    <a:pt x="3905" y="124492"/>
                    <a:pt x="0" y="114776"/>
                    <a:pt x="0" y="102013"/>
                  </a:cubicBezTo>
                  <a:cubicBezTo>
                    <a:pt x="95" y="86773"/>
                    <a:pt x="7810" y="75438"/>
                    <a:pt x="23146" y="68199"/>
                  </a:cubicBezTo>
                  <a:close/>
                  <a:moveTo>
                    <a:pt x="66199" y="120968"/>
                  </a:moveTo>
                  <a:cubicBezTo>
                    <a:pt x="71723" y="118396"/>
                    <a:pt x="76771" y="115253"/>
                    <a:pt x="81343" y="111633"/>
                  </a:cubicBezTo>
                  <a:lnTo>
                    <a:pt x="81343" y="69533"/>
                  </a:lnTo>
                  <a:cubicBezTo>
                    <a:pt x="63532" y="69533"/>
                    <a:pt x="50101"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a:defRPr/>
              </a:pPr>
              <a:endParaRPr lang="ro-RO"/>
            </a:p>
          </p:txBody>
        </p:sp>
        <p:sp>
          <p:nvSpPr>
            <p:cNvPr id="68" name="Freeform: Shape 1030">
              <a:extLst>
                <a:ext uri="{FF2B5EF4-FFF2-40B4-BE49-F238E27FC236}">
                  <a16:creationId xmlns:a16="http://schemas.microsoft.com/office/drawing/2014/main" id="{C54EFC67-96B5-7AE6-9CAA-1DF61556554C}"/>
                </a:ext>
              </a:extLst>
            </p:cNvPr>
            <p:cNvSpPr/>
            <p:nvPr/>
          </p:nvSpPr>
          <p:spPr>
            <a:xfrm>
              <a:off x="12716637" y="6490494"/>
              <a:ext cx="66103" cy="200406"/>
            </a:xfrm>
            <a:custGeom>
              <a:avLst/>
              <a:gdLst>
                <a:gd name="connsiteX0" fmla="*/ 19812 w 66103"/>
                <a:gd name="connsiteY0" fmla="*/ 17907 h 200406"/>
                <a:gd name="connsiteX1" fmla="*/ 0 w 66103"/>
                <a:gd name="connsiteY1" fmla="*/ 15240 h 200406"/>
                <a:gd name="connsiteX2" fmla="*/ 0 w 66103"/>
                <a:gd name="connsiteY2" fmla="*/ 4763 h 200406"/>
                <a:gd name="connsiteX3" fmla="*/ 39433 w 66103"/>
                <a:gd name="connsiteY3" fmla="*/ 0 h 200406"/>
                <a:gd name="connsiteX4" fmla="*/ 39910 w 66103"/>
                <a:gd name="connsiteY4" fmla="*/ 0 h 200406"/>
                <a:gd name="connsiteX5" fmla="*/ 45339 w 66103"/>
                <a:gd name="connsiteY5" fmla="*/ 3620 h 200406"/>
                <a:gd name="connsiteX6" fmla="*/ 45339 w 66103"/>
                <a:gd name="connsiteY6" fmla="*/ 186404 h 200406"/>
                <a:gd name="connsiteX7" fmla="*/ 66104 w 66103"/>
                <a:gd name="connsiteY7" fmla="*/ 188405 h 200406"/>
                <a:gd name="connsiteX8" fmla="*/ 66104 w 66103"/>
                <a:gd name="connsiteY8" fmla="*/ 200406 h 200406"/>
                <a:gd name="connsiteX9" fmla="*/ 0 w 66103"/>
                <a:gd name="connsiteY9" fmla="*/ 200406 h 200406"/>
                <a:gd name="connsiteX10" fmla="*/ 0 w 66103"/>
                <a:gd name="connsiteY10" fmla="*/ 188405 h 200406"/>
                <a:gd name="connsiteX11" fmla="*/ 19812 w 66103"/>
                <a:gd name="connsiteY11" fmla="*/ 186214 h 200406"/>
                <a:gd name="connsiteX12" fmla="*/ 19812 w 66103"/>
                <a:gd name="connsiteY12" fmla="*/ 17907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812" y="17907"/>
                  </a:moveTo>
                  <a:lnTo>
                    <a:pt x="0" y="15240"/>
                  </a:lnTo>
                  <a:lnTo>
                    <a:pt x="0" y="4763"/>
                  </a:lnTo>
                  <a:lnTo>
                    <a:pt x="39433" y="0"/>
                  </a:lnTo>
                  <a:lnTo>
                    <a:pt x="39910" y="0"/>
                  </a:lnTo>
                  <a:lnTo>
                    <a:pt x="45339" y="3620"/>
                  </a:lnTo>
                  <a:lnTo>
                    <a:pt x="45339" y="186404"/>
                  </a:lnTo>
                  <a:lnTo>
                    <a:pt x="66104" y="188405"/>
                  </a:lnTo>
                  <a:lnTo>
                    <a:pt x="66104" y="200406"/>
                  </a:lnTo>
                  <a:lnTo>
                    <a:pt x="0" y="200406"/>
                  </a:lnTo>
                  <a:lnTo>
                    <a:pt x="0" y="188405"/>
                  </a:lnTo>
                  <a:lnTo>
                    <a:pt x="19812" y="186214"/>
                  </a:lnTo>
                  <a:lnTo>
                    <a:pt x="19812" y="17907"/>
                  </a:lnTo>
                  <a:close/>
                </a:path>
              </a:pathLst>
            </a:custGeom>
            <a:solidFill>
              <a:srgbClr val="FFFFFF"/>
            </a:solidFill>
            <a:ln w="9525" cap="flat">
              <a:noFill/>
              <a:prstDash val="solid"/>
              <a:miter/>
            </a:ln>
          </p:spPr>
          <p:txBody>
            <a:bodyPr anchor="ctr"/>
            <a:lstStyle/>
            <a:p>
              <a:pPr>
                <a:defRPr/>
              </a:pPr>
              <a:endParaRPr lang="ro-RO"/>
            </a:p>
          </p:txBody>
        </p:sp>
        <p:sp>
          <p:nvSpPr>
            <p:cNvPr id="69" name="Freeform: Shape 1031">
              <a:extLst>
                <a:ext uri="{FF2B5EF4-FFF2-40B4-BE49-F238E27FC236}">
                  <a16:creationId xmlns:a16="http://schemas.microsoft.com/office/drawing/2014/main" id="{3B2169A6-57C7-C1CA-DADB-1611C7059093}"/>
                </a:ext>
              </a:extLst>
            </p:cNvPr>
            <p:cNvSpPr/>
            <p:nvPr/>
          </p:nvSpPr>
          <p:spPr>
            <a:xfrm>
              <a:off x="12857416" y="6490494"/>
              <a:ext cx="133064" cy="202987"/>
            </a:xfrm>
            <a:custGeom>
              <a:avLst/>
              <a:gdLst>
                <a:gd name="connsiteX0" fmla="*/ 26670 w 133064"/>
                <a:gd name="connsiteY0" fmla="*/ 195739 h 202987"/>
                <a:gd name="connsiteX1" fmla="*/ 7239 w 133064"/>
                <a:gd name="connsiteY1" fmla="*/ 173260 h 202987"/>
                <a:gd name="connsiteX2" fmla="*/ 0 w 133064"/>
                <a:gd name="connsiteY2" fmla="*/ 135827 h 202987"/>
                <a:gd name="connsiteX3" fmla="*/ 8572 w 133064"/>
                <a:gd name="connsiteY3" fmla="*/ 97917 h 202987"/>
                <a:gd name="connsiteX4" fmla="*/ 33147 w 133064"/>
                <a:gd name="connsiteY4" fmla="*/ 70866 h 202987"/>
                <a:gd name="connsiteX5" fmla="*/ 70961 w 133064"/>
                <a:gd name="connsiteY5" fmla="*/ 60960 h 202987"/>
                <a:gd name="connsiteX6" fmla="*/ 93726 w 133064"/>
                <a:gd name="connsiteY6" fmla="*/ 63627 h 202987"/>
                <a:gd name="connsiteX7" fmla="*/ 93726 w 133064"/>
                <a:gd name="connsiteY7" fmla="*/ 17907 h 202987"/>
                <a:gd name="connsiteX8" fmla="*/ 68771 w 133064"/>
                <a:gd name="connsiteY8" fmla="*/ 14954 h 202987"/>
                <a:gd name="connsiteX9" fmla="*/ 68771 w 133064"/>
                <a:gd name="connsiteY9" fmla="*/ 4382 h 202987"/>
                <a:gd name="connsiteX10" fmla="*/ 112776 w 133064"/>
                <a:gd name="connsiteY10" fmla="*/ 0 h 202987"/>
                <a:gd name="connsiteX11" fmla="*/ 113538 w 133064"/>
                <a:gd name="connsiteY11" fmla="*/ 0 h 202987"/>
                <a:gd name="connsiteX12" fmla="*/ 118872 w 133064"/>
                <a:gd name="connsiteY12" fmla="*/ 3905 h 202987"/>
                <a:gd name="connsiteX13" fmla="*/ 118872 w 133064"/>
                <a:gd name="connsiteY13" fmla="*/ 187928 h 202987"/>
                <a:gd name="connsiteX14" fmla="*/ 133064 w 133064"/>
                <a:gd name="connsiteY14" fmla="*/ 187928 h 202987"/>
                <a:gd name="connsiteX15" fmla="*/ 133064 w 133064"/>
                <a:gd name="connsiteY15" fmla="*/ 199168 h 202987"/>
                <a:gd name="connsiteX16" fmla="*/ 119443 w 133064"/>
                <a:gd name="connsiteY16" fmla="*/ 201835 h 202987"/>
                <a:gd name="connsiteX17" fmla="*/ 107347 w 133064"/>
                <a:gd name="connsiteY17" fmla="*/ 202787 h 202987"/>
                <a:gd name="connsiteX18" fmla="*/ 98298 w 133064"/>
                <a:gd name="connsiteY18" fmla="*/ 200597 h 202987"/>
                <a:gd name="connsiteX19" fmla="*/ 95631 w 133064"/>
                <a:gd name="connsiteY19" fmla="*/ 191262 h 202987"/>
                <a:gd name="connsiteX20" fmla="*/ 95631 w 133064"/>
                <a:gd name="connsiteY20" fmla="*/ 183452 h 202987"/>
                <a:gd name="connsiteX21" fmla="*/ 77629 w 133064"/>
                <a:gd name="connsiteY21" fmla="*/ 197358 h 202987"/>
                <a:gd name="connsiteX22" fmla="*/ 53530 w 133064"/>
                <a:gd name="connsiteY22" fmla="*/ 202978 h 202987"/>
                <a:gd name="connsiteX23" fmla="*/ 26670 w 133064"/>
                <a:gd name="connsiteY23" fmla="*/ 195739 h 202987"/>
                <a:gd name="connsiteX24" fmla="*/ 81153 w 133064"/>
                <a:gd name="connsiteY24" fmla="*/ 181451 h 202987"/>
                <a:gd name="connsiteX25" fmla="*/ 93631 w 133064"/>
                <a:gd name="connsiteY25" fmla="*/ 171545 h 202987"/>
                <a:gd name="connsiteX26" fmla="*/ 93631 w 133064"/>
                <a:gd name="connsiteY26" fmla="*/ 82010 h 202987"/>
                <a:gd name="connsiteX27" fmla="*/ 84487 w 133064"/>
                <a:gd name="connsiteY27" fmla="*/ 76772 h 202987"/>
                <a:gd name="connsiteX28" fmla="*/ 69151 w 133064"/>
                <a:gd name="connsiteY28" fmla="*/ 74486 h 202987"/>
                <a:gd name="connsiteX29" fmla="*/ 38671 w 133064"/>
                <a:gd name="connsiteY29" fmla="*/ 89059 h 202987"/>
                <a:gd name="connsiteX30" fmla="*/ 27242 w 133064"/>
                <a:gd name="connsiteY30" fmla="*/ 133922 h 202987"/>
                <a:gd name="connsiteX31" fmla="*/ 37243 w 133064"/>
                <a:gd name="connsiteY31" fmla="*/ 173069 h 202987"/>
                <a:gd name="connsiteX32" fmla="*/ 63151 w 133064"/>
                <a:gd name="connsiteY32" fmla="*/ 185833 h 202987"/>
                <a:gd name="connsiteX33" fmla="*/ 81153 w 133064"/>
                <a:gd name="connsiteY33" fmla="*/ 181451 h 20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3064" h="202987">
                  <a:moveTo>
                    <a:pt x="26670" y="195739"/>
                  </a:moveTo>
                  <a:cubicBezTo>
                    <a:pt x="18479" y="190881"/>
                    <a:pt x="12001" y="183356"/>
                    <a:pt x="7239" y="173260"/>
                  </a:cubicBezTo>
                  <a:cubicBezTo>
                    <a:pt x="2476" y="163163"/>
                    <a:pt x="0" y="150686"/>
                    <a:pt x="0" y="135827"/>
                  </a:cubicBezTo>
                  <a:cubicBezTo>
                    <a:pt x="0" y="121920"/>
                    <a:pt x="2858" y="109347"/>
                    <a:pt x="8572" y="97917"/>
                  </a:cubicBezTo>
                  <a:cubicBezTo>
                    <a:pt x="14288" y="86487"/>
                    <a:pt x="22479" y="77438"/>
                    <a:pt x="33147" y="70866"/>
                  </a:cubicBezTo>
                  <a:cubicBezTo>
                    <a:pt x="43815" y="64294"/>
                    <a:pt x="56483" y="60960"/>
                    <a:pt x="70961" y="60960"/>
                  </a:cubicBezTo>
                  <a:cubicBezTo>
                    <a:pt x="79248" y="60960"/>
                    <a:pt x="86868" y="61817"/>
                    <a:pt x="93726" y="63627"/>
                  </a:cubicBezTo>
                  <a:lnTo>
                    <a:pt x="93726" y="17907"/>
                  </a:lnTo>
                  <a:lnTo>
                    <a:pt x="68771" y="14954"/>
                  </a:lnTo>
                  <a:lnTo>
                    <a:pt x="68771" y="4382"/>
                  </a:lnTo>
                  <a:lnTo>
                    <a:pt x="112776" y="0"/>
                  </a:lnTo>
                  <a:lnTo>
                    <a:pt x="113538" y="0"/>
                  </a:lnTo>
                  <a:lnTo>
                    <a:pt x="118872" y="3905"/>
                  </a:lnTo>
                  <a:lnTo>
                    <a:pt x="118872" y="187928"/>
                  </a:lnTo>
                  <a:lnTo>
                    <a:pt x="133064" y="187928"/>
                  </a:lnTo>
                  <a:lnTo>
                    <a:pt x="133064" y="199168"/>
                  </a:lnTo>
                  <a:cubicBezTo>
                    <a:pt x="127825" y="200311"/>
                    <a:pt x="123349" y="201168"/>
                    <a:pt x="119443" y="201835"/>
                  </a:cubicBezTo>
                  <a:cubicBezTo>
                    <a:pt x="115538" y="202502"/>
                    <a:pt x="111538" y="202787"/>
                    <a:pt x="107347" y="202787"/>
                  </a:cubicBezTo>
                  <a:cubicBezTo>
                    <a:pt x="103060" y="202787"/>
                    <a:pt x="100108" y="202025"/>
                    <a:pt x="98298" y="200597"/>
                  </a:cubicBezTo>
                  <a:cubicBezTo>
                    <a:pt x="96488" y="199168"/>
                    <a:pt x="95631" y="196025"/>
                    <a:pt x="95631" y="191262"/>
                  </a:cubicBezTo>
                  <a:lnTo>
                    <a:pt x="95631" y="183452"/>
                  </a:lnTo>
                  <a:cubicBezTo>
                    <a:pt x="91059" y="188976"/>
                    <a:pt x="85058" y="193643"/>
                    <a:pt x="77629" y="197358"/>
                  </a:cubicBezTo>
                  <a:cubicBezTo>
                    <a:pt x="70199" y="201073"/>
                    <a:pt x="62198" y="202978"/>
                    <a:pt x="53530" y="202978"/>
                  </a:cubicBezTo>
                  <a:cubicBezTo>
                    <a:pt x="43720" y="203168"/>
                    <a:pt x="34766" y="200692"/>
                    <a:pt x="26670" y="195739"/>
                  </a:cubicBezTo>
                  <a:close/>
                  <a:moveTo>
                    <a:pt x="81153" y="181451"/>
                  </a:moveTo>
                  <a:cubicBezTo>
                    <a:pt x="86678" y="178594"/>
                    <a:pt x="90868" y="175260"/>
                    <a:pt x="93631" y="171545"/>
                  </a:cubicBezTo>
                  <a:lnTo>
                    <a:pt x="93631" y="82010"/>
                  </a:lnTo>
                  <a:cubicBezTo>
                    <a:pt x="92297" y="80010"/>
                    <a:pt x="89249" y="78296"/>
                    <a:pt x="84487" y="76772"/>
                  </a:cubicBezTo>
                  <a:cubicBezTo>
                    <a:pt x="79629" y="75248"/>
                    <a:pt x="74581" y="74486"/>
                    <a:pt x="69151" y="74486"/>
                  </a:cubicBezTo>
                  <a:cubicBezTo>
                    <a:pt x="56388" y="74486"/>
                    <a:pt x="46292" y="79343"/>
                    <a:pt x="38671" y="89059"/>
                  </a:cubicBezTo>
                  <a:cubicBezTo>
                    <a:pt x="31051" y="98774"/>
                    <a:pt x="27242" y="113728"/>
                    <a:pt x="27242" y="133922"/>
                  </a:cubicBezTo>
                  <a:cubicBezTo>
                    <a:pt x="27242" y="151543"/>
                    <a:pt x="30575" y="164592"/>
                    <a:pt x="37243" y="173069"/>
                  </a:cubicBezTo>
                  <a:cubicBezTo>
                    <a:pt x="43910" y="181547"/>
                    <a:pt x="52578" y="185833"/>
                    <a:pt x="63151" y="185833"/>
                  </a:cubicBezTo>
                  <a:cubicBezTo>
                    <a:pt x="69723" y="185738"/>
                    <a:pt x="75629" y="184309"/>
                    <a:pt x="81153" y="181451"/>
                  </a:cubicBezTo>
                  <a:close/>
                </a:path>
              </a:pathLst>
            </a:custGeom>
            <a:solidFill>
              <a:srgbClr val="FFFFFF"/>
            </a:solidFill>
            <a:ln w="9525" cap="flat">
              <a:noFill/>
              <a:prstDash val="solid"/>
              <a:miter/>
            </a:ln>
          </p:spPr>
          <p:txBody>
            <a:bodyPr anchor="ctr"/>
            <a:lstStyle/>
            <a:p>
              <a:pPr>
                <a:defRPr/>
              </a:pPr>
              <a:endParaRPr lang="ro-RO"/>
            </a:p>
          </p:txBody>
        </p:sp>
        <p:sp>
          <p:nvSpPr>
            <p:cNvPr id="70" name="Freeform: Shape 1032">
              <a:extLst>
                <a:ext uri="{FF2B5EF4-FFF2-40B4-BE49-F238E27FC236}">
                  <a16:creationId xmlns:a16="http://schemas.microsoft.com/office/drawing/2014/main" id="{F522780D-9ABC-B1B9-E434-B618DB03F07A}"/>
                </a:ext>
              </a:extLst>
            </p:cNvPr>
            <p:cNvSpPr/>
            <p:nvPr/>
          </p:nvSpPr>
          <p:spPr>
            <a:xfrm>
              <a:off x="13009625" y="6551549"/>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10 w 112585"/>
                <a:gd name="connsiteY9" fmla="*/ 110490 h 142208"/>
                <a:gd name="connsiteX10" fmla="*/ 68485 w 112585"/>
                <a:gd name="connsiteY10" fmla="*/ 125254 h 142208"/>
                <a:gd name="connsiteX11" fmla="*/ 88963 w 112585"/>
                <a:gd name="connsiteY11" fmla="*/ 121730 h 142208"/>
                <a:gd name="connsiteX12" fmla="*/ 105442 w 112585"/>
                <a:gd name="connsiteY12" fmla="*/ 113252 h 142208"/>
                <a:gd name="connsiteX13" fmla="*/ 110109 w 112585"/>
                <a:gd name="connsiteY13" fmla="*/ 124016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4 h 142208"/>
                <a:gd name="connsiteX23" fmla="*/ 85630 w 112585"/>
                <a:gd name="connsiteY23" fmla="*/ 58484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8" y="0"/>
                    <a:pt x="90869" y="4191"/>
                    <a:pt x="99250" y="12573"/>
                  </a:cubicBezTo>
                  <a:cubicBezTo>
                    <a:pt x="107633" y="20955"/>
                    <a:pt x="112109" y="33052"/>
                    <a:pt x="112586" y="48673"/>
                  </a:cubicBezTo>
                  <a:cubicBezTo>
                    <a:pt x="112586" y="58579"/>
                    <a:pt x="112014" y="66199"/>
                    <a:pt x="110871" y="71438"/>
                  </a:cubicBezTo>
                  <a:lnTo>
                    <a:pt x="26670" y="71438"/>
                  </a:lnTo>
                  <a:cubicBezTo>
                    <a:pt x="26956" y="87630"/>
                    <a:pt x="30766" y="100584"/>
                    <a:pt x="37910" y="110490"/>
                  </a:cubicBezTo>
                  <a:cubicBezTo>
                    <a:pt x="45053" y="120396"/>
                    <a:pt x="55245" y="125254"/>
                    <a:pt x="68485" y="125254"/>
                  </a:cubicBezTo>
                  <a:cubicBezTo>
                    <a:pt x="74962" y="125254"/>
                    <a:pt x="81820" y="124111"/>
                    <a:pt x="88963" y="121730"/>
                  </a:cubicBezTo>
                  <a:cubicBezTo>
                    <a:pt x="96107" y="119348"/>
                    <a:pt x="101537" y="116586"/>
                    <a:pt x="105442" y="113252"/>
                  </a:cubicBezTo>
                  <a:lnTo>
                    <a:pt x="110109" y="124016"/>
                  </a:lnTo>
                  <a:cubicBezTo>
                    <a:pt x="105346" y="128873"/>
                    <a:pt x="98393" y="133160"/>
                    <a:pt x="89059" y="136779"/>
                  </a:cubicBezTo>
                  <a:cubicBezTo>
                    <a:pt x="79724" y="140399"/>
                    <a:pt x="70295" y="142208"/>
                    <a:pt x="60674"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1" y="13716"/>
                    <a:pt x="42100" y="17145"/>
                    <a:pt x="36481" y="24003"/>
                  </a:cubicBezTo>
                  <a:cubicBezTo>
                    <a:pt x="30861" y="30861"/>
                    <a:pt x="27623" y="42386"/>
                    <a:pt x="26765" y="58484"/>
                  </a:cubicBezTo>
                  <a:lnTo>
                    <a:pt x="85630" y="58484"/>
                  </a:lnTo>
                  <a:close/>
                </a:path>
              </a:pathLst>
            </a:custGeom>
            <a:solidFill>
              <a:srgbClr val="FFFFFF"/>
            </a:solidFill>
            <a:ln w="9525" cap="flat">
              <a:noFill/>
              <a:prstDash val="solid"/>
              <a:miter/>
            </a:ln>
          </p:spPr>
          <p:txBody>
            <a:bodyPr anchor="ctr"/>
            <a:lstStyle/>
            <a:p>
              <a:pPr>
                <a:defRPr/>
              </a:pPr>
              <a:endParaRPr lang="ro-RO"/>
            </a:p>
          </p:txBody>
        </p:sp>
        <p:sp>
          <p:nvSpPr>
            <p:cNvPr id="71" name="Freeform: Shape 1033">
              <a:extLst>
                <a:ext uri="{FF2B5EF4-FFF2-40B4-BE49-F238E27FC236}">
                  <a16:creationId xmlns:a16="http://schemas.microsoft.com/office/drawing/2014/main" id="{CDA93148-EEFE-FD47-A5D1-7DF5E50E8BBD}"/>
                </a:ext>
              </a:extLst>
            </p:cNvPr>
            <p:cNvSpPr/>
            <p:nvPr/>
          </p:nvSpPr>
          <p:spPr>
            <a:xfrm>
              <a:off x="10794015" y="6767576"/>
              <a:ext cx="133159" cy="202980"/>
            </a:xfrm>
            <a:custGeom>
              <a:avLst/>
              <a:gdLst>
                <a:gd name="connsiteX0" fmla="*/ 26670 w 133159"/>
                <a:gd name="connsiteY0" fmla="*/ 195644 h 202980"/>
                <a:gd name="connsiteX1" fmla="*/ 7239 w 133159"/>
                <a:gd name="connsiteY1" fmla="*/ 173165 h 202980"/>
                <a:gd name="connsiteX2" fmla="*/ 0 w 133159"/>
                <a:gd name="connsiteY2" fmla="*/ 135731 h 202980"/>
                <a:gd name="connsiteX3" fmla="*/ 8573 w 133159"/>
                <a:gd name="connsiteY3" fmla="*/ 97822 h 202980"/>
                <a:gd name="connsiteX4" fmla="*/ 33147 w 133159"/>
                <a:gd name="connsiteY4" fmla="*/ 70771 h 202980"/>
                <a:gd name="connsiteX5" fmla="*/ 70961 w 133159"/>
                <a:gd name="connsiteY5" fmla="*/ 60865 h 202980"/>
                <a:gd name="connsiteX6" fmla="*/ 93726 w 133159"/>
                <a:gd name="connsiteY6" fmla="*/ 63532 h 202980"/>
                <a:gd name="connsiteX7" fmla="*/ 93726 w 133159"/>
                <a:gd name="connsiteY7" fmla="*/ 17812 h 202980"/>
                <a:gd name="connsiteX8" fmla="*/ 68771 w 133159"/>
                <a:gd name="connsiteY8" fmla="*/ 14859 h 202980"/>
                <a:gd name="connsiteX9" fmla="*/ 68771 w 133159"/>
                <a:gd name="connsiteY9" fmla="*/ 4381 h 202980"/>
                <a:gd name="connsiteX10" fmla="*/ 112776 w 133159"/>
                <a:gd name="connsiteY10" fmla="*/ 0 h 202980"/>
                <a:gd name="connsiteX11" fmla="*/ 113538 w 133159"/>
                <a:gd name="connsiteY11" fmla="*/ 0 h 202980"/>
                <a:gd name="connsiteX12" fmla="*/ 118967 w 133159"/>
                <a:gd name="connsiteY12" fmla="*/ 3905 h 202980"/>
                <a:gd name="connsiteX13" fmla="*/ 118967 w 133159"/>
                <a:gd name="connsiteY13" fmla="*/ 187928 h 202980"/>
                <a:gd name="connsiteX14" fmla="*/ 133160 w 133159"/>
                <a:gd name="connsiteY14" fmla="*/ 187928 h 202980"/>
                <a:gd name="connsiteX15" fmla="*/ 133160 w 133159"/>
                <a:gd name="connsiteY15" fmla="*/ 199168 h 202980"/>
                <a:gd name="connsiteX16" fmla="*/ 119539 w 133159"/>
                <a:gd name="connsiteY16" fmla="*/ 201835 h 202980"/>
                <a:gd name="connsiteX17" fmla="*/ 107442 w 133159"/>
                <a:gd name="connsiteY17" fmla="*/ 202787 h 202980"/>
                <a:gd name="connsiteX18" fmla="*/ 98393 w 133159"/>
                <a:gd name="connsiteY18" fmla="*/ 200597 h 202980"/>
                <a:gd name="connsiteX19" fmla="*/ 95726 w 133159"/>
                <a:gd name="connsiteY19" fmla="*/ 191262 h 202980"/>
                <a:gd name="connsiteX20" fmla="*/ 95726 w 133159"/>
                <a:gd name="connsiteY20" fmla="*/ 183451 h 202980"/>
                <a:gd name="connsiteX21" fmla="*/ 77724 w 133159"/>
                <a:gd name="connsiteY21" fmla="*/ 197358 h 202980"/>
                <a:gd name="connsiteX22" fmla="*/ 53626 w 133159"/>
                <a:gd name="connsiteY22" fmla="*/ 202978 h 202980"/>
                <a:gd name="connsiteX23" fmla="*/ 26670 w 133159"/>
                <a:gd name="connsiteY23" fmla="*/ 195644 h 202980"/>
                <a:gd name="connsiteX24" fmla="*/ 81248 w 133159"/>
                <a:gd name="connsiteY24" fmla="*/ 181356 h 202980"/>
                <a:gd name="connsiteX25" fmla="*/ 93726 w 133159"/>
                <a:gd name="connsiteY25" fmla="*/ 171450 h 202980"/>
                <a:gd name="connsiteX26" fmla="*/ 93726 w 133159"/>
                <a:gd name="connsiteY26" fmla="*/ 81915 h 202980"/>
                <a:gd name="connsiteX27" fmla="*/ 84582 w 133159"/>
                <a:gd name="connsiteY27" fmla="*/ 76676 h 202980"/>
                <a:gd name="connsiteX28" fmla="*/ 69247 w 133159"/>
                <a:gd name="connsiteY28" fmla="*/ 74390 h 202980"/>
                <a:gd name="connsiteX29" fmla="*/ 38767 w 133159"/>
                <a:gd name="connsiteY29" fmla="*/ 88964 h 202980"/>
                <a:gd name="connsiteX30" fmla="*/ 27432 w 133159"/>
                <a:gd name="connsiteY30" fmla="*/ 133826 h 202980"/>
                <a:gd name="connsiteX31" fmla="*/ 37433 w 133159"/>
                <a:gd name="connsiteY31" fmla="*/ 172974 h 202980"/>
                <a:gd name="connsiteX32" fmla="*/ 63341 w 133159"/>
                <a:gd name="connsiteY32" fmla="*/ 185738 h 202980"/>
                <a:gd name="connsiteX33" fmla="*/ 81248 w 133159"/>
                <a:gd name="connsiteY33" fmla="*/ 181356 h 20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3159" h="202980">
                  <a:moveTo>
                    <a:pt x="26670" y="195644"/>
                  </a:moveTo>
                  <a:cubicBezTo>
                    <a:pt x="18479" y="190786"/>
                    <a:pt x="12002" y="183261"/>
                    <a:pt x="7239" y="173165"/>
                  </a:cubicBezTo>
                  <a:cubicBezTo>
                    <a:pt x="2381" y="163068"/>
                    <a:pt x="0" y="150590"/>
                    <a:pt x="0" y="135731"/>
                  </a:cubicBezTo>
                  <a:cubicBezTo>
                    <a:pt x="0" y="121825"/>
                    <a:pt x="2857" y="109252"/>
                    <a:pt x="8573" y="97822"/>
                  </a:cubicBezTo>
                  <a:cubicBezTo>
                    <a:pt x="14288" y="86392"/>
                    <a:pt x="22479" y="77343"/>
                    <a:pt x="33147" y="70771"/>
                  </a:cubicBezTo>
                  <a:cubicBezTo>
                    <a:pt x="43815" y="64199"/>
                    <a:pt x="56483" y="60865"/>
                    <a:pt x="70961" y="60865"/>
                  </a:cubicBezTo>
                  <a:cubicBezTo>
                    <a:pt x="79248" y="60865"/>
                    <a:pt x="86868" y="61722"/>
                    <a:pt x="93726" y="63532"/>
                  </a:cubicBezTo>
                  <a:lnTo>
                    <a:pt x="93726" y="17812"/>
                  </a:lnTo>
                  <a:lnTo>
                    <a:pt x="68771" y="14859"/>
                  </a:lnTo>
                  <a:lnTo>
                    <a:pt x="68771" y="4381"/>
                  </a:lnTo>
                  <a:lnTo>
                    <a:pt x="112776" y="0"/>
                  </a:lnTo>
                  <a:lnTo>
                    <a:pt x="113538" y="0"/>
                  </a:lnTo>
                  <a:lnTo>
                    <a:pt x="118967" y="3905"/>
                  </a:lnTo>
                  <a:lnTo>
                    <a:pt x="118967" y="187928"/>
                  </a:lnTo>
                  <a:lnTo>
                    <a:pt x="133160" y="187928"/>
                  </a:lnTo>
                  <a:lnTo>
                    <a:pt x="133160" y="199168"/>
                  </a:lnTo>
                  <a:cubicBezTo>
                    <a:pt x="127921" y="200311"/>
                    <a:pt x="123444" y="201168"/>
                    <a:pt x="119539" y="201835"/>
                  </a:cubicBezTo>
                  <a:cubicBezTo>
                    <a:pt x="115729" y="202501"/>
                    <a:pt x="111633" y="202787"/>
                    <a:pt x="107442" y="202787"/>
                  </a:cubicBezTo>
                  <a:cubicBezTo>
                    <a:pt x="103251" y="202787"/>
                    <a:pt x="100203" y="202025"/>
                    <a:pt x="98393" y="200597"/>
                  </a:cubicBezTo>
                  <a:cubicBezTo>
                    <a:pt x="96584" y="199168"/>
                    <a:pt x="95726" y="196024"/>
                    <a:pt x="95726" y="191262"/>
                  </a:cubicBezTo>
                  <a:lnTo>
                    <a:pt x="95726" y="183451"/>
                  </a:lnTo>
                  <a:cubicBezTo>
                    <a:pt x="91154" y="188976"/>
                    <a:pt x="85154" y="193643"/>
                    <a:pt x="77724" y="197358"/>
                  </a:cubicBezTo>
                  <a:cubicBezTo>
                    <a:pt x="70295" y="201073"/>
                    <a:pt x="62294" y="202978"/>
                    <a:pt x="53626" y="202978"/>
                  </a:cubicBezTo>
                  <a:cubicBezTo>
                    <a:pt x="43815" y="203073"/>
                    <a:pt x="34862" y="200597"/>
                    <a:pt x="26670" y="195644"/>
                  </a:cubicBezTo>
                  <a:close/>
                  <a:moveTo>
                    <a:pt x="81248" y="181356"/>
                  </a:moveTo>
                  <a:cubicBezTo>
                    <a:pt x="86773" y="178499"/>
                    <a:pt x="90964" y="175165"/>
                    <a:pt x="93726" y="171450"/>
                  </a:cubicBezTo>
                  <a:lnTo>
                    <a:pt x="93726" y="81915"/>
                  </a:lnTo>
                  <a:cubicBezTo>
                    <a:pt x="92393" y="79915"/>
                    <a:pt x="89345" y="78200"/>
                    <a:pt x="84582" y="76676"/>
                  </a:cubicBezTo>
                  <a:cubicBezTo>
                    <a:pt x="79820" y="75152"/>
                    <a:pt x="74676" y="74390"/>
                    <a:pt x="69247" y="74390"/>
                  </a:cubicBezTo>
                  <a:cubicBezTo>
                    <a:pt x="56483" y="74390"/>
                    <a:pt x="46387" y="79248"/>
                    <a:pt x="38767" y="88964"/>
                  </a:cubicBezTo>
                  <a:cubicBezTo>
                    <a:pt x="31147" y="98679"/>
                    <a:pt x="27432" y="113633"/>
                    <a:pt x="27432" y="133826"/>
                  </a:cubicBezTo>
                  <a:cubicBezTo>
                    <a:pt x="27432" y="151448"/>
                    <a:pt x="30766" y="164497"/>
                    <a:pt x="37433" y="172974"/>
                  </a:cubicBezTo>
                  <a:cubicBezTo>
                    <a:pt x="44101" y="181451"/>
                    <a:pt x="52769" y="185738"/>
                    <a:pt x="63341" y="185738"/>
                  </a:cubicBezTo>
                  <a:cubicBezTo>
                    <a:pt x="69723" y="185642"/>
                    <a:pt x="75724" y="184214"/>
                    <a:pt x="81248" y="181356"/>
                  </a:cubicBezTo>
                  <a:close/>
                </a:path>
              </a:pathLst>
            </a:custGeom>
            <a:solidFill>
              <a:srgbClr val="FFFFFF"/>
            </a:solidFill>
            <a:ln w="9525" cap="flat">
              <a:noFill/>
              <a:prstDash val="solid"/>
              <a:miter/>
            </a:ln>
          </p:spPr>
          <p:txBody>
            <a:bodyPr anchor="ctr"/>
            <a:lstStyle/>
            <a:p>
              <a:pPr>
                <a:defRPr/>
              </a:pPr>
              <a:endParaRPr lang="ro-RO"/>
            </a:p>
          </p:txBody>
        </p:sp>
        <p:sp>
          <p:nvSpPr>
            <p:cNvPr id="72" name="Freeform: Shape 1034">
              <a:extLst>
                <a:ext uri="{FF2B5EF4-FFF2-40B4-BE49-F238E27FC236}">
                  <a16:creationId xmlns:a16="http://schemas.microsoft.com/office/drawing/2014/main" id="{59EFF662-9184-153F-4D1F-562F1FFAF33D}"/>
                </a:ext>
              </a:extLst>
            </p:cNvPr>
            <p:cNvSpPr/>
            <p:nvPr/>
          </p:nvSpPr>
          <p:spPr>
            <a:xfrm>
              <a:off x="10946225"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1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10 w 112585"/>
                <a:gd name="connsiteY9" fmla="*/ 110490 h 142208"/>
                <a:gd name="connsiteX10" fmla="*/ 68485 w 112585"/>
                <a:gd name="connsiteY10" fmla="*/ 125254 h 142208"/>
                <a:gd name="connsiteX11" fmla="*/ 88964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725 w 112585"/>
                <a:gd name="connsiteY17" fmla="*/ 58388 h 142208"/>
                <a:gd name="connsiteX18" fmla="*/ 86487 w 112585"/>
                <a:gd name="connsiteY18" fmla="*/ 47911 h 142208"/>
                <a:gd name="connsiteX19" fmla="*/ 79724 w 112585"/>
                <a:gd name="connsiteY19" fmla="*/ 22860 h 142208"/>
                <a:gd name="connsiteX20" fmla="*/ 59246 w 112585"/>
                <a:gd name="connsiteY20" fmla="*/ 13716 h 142208"/>
                <a:gd name="connsiteX21" fmla="*/ 36576 w 112585"/>
                <a:gd name="connsiteY21" fmla="*/ 24003 h 142208"/>
                <a:gd name="connsiteX22" fmla="*/ 26956 w 112585"/>
                <a:gd name="connsiteY22" fmla="*/ 58483 h 142208"/>
                <a:gd name="connsiteX23" fmla="*/ 85725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8"/>
                    <a:pt x="0" y="92678"/>
                    <a:pt x="0" y="71152"/>
                  </a:cubicBezTo>
                  <a:cubicBezTo>
                    <a:pt x="0" y="56959"/>
                    <a:pt x="2667" y="44482"/>
                    <a:pt x="8096" y="33718"/>
                  </a:cubicBezTo>
                  <a:cubicBezTo>
                    <a:pt x="13526" y="22955"/>
                    <a:pt x="21050" y="14668"/>
                    <a:pt x="30766" y="8763"/>
                  </a:cubicBezTo>
                  <a:cubicBezTo>
                    <a:pt x="40481" y="2857"/>
                    <a:pt x="51530" y="0"/>
                    <a:pt x="63913" y="0"/>
                  </a:cubicBezTo>
                  <a:cubicBezTo>
                    <a:pt x="79058" y="0"/>
                    <a:pt x="90869" y="4191"/>
                    <a:pt x="99251" y="12573"/>
                  </a:cubicBezTo>
                  <a:cubicBezTo>
                    <a:pt x="107633" y="20955"/>
                    <a:pt x="112109" y="33052"/>
                    <a:pt x="112586" y="48673"/>
                  </a:cubicBezTo>
                  <a:cubicBezTo>
                    <a:pt x="112586" y="58674"/>
                    <a:pt x="112014" y="66199"/>
                    <a:pt x="110871" y="71438"/>
                  </a:cubicBezTo>
                  <a:lnTo>
                    <a:pt x="26670" y="71438"/>
                  </a:lnTo>
                  <a:cubicBezTo>
                    <a:pt x="27051" y="87630"/>
                    <a:pt x="30766" y="100584"/>
                    <a:pt x="37910" y="110490"/>
                  </a:cubicBezTo>
                  <a:cubicBezTo>
                    <a:pt x="45053" y="120396"/>
                    <a:pt x="55245" y="125254"/>
                    <a:pt x="68485" y="125254"/>
                  </a:cubicBezTo>
                  <a:cubicBezTo>
                    <a:pt x="74962" y="125254"/>
                    <a:pt x="81820" y="124111"/>
                    <a:pt x="88964" y="121729"/>
                  </a:cubicBezTo>
                  <a:cubicBezTo>
                    <a:pt x="96107" y="119348"/>
                    <a:pt x="101537" y="116586"/>
                    <a:pt x="105442" y="113252"/>
                  </a:cubicBezTo>
                  <a:lnTo>
                    <a:pt x="110109" y="124015"/>
                  </a:lnTo>
                  <a:cubicBezTo>
                    <a:pt x="105347" y="128873"/>
                    <a:pt x="98393" y="133160"/>
                    <a:pt x="89059" y="136779"/>
                  </a:cubicBezTo>
                  <a:cubicBezTo>
                    <a:pt x="79724" y="140398"/>
                    <a:pt x="70295" y="142208"/>
                    <a:pt x="60674" y="142208"/>
                  </a:cubicBezTo>
                  <a:cubicBezTo>
                    <a:pt x="40958" y="142113"/>
                    <a:pt x="25908" y="135636"/>
                    <a:pt x="15526" y="122777"/>
                  </a:cubicBezTo>
                  <a:close/>
                  <a:moveTo>
                    <a:pt x="85725" y="58388"/>
                  </a:moveTo>
                  <a:cubicBezTo>
                    <a:pt x="86201" y="54959"/>
                    <a:pt x="86487" y="51435"/>
                    <a:pt x="86487" y="47911"/>
                  </a:cubicBezTo>
                  <a:cubicBezTo>
                    <a:pt x="86297" y="37338"/>
                    <a:pt x="84106" y="28956"/>
                    <a:pt x="79724" y="22860"/>
                  </a:cubicBezTo>
                  <a:cubicBezTo>
                    <a:pt x="75438" y="16764"/>
                    <a:pt x="68580" y="13716"/>
                    <a:pt x="59246" y="13716"/>
                  </a:cubicBezTo>
                  <a:cubicBezTo>
                    <a:pt x="49816" y="13716"/>
                    <a:pt x="42196" y="17145"/>
                    <a:pt x="36576" y="24003"/>
                  </a:cubicBezTo>
                  <a:cubicBezTo>
                    <a:pt x="30956" y="30861"/>
                    <a:pt x="27718" y="42386"/>
                    <a:pt x="26956" y="58483"/>
                  </a:cubicBezTo>
                  <a:lnTo>
                    <a:pt x="85725" y="58483"/>
                  </a:lnTo>
                  <a:close/>
                </a:path>
              </a:pathLst>
            </a:custGeom>
            <a:solidFill>
              <a:srgbClr val="FFFFFF"/>
            </a:solidFill>
            <a:ln w="9525" cap="flat">
              <a:noFill/>
              <a:prstDash val="solid"/>
              <a:miter/>
            </a:ln>
          </p:spPr>
          <p:txBody>
            <a:bodyPr anchor="ctr"/>
            <a:lstStyle/>
            <a:p>
              <a:pPr>
                <a:defRPr/>
              </a:pPr>
              <a:endParaRPr lang="ro-RO"/>
            </a:p>
          </p:txBody>
        </p:sp>
        <p:sp>
          <p:nvSpPr>
            <p:cNvPr id="73" name="Freeform: Shape 1035">
              <a:extLst>
                <a:ext uri="{FF2B5EF4-FFF2-40B4-BE49-F238E27FC236}">
                  <a16:creationId xmlns:a16="http://schemas.microsoft.com/office/drawing/2014/main" id="{5FC69E93-3094-A6F8-E8C6-5B3C57529174}"/>
                </a:ext>
              </a:extLst>
            </p:cNvPr>
            <p:cNvSpPr/>
            <p:nvPr/>
          </p:nvSpPr>
          <p:spPr>
            <a:xfrm>
              <a:off x="11142059" y="6784054"/>
              <a:ext cx="120872" cy="186594"/>
            </a:xfrm>
            <a:custGeom>
              <a:avLst/>
              <a:gdLst>
                <a:gd name="connsiteX0" fmla="*/ 33052 w 120872"/>
                <a:gd name="connsiteY0" fmla="*/ 184309 h 186594"/>
                <a:gd name="connsiteX1" fmla="*/ 11049 w 120872"/>
                <a:gd name="connsiteY1" fmla="*/ 178403 h 186594"/>
                <a:gd name="connsiteX2" fmla="*/ 0 w 120872"/>
                <a:gd name="connsiteY2" fmla="*/ 175451 h 186594"/>
                <a:gd name="connsiteX3" fmla="*/ 2000 w 120872"/>
                <a:gd name="connsiteY3" fmla="*/ 131159 h 186594"/>
                <a:gd name="connsiteX4" fmla="*/ 17621 w 120872"/>
                <a:gd name="connsiteY4" fmla="*/ 131159 h 186594"/>
                <a:gd name="connsiteX5" fmla="*/ 21812 w 120872"/>
                <a:gd name="connsiteY5" fmla="*/ 162973 h 186594"/>
                <a:gd name="connsiteX6" fmla="*/ 35433 w 120872"/>
                <a:gd name="connsiteY6" fmla="*/ 169926 h 186594"/>
                <a:gd name="connsiteX7" fmla="*/ 56102 w 120872"/>
                <a:gd name="connsiteY7" fmla="*/ 172974 h 186594"/>
                <a:gd name="connsiteX8" fmla="*/ 84392 w 120872"/>
                <a:gd name="connsiteY8" fmla="*/ 164687 h 186594"/>
                <a:gd name="connsiteX9" fmla="*/ 94012 w 120872"/>
                <a:gd name="connsiteY9" fmla="*/ 141637 h 186594"/>
                <a:gd name="connsiteX10" fmla="*/ 88773 w 120872"/>
                <a:gd name="connsiteY10" fmla="*/ 125254 h 186594"/>
                <a:gd name="connsiteX11" fmla="*/ 74867 w 120872"/>
                <a:gd name="connsiteY11" fmla="*/ 113538 h 186594"/>
                <a:gd name="connsiteX12" fmla="*/ 51054 w 120872"/>
                <a:gd name="connsiteY12" fmla="*/ 102013 h 186594"/>
                <a:gd name="connsiteX13" fmla="*/ 27146 w 120872"/>
                <a:gd name="connsiteY13" fmla="*/ 89535 h 186594"/>
                <a:gd name="connsiteX14" fmla="*/ 9525 w 120872"/>
                <a:gd name="connsiteY14" fmla="*/ 72485 h 186594"/>
                <a:gd name="connsiteX15" fmla="*/ 2096 w 120872"/>
                <a:gd name="connsiteY15" fmla="*/ 46958 h 186594"/>
                <a:gd name="connsiteX16" fmla="*/ 9334 w 120872"/>
                <a:gd name="connsiteY16" fmla="*/ 22860 h 186594"/>
                <a:gd name="connsiteX17" fmla="*/ 30099 w 120872"/>
                <a:gd name="connsiteY17" fmla="*/ 6096 h 186594"/>
                <a:gd name="connsiteX18" fmla="*/ 61817 w 120872"/>
                <a:gd name="connsiteY18" fmla="*/ 0 h 186594"/>
                <a:gd name="connsiteX19" fmla="*/ 81724 w 120872"/>
                <a:gd name="connsiteY19" fmla="*/ 1715 h 186594"/>
                <a:gd name="connsiteX20" fmla="*/ 101441 w 120872"/>
                <a:gd name="connsiteY20" fmla="*/ 6382 h 186594"/>
                <a:gd name="connsiteX21" fmla="*/ 109728 w 120872"/>
                <a:gd name="connsiteY21" fmla="*/ 8572 h 186594"/>
                <a:gd name="connsiteX22" fmla="*/ 108299 w 120872"/>
                <a:gd name="connsiteY22" fmla="*/ 49721 h 186594"/>
                <a:gd name="connsiteX23" fmla="*/ 93345 w 120872"/>
                <a:gd name="connsiteY23" fmla="*/ 49721 h 186594"/>
                <a:gd name="connsiteX24" fmla="*/ 88487 w 120872"/>
                <a:gd name="connsiteY24" fmla="*/ 19622 h 186594"/>
                <a:gd name="connsiteX25" fmla="*/ 78296 w 120872"/>
                <a:gd name="connsiteY25" fmla="*/ 14954 h 186594"/>
                <a:gd name="connsiteX26" fmla="*/ 61531 w 120872"/>
                <a:gd name="connsiteY26" fmla="*/ 12764 h 186594"/>
                <a:gd name="connsiteX27" fmla="*/ 35909 w 120872"/>
                <a:gd name="connsiteY27" fmla="*/ 19907 h 186594"/>
                <a:gd name="connsiteX28" fmla="*/ 27242 w 120872"/>
                <a:gd name="connsiteY28" fmla="*/ 40481 h 186594"/>
                <a:gd name="connsiteX29" fmla="*/ 32480 w 120872"/>
                <a:gd name="connsiteY29" fmla="*/ 56864 h 186594"/>
                <a:gd name="connsiteX30" fmla="*/ 45529 w 120872"/>
                <a:gd name="connsiteY30" fmla="*/ 68104 h 186594"/>
                <a:gd name="connsiteX31" fmla="*/ 70485 w 120872"/>
                <a:gd name="connsiteY31" fmla="*/ 80867 h 186594"/>
                <a:gd name="connsiteX32" fmla="*/ 96393 w 120872"/>
                <a:gd name="connsiteY32" fmla="*/ 94583 h 186594"/>
                <a:gd name="connsiteX33" fmla="*/ 113633 w 120872"/>
                <a:gd name="connsiteY33" fmla="*/ 110585 h 186594"/>
                <a:gd name="connsiteX34" fmla="*/ 120872 w 120872"/>
                <a:gd name="connsiteY34" fmla="*/ 134207 h 186594"/>
                <a:gd name="connsiteX35" fmla="*/ 113633 w 120872"/>
                <a:gd name="connsiteY35" fmla="*/ 159163 h 186594"/>
                <a:gd name="connsiteX36" fmla="*/ 91630 w 120872"/>
                <a:gd name="connsiteY36" fmla="*/ 178879 h 186594"/>
                <a:gd name="connsiteX37" fmla="*/ 55817 w 120872"/>
                <a:gd name="connsiteY37" fmla="*/ 186595 h 186594"/>
                <a:gd name="connsiteX38" fmla="*/ 33052 w 120872"/>
                <a:gd name="connsiteY38" fmla="*/ 184309 h 1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872" h="186594">
                  <a:moveTo>
                    <a:pt x="33052" y="184309"/>
                  </a:moveTo>
                  <a:cubicBezTo>
                    <a:pt x="26384" y="182880"/>
                    <a:pt x="19050" y="180880"/>
                    <a:pt x="11049" y="178403"/>
                  </a:cubicBezTo>
                  <a:cubicBezTo>
                    <a:pt x="6191" y="176594"/>
                    <a:pt x="2476" y="175641"/>
                    <a:pt x="0" y="175451"/>
                  </a:cubicBezTo>
                  <a:lnTo>
                    <a:pt x="2000" y="131159"/>
                  </a:lnTo>
                  <a:lnTo>
                    <a:pt x="17621" y="131159"/>
                  </a:lnTo>
                  <a:lnTo>
                    <a:pt x="21812" y="162973"/>
                  </a:lnTo>
                  <a:cubicBezTo>
                    <a:pt x="24574" y="165545"/>
                    <a:pt x="29147" y="167926"/>
                    <a:pt x="35433" y="169926"/>
                  </a:cubicBezTo>
                  <a:cubicBezTo>
                    <a:pt x="41720" y="171926"/>
                    <a:pt x="48577" y="172974"/>
                    <a:pt x="56102" y="172974"/>
                  </a:cubicBezTo>
                  <a:cubicBezTo>
                    <a:pt x="68485" y="172974"/>
                    <a:pt x="77915" y="170212"/>
                    <a:pt x="84392" y="164687"/>
                  </a:cubicBezTo>
                  <a:cubicBezTo>
                    <a:pt x="90869" y="159163"/>
                    <a:pt x="94012" y="151448"/>
                    <a:pt x="94012" y="141637"/>
                  </a:cubicBezTo>
                  <a:cubicBezTo>
                    <a:pt x="94012" y="135255"/>
                    <a:pt x="92297" y="129826"/>
                    <a:pt x="88773" y="125254"/>
                  </a:cubicBezTo>
                  <a:cubicBezTo>
                    <a:pt x="85249" y="120682"/>
                    <a:pt x="80581" y="116777"/>
                    <a:pt x="74867" y="113538"/>
                  </a:cubicBezTo>
                  <a:cubicBezTo>
                    <a:pt x="69151" y="110300"/>
                    <a:pt x="61150" y="106394"/>
                    <a:pt x="51054" y="102013"/>
                  </a:cubicBezTo>
                  <a:cubicBezTo>
                    <a:pt x="41910" y="97917"/>
                    <a:pt x="34004" y="93726"/>
                    <a:pt x="27146" y="89535"/>
                  </a:cubicBezTo>
                  <a:cubicBezTo>
                    <a:pt x="20288" y="85344"/>
                    <a:pt x="14478" y="79629"/>
                    <a:pt x="9525" y="72485"/>
                  </a:cubicBezTo>
                  <a:cubicBezTo>
                    <a:pt x="4572" y="65342"/>
                    <a:pt x="2096" y="56864"/>
                    <a:pt x="2096" y="46958"/>
                  </a:cubicBezTo>
                  <a:cubicBezTo>
                    <a:pt x="2096" y="38005"/>
                    <a:pt x="4477" y="29908"/>
                    <a:pt x="9334" y="22860"/>
                  </a:cubicBezTo>
                  <a:cubicBezTo>
                    <a:pt x="14097" y="15716"/>
                    <a:pt x="21050" y="10192"/>
                    <a:pt x="30099" y="6096"/>
                  </a:cubicBezTo>
                  <a:cubicBezTo>
                    <a:pt x="39148" y="2000"/>
                    <a:pt x="49721" y="0"/>
                    <a:pt x="61817" y="0"/>
                  </a:cubicBezTo>
                  <a:cubicBezTo>
                    <a:pt x="69342" y="0"/>
                    <a:pt x="76009" y="571"/>
                    <a:pt x="81724" y="1715"/>
                  </a:cubicBezTo>
                  <a:cubicBezTo>
                    <a:pt x="87535" y="2858"/>
                    <a:pt x="94107" y="4382"/>
                    <a:pt x="101441" y="6382"/>
                  </a:cubicBezTo>
                  <a:cubicBezTo>
                    <a:pt x="104680" y="7525"/>
                    <a:pt x="107442" y="8287"/>
                    <a:pt x="109728" y="8572"/>
                  </a:cubicBezTo>
                  <a:lnTo>
                    <a:pt x="108299" y="49721"/>
                  </a:lnTo>
                  <a:lnTo>
                    <a:pt x="93345" y="49721"/>
                  </a:lnTo>
                  <a:lnTo>
                    <a:pt x="88487" y="19622"/>
                  </a:lnTo>
                  <a:cubicBezTo>
                    <a:pt x="86868" y="18002"/>
                    <a:pt x="83439" y="16478"/>
                    <a:pt x="78296" y="14954"/>
                  </a:cubicBezTo>
                  <a:cubicBezTo>
                    <a:pt x="73152" y="13526"/>
                    <a:pt x="67532" y="12764"/>
                    <a:pt x="61531" y="12764"/>
                  </a:cubicBezTo>
                  <a:cubicBezTo>
                    <a:pt x="50292" y="12764"/>
                    <a:pt x="41720" y="15145"/>
                    <a:pt x="35909" y="19907"/>
                  </a:cubicBezTo>
                  <a:cubicBezTo>
                    <a:pt x="30099" y="24670"/>
                    <a:pt x="27242" y="31528"/>
                    <a:pt x="27242" y="40481"/>
                  </a:cubicBezTo>
                  <a:cubicBezTo>
                    <a:pt x="27242" y="46958"/>
                    <a:pt x="28956" y="52483"/>
                    <a:pt x="32480" y="56864"/>
                  </a:cubicBezTo>
                  <a:cubicBezTo>
                    <a:pt x="36004" y="61246"/>
                    <a:pt x="40386" y="65056"/>
                    <a:pt x="45529" y="68104"/>
                  </a:cubicBezTo>
                  <a:cubicBezTo>
                    <a:pt x="50673" y="71152"/>
                    <a:pt x="59055" y="75438"/>
                    <a:pt x="70485" y="80867"/>
                  </a:cubicBezTo>
                  <a:cubicBezTo>
                    <a:pt x="81058" y="85916"/>
                    <a:pt x="89725" y="90488"/>
                    <a:pt x="96393" y="94583"/>
                  </a:cubicBezTo>
                  <a:cubicBezTo>
                    <a:pt x="103061" y="98679"/>
                    <a:pt x="108871" y="104013"/>
                    <a:pt x="113633" y="110585"/>
                  </a:cubicBezTo>
                  <a:cubicBezTo>
                    <a:pt x="118491" y="117157"/>
                    <a:pt x="120872" y="125063"/>
                    <a:pt x="120872" y="134207"/>
                  </a:cubicBezTo>
                  <a:cubicBezTo>
                    <a:pt x="120872" y="142875"/>
                    <a:pt x="118491" y="151162"/>
                    <a:pt x="113633" y="159163"/>
                  </a:cubicBezTo>
                  <a:cubicBezTo>
                    <a:pt x="108871" y="167164"/>
                    <a:pt x="101441" y="173736"/>
                    <a:pt x="91630" y="178879"/>
                  </a:cubicBezTo>
                  <a:cubicBezTo>
                    <a:pt x="81724" y="184023"/>
                    <a:pt x="69818" y="186595"/>
                    <a:pt x="55817" y="186595"/>
                  </a:cubicBezTo>
                  <a:cubicBezTo>
                    <a:pt x="47244" y="186595"/>
                    <a:pt x="39719" y="185833"/>
                    <a:pt x="33052" y="184309"/>
                  </a:cubicBezTo>
                  <a:close/>
                </a:path>
              </a:pathLst>
            </a:custGeom>
            <a:solidFill>
              <a:srgbClr val="FFFFFF"/>
            </a:solidFill>
            <a:ln w="9525" cap="flat">
              <a:noFill/>
              <a:prstDash val="solid"/>
              <a:miter/>
            </a:ln>
          </p:spPr>
          <p:txBody>
            <a:bodyPr anchor="ctr"/>
            <a:lstStyle/>
            <a:p>
              <a:pPr>
                <a:defRPr/>
              </a:pPr>
              <a:endParaRPr lang="ro-RO"/>
            </a:p>
          </p:txBody>
        </p:sp>
        <p:sp>
          <p:nvSpPr>
            <p:cNvPr id="74" name="Freeform: Shape 1036">
              <a:extLst>
                <a:ext uri="{FF2B5EF4-FFF2-40B4-BE49-F238E27FC236}">
                  <a16:creationId xmlns:a16="http://schemas.microsoft.com/office/drawing/2014/main" id="{0668FD62-236A-6E10-31E6-BB84521614FC}"/>
                </a:ext>
              </a:extLst>
            </p:cNvPr>
            <p:cNvSpPr/>
            <p:nvPr/>
          </p:nvSpPr>
          <p:spPr>
            <a:xfrm>
              <a:off x="11281029" y="6829298"/>
              <a:ext cx="137541" cy="141351"/>
            </a:xfrm>
            <a:custGeom>
              <a:avLst/>
              <a:gdLst>
                <a:gd name="connsiteX0" fmla="*/ 103442 w 137541"/>
                <a:gd name="connsiteY0" fmla="*/ 138113 h 141351"/>
                <a:gd name="connsiteX1" fmla="*/ 100108 w 137541"/>
                <a:gd name="connsiteY1" fmla="*/ 129350 h 141351"/>
                <a:gd name="connsiteX2" fmla="*/ 100108 w 137541"/>
                <a:gd name="connsiteY2" fmla="*/ 121063 h 141351"/>
                <a:gd name="connsiteX3" fmla="*/ 79915 w 137541"/>
                <a:gd name="connsiteY3" fmla="*/ 135255 h 141351"/>
                <a:gd name="connsiteX4" fmla="*/ 55531 w 137541"/>
                <a:gd name="connsiteY4" fmla="*/ 141351 h 141351"/>
                <a:gd name="connsiteX5" fmla="*/ 23241 w 137541"/>
                <a:gd name="connsiteY5" fmla="*/ 129159 h 141351"/>
                <a:gd name="connsiteX6" fmla="*/ 13716 w 137541"/>
                <a:gd name="connsiteY6" fmla="*/ 88773 h 141351"/>
                <a:gd name="connsiteX7" fmla="*/ 13716 w 137541"/>
                <a:gd name="connsiteY7" fmla="*/ 17812 h 141351"/>
                <a:gd name="connsiteX8" fmla="*/ 0 w 137541"/>
                <a:gd name="connsiteY8" fmla="*/ 13906 h 141351"/>
                <a:gd name="connsiteX9" fmla="*/ 0 w 137541"/>
                <a:gd name="connsiteY9" fmla="*/ 3143 h 141351"/>
                <a:gd name="connsiteX10" fmla="*/ 34290 w 137541"/>
                <a:gd name="connsiteY10" fmla="*/ 0 h 141351"/>
                <a:gd name="connsiteX11" fmla="*/ 34576 w 137541"/>
                <a:gd name="connsiteY11" fmla="*/ 0 h 141351"/>
                <a:gd name="connsiteX12" fmla="*/ 39243 w 137541"/>
                <a:gd name="connsiteY12" fmla="*/ 2953 h 141351"/>
                <a:gd name="connsiteX13" fmla="*/ 39243 w 137541"/>
                <a:gd name="connsiteY13" fmla="*/ 86868 h 141351"/>
                <a:gd name="connsiteX14" fmla="*/ 41339 w 137541"/>
                <a:gd name="connsiteY14" fmla="*/ 109061 h 141351"/>
                <a:gd name="connsiteX15" fmla="*/ 48673 w 137541"/>
                <a:gd name="connsiteY15" fmla="*/ 120777 h 141351"/>
                <a:gd name="connsiteX16" fmla="*/ 64008 w 137541"/>
                <a:gd name="connsiteY16" fmla="*/ 124587 h 141351"/>
                <a:gd name="connsiteX17" fmla="*/ 82391 w 137541"/>
                <a:gd name="connsiteY17" fmla="*/ 120396 h 141351"/>
                <a:gd name="connsiteX18" fmla="*/ 97346 w 137541"/>
                <a:gd name="connsiteY18" fmla="*/ 110585 h 141351"/>
                <a:gd name="connsiteX19" fmla="*/ 97346 w 137541"/>
                <a:gd name="connsiteY19" fmla="*/ 17812 h 141351"/>
                <a:gd name="connsiteX20" fmla="*/ 79724 w 137541"/>
                <a:gd name="connsiteY20" fmla="*/ 13906 h 141351"/>
                <a:gd name="connsiteX21" fmla="*/ 79724 w 137541"/>
                <a:gd name="connsiteY21" fmla="*/ 3143 h 141351"/>
                <a:gd name="connsiteX22" fmla="*/ 116967 w 137541"/>
                <a:gd name="connsiteY22" fmla="*/ 0 h 141351"/>
                <a:gd name="connsiteX23" fmla="*/ 117253 w 137541"/>
                <a:gd name="connsiteY23" fmla="*/ 0 h 141351"/>
                <a:gd name="connsiteX24" fmla="*/ 122873 w 137541"/>
                <a:gd name="connsiteY24" fmla="*/ 2953 h 141351"/>
                <a:gd name="connsiteX25" fmla="*/ 122873 w 137541"/>
                <a:gd name="connsiteY25" fmla="*/ 126302 h 141351"/>
                <a:gd name="connsiteX26" fmla="*/ 137541 w 137541"/>
                <a:gd name="connsiteY26" fmla="*/ 126302 h 141351"/>
                <a:gd name="connsiteX27" fmla="*/ 137255 w 137541"/>
                <a:gd name="connsiteY27" fmla="*/ 137351 h 141351"/>
                <a:gd name="connsiteX28" fmla="*/ 125349 w 137541"/>
                <a:gd name="connsiteY28" fmla="*/ 140018 h 141351"/>
                <a:gd name="connsiteX29" fmla="*/ 113728 w 137541"/>
                <a:gd name="connsiteY29" fmla="*/ 140970 h 141351"/>
                <a:gd name="connsiteX30" fmla="*/ 103442 w 137541"/>
                <a:gd name="connsiteY30" fmla="*/ 138113 h 14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1">
                  <a:moveTo>
                    <a:pt x="103442" y="138113"/>
                  </a:moveTo>
                  <a:cubicBezTo>
                    <a:pt x="101251" y="136303"/>
                    <a:pt x="100108" y="133350"/>
                    <a:pt x="100108" y="129350"/>
                  </a:cubicBezTo>
                  <a:lnTo>
                    <a:pt x="100108" y="121063"/>
                  </a:lnTo>
                  <a:cubicBezTo>
                    <a:pt x="94678" y="126492"/>
                    <a:pt x="88011" y="131159"/>
                    <a:pt x="79915" y="135255"/>
                  </a:cubicBezTo>
                  <a:cubicBezTo>
                    <a:pt x="71819" y="139351"/>
                    <a:pt x="63722" y="141351"/>
                    <a:pt x="55531" y="141351"/>
                  </a:cubicBezTo>
                  <a:cubicBezTo>
                    <a:pt x="40386" y="141351"/>
                    <a:pt x="29623" y="137255"/>
                    <a:pt x="23241" y="129159"/>
                  </a:cubicBezTo>
                  <a:cubicBezTo>
                    <a:pt x="16859" y="120968"/>
                    <a:pt x="13716" y="107537"/>
                    <a:pt x="13716" y="88773"/>
                  </a:cubicBezTo>
                  <a:lnTo>
                    <a:pt x="13716" y="17812"/>
                  </a:lnTo>
                  <a:lnTo>
                    <a:pt x="0" y="13906"/>
                  </a:lnTo>
                  <a:lnTo>
                    <a:pt x="0" y="3143"/>
                  </a:lnTo>
                  <a:lnTo>
                    <a:pt x="34290" y="0"/>
                  </a:lnTo>
                  <a:lnTo>
                    <a:pt x="34576" y="0"/>
                  </a:lnTo>
                  <a:lnTo>
                    <a:pt x="39243" y="2953"/>
                  </a:lnTo>
                  <a:lnTo>
                    <a:pt x="39243" y="86868"/>
                  </a:lnTo>
                  <a:cubicBezTo>
                    <a:pt x="39243" y="96298"/>
                    <a:pt x="39910" y="103727"/>
                    <a:pt x="41339" y="109061"/>
                  </a:cubicBezTo>
                  <a:cubicBezTo>
                    <a:pt x="42767" y="114395"/>
                    <a:pt x="45148" y="118301"/>
                    <a:pt x="48673" y="120777"/>
                  </a:cubicBezTo>
                  <a:cubicBezTo>
                    <a:pt x="52197" y="123349"/>
                    <a:pt x="57245" y="124587"/>
                    <a:pt x="64008" y="124587"/>
                  </a:cubicBezTo>
                  <a:cubicBezTo>
                    <a:pt x="70485" y="124587"/>
                    <a:pt x="76676" y="123158"/>
                    <a:pt x="82391" y="120396"/>
                  </a:cubicBezTo>
                  <a:cubicBezTo>
                    <a:pt x="88106" y="117634"/>
                    <a:pt x="93059" y="114395"/>
                    <a:pt x="97346" y="110585"/>
                  </a:cubicBezTo>
                  <a:lnTo>
                    <a:pt x="97346" y="17812"/>
                  </a:lnTo>
                  <a:lnTo>
                    <a:pt x="79724" y="13906"/>
                  </a:lnTo>
                  <a:lnTo>
                    <a:pt x="79724" y="3143"/>
                  </a:lnTo>
                  <a:lnTo>
                    <a:pt x="116967" y="0"/>
                  </a:lnTo>
                  <a:lnTo>
                    <a:pt x="117253" y="0"/>
                  </a:lnTo>
                  <a:lnTo>
                    <a:pt x="122873" y="2953"/>
                  </a:lnTo>
                  <a:lnTo>
                    <a:pt x="122873" y="126302"/>
                  </a:lnTo>
                  <a:lnTo>
                    <a:pt x="137541" y="126302"/>
                  </a:lnTo>
                  <a:lnTo>
                    <a:pt x="137255" y="137351"/>
                  </a:lnTo>
                  <a:cubicBezTo>
                    <a:pt x="132683" y="138494"/>
                    <a:pt x="128683" y="139351"/>
                    <a:pt x="125349" y="140018"/>
                  </a:cubicBezTo>
                  <a:cubicBezTo>
                    <a:pt x="122015" y="140684"/>
                    <a:pt x="118110" y="140970"/>
                    <a:pt x="113728" y="140970"/>
                  </a:cubicBezTo>
                  <a:cubicBezTo>
                    <a:pt x="108966" y="140779"/>
                    <a:pt x="105632" y="139922"/>
                    <a:pt x="103442" y="138113"/>
                  </a:cubicBezTo>
                  <a:close/>
                </a:path>
              </a:pathLst>
            </a:custGeom>
            <a:solidFill>
              <a:srgbClr val="FFFFFF"/>
            </a:solidFill>
            <a:ln w="9525" cap="flat">
              <a:noFill/>
              <a:prstDash val="solid"/>
              <a:miter/>
            </a:ln>
          </p:spPr>
          <p:txBody>
            <a:bodyPr anchor="ctr"/>
            <a:lstStyle/>
            <a:p>
              <a:pPr>
                <a:defRPr/>
              </a:pPr>
              <a:endParaRPr lang="ro-RO"/>
            </a:p>
          </p:txBody>
        </p:sp>
        <p:sp>
          <p:nvSpPr>
            <p:cNvPr id="75" name="Freeform: Shape 1037">
              <a:extLst>
                <a:ext uri="{FF2B5EF4-FFF2-40B4-BE49-F238E27FC236}">
                  <a16:creationId xmlns:a16="http://schemas.microsoft.com/office/drawing/2014/main" id="{559EE87C-67E5-07D3-00A6-0D2F877948AD}"/>
                </a:ext>
              </a:extLst>
            </p:cNvPr>
            <p:cNvSpPr/>
            <p:nvPr/>
          </p:nvSpPr>
          <p:spPr>
            <a:xfrm>
              <a:off x="11433905" y="6828440"/>
              <a:ext cx="136305" cy="198596"/>
            </a:xfrm>
            <a:custGeom>
              <a:avLst/>
              <a:gdLst>
                <a:gd name="connsiteX0" fmla="*/ 127825 w 136305"/>
                <a:gd name="connsiteY0" fmla="*/ 104870 h 198596"/>
                <a:gd name="connsiteX1" fmla="*/ 103346 w 136305"/>
                <a:gd name="connsiteY1" fmla="*/ 132112 h 198596"/>
                <a:gd name="connsiteX2" fmla="*/ 66199 w 136305"/>
                <a:gd name="connsiteY2" fmla="*/ 142113 h 198596"/>
                <a:gd name="connsiteX3" fmla="*/ 53435 w 136305"/>
                <a:gd name="connsiteY3" fmla="*/ 141161 h 198596"/>
                <a:gd name="connsiteX4" fmla="*/ 42386 w 136305"/>
                <a:gd name="connsiteY4" fmla="*/ 138684 h 198596"/>
                <a:gd name="connsiteX5" fmla="*/ 43148 w 136305"/>
                <a:gd name="connsiteY5" fmla="*/ 159258 h 198596"/>
                <a:gd name="connsiteX6" fmla="*/ 43148 w 136305"/>
                <a:gd name="connsiteY6" fmla="*/ 183928 h 198596"/>
                <a:gd name="connsiteX7" fmla="*/ 68580 w 136305"/>
                <a:gd name="connsiteY7" fmla="*/ 186595 h 198596"/>
                <a:gd name="connsiteX8" fmla="*/ 68580 w 136305"/>
                <a:gd name="connsiteY8" fmla="*/ 198596 h 198596"/>
                <a:gd name="connsiteX9" fmla="*/ 286 w 136305"/>
                <a:gd name="connsiteY9" fmla="*/ 198596 h 198596"/>
                <a:gd name="connsiteX10" fmla="*/ 286 w 136305"/>
                <a:gd name="connsiteY10" fmla="*/ 186595 h 198596"/>
                <a:gd name="connsiteX11" fmla="*/ 17907 w 136305"/>
                <a:gd name="connsiteY11" fmla="*/ 183928 h 198596"/>
                <a:gd name="connsiteX12" fmla="*/ 17907 w 136305"/>
                <a:gd name="connsiteY12" fmla="*/ 22479 h 198596"/>
                <a:gd name="connsiteX13" fmla="*/ 0 w 136305"/>
                <a:gd name="connsiteY13" fmla="*/ 18098 h 198596"/>
                <a:gd name="connsiteX14" fmla="*/ 0 w 136305"/>
                <a:gd name="connsiteY14" fmla="*/ 4858 h 198596"/>
                <a:gd name="connsiteX15" fmla="*/ 34766 w 136305"/>
                <a:gd name="connsiteY15" fmla="*/ 476 h 198596"/>
                <a:gd name="connsiteX16" fmla="*/ 35242 w 136305"/>
                <a:gd name="connsiteY16" fmla="*/ 476 h 198596"/>
                <a:gd name="connsiteX17" fmla="*/ 40386 w 136305"/>
                <a:gd name="connsiteY17" fmla="*/ 4858 h 198596"/>
                <a:gd name="connsiteX18" fmla="*/ 40386 w 136305"/>
                <a:gd name="connsiteY18" fmla="*/ 19336 h 198596"/>
                <a:gd name="connsiteX19" fmla="*/ 58579 w 136305"/>
                <a:gd name="connsiteY19" fmla="*/ 5620 h 198596"/>
                <a:gd name="connsiteX20" fmla="*/ 82963 w 136305"/>
                <a:gd name="connsiteY20" fmla="*/ 0 h 198596"/>
                <a:gd name="connsiteX21" fmla="*/ 109538 w 136305"/>
                <a:gd name="connsiteY21" fmla="*/ 7144 h 198596"/>
                <a:gd name="connsiteX22" fmla="*/ 128968 w 136305"/>
                <a:gd name="connsiteY22" fmla="*/ 29147 h 198596"/>
                <a:gd name="connsiteX23" fmla="*/ 136303 w 136305"/>
                <a:gd name="connsiteY23" fmla="*/ 66866 h 198596"/>
                <a:gd name="connsiteX24" fmla="*/ 127825 w 136305"/>
                <a:gd name="connsiteY24" fmla="*/ 104870 h 198596"/>
                <a:gd name="connsiteX25" fmla="*/ 55626 w 136305"/>
                <a:gd name="connsiteY25" fmla="*/ 21050 h 198596"/>
                <a:gd name="connsiteX26" fmla="*/ 43148 w 136305"/>
                <a:gd name="connsiteY26" fmla="*/ 29623 h 198596"/>
                <a:gd name="connsiteX27" fmla="*/ 43148 w 136305"/>
                <a:gd name="connsiteY27" fmla="*/ 121920 h 198596"/>
                <a:gd name="connsiteX28" fmla="*/ 51816 w 136305"/>
                <a:gd name="connsiteY28" fmla="*/ 127159 h 198596"/>
                <a:gd name="connsiteX29" fmla="*/ 67151 w 136305"/>
                <a:gd name="connsiteY29" fmla="*/ 129445 h 198596"/>
                <a:gd name="connsiteX30" fmla="*/ 97631 w 136305"/>
                <a:gd name="connsiteY30" fmla="*/ 114491 h 198596"/>
                <a:gd name="connsiteX31" fmla="*/ 109252 w 136305"/>
                <a:gd name="connsiteY31" fmla="*/ 69437 h 198596"/>
                <a:gd name="connsiteX32" fmla="*/ 99060 w 136305"/>
                <a:gd name="connsiteY32" fmla="*/ 30004 h 198596"/>
                <a:gd name="connsiteX33" fmla="*/ 72961 w 136305"/>
                <a:gd name="connsiteY33" fmla="*/ 17050 h 198596"/>
                <a:gd name="connsiteX34" fmla="*/ 55626 w 136305"/>
                <a:gd name="connsiteY34" fmla="*/ 21050 h 19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6305" h="198596">
                  <a:moveTo>
                    <a:pt x="127825" y="104870"/>
                  </a:moveTo>
                  <a:cubicBezTo>
                    <a:pt x="122111" y="116396"/>
                    <a:pt x="113919" y="125444"/>
                    <a:pt x="103346" y="132112"/>
                  </a:cubicBezTo>
                  <a:cubicBezTo>
                    <a:pt x="92773" y="138779"/>
                    <a:pt x="80391" y="142113"/>
                    <a:pt x="66199" y="142113"/>
                  </a:cubicBezTo>
                  <a:cubicBezTo>
                    <a:pt x="62293" y="142113"/>
                    <a:pt x="58007" y="141827"/>
                    <a:pt x="53435" y="141161"/>
                  </a:cubicBezTo>
                  <a:cubicBezTo>
                    <a:pt x="48863" y="140494"/>
                    <a:pt x="45148" y="139732"/>
                    <a:pt x="42386" y="138684"/>
                  </a:cubicBezTo>
                  <a:lnTo>
                    <a:pt x="43148" y="159258"/>
                  </a:lnTo>
                  <a:lnTo>
                    <a:pt x="43148" y="183928"/>
                  </a:lnTo>
                  <a:lnTo>
                    <a:pt x="68580" y="186595"/>
                  </a:lnTo>
                  <a:lnTo>
                    <a:pt x="68580" y="198596"/>
                  </a:lnTo>
                  <a:lnTo>
                    <a:pt x="286" y="198596"/>
                  </a:lnTo>
                  <a:lnTo>
                    <a:pt x="286" y="186595"/>
                  </a:lnTo>
                  <a:lnTo>
                    <a:pt x="17907" y="183928"/>
                  </a:lnTo>
                  <a:lnTo>
                    <a:pt x="17907" y="22479"/>
                  </a:lnTo>
                  <a:lnTo>
                    <a:pt x="0" y="18098"/>
                  </a:lnTo>
                  <a:lnTo>
                    <a:pt x="0" y="4858"/>
                  </a:lnTo>
                  <a:lnTo>
                    <a:pt x="34766" y="476"/>
                  </a:lnTo>
                  <a:lnTo>
                    <a:pt x="35242" y="476"/>
                  </a:lnTo>
                  <a:lnTo>
                    <a:pt x="40386" y="4858"/>
                  </a:lnTo>
                  <a:lnTo>
                    <a:pt x="40386" y="19336"/>
                  </a:lnTo>
                  <a:cubicBezTo>
                    <a:pt x="45244" y="13906"/>
                    <a:pt x="51340" y="9430"/>
                    <a:pt x="58579" y="5620"/>
                  </a:cubicBezTo>
                  <a:cubicBezTo>
                    <a:pt x="65818" y="1905"/>
                    <a:pt x="73914" y="0"/>
                    <a:pt x="82963" y="0"/>
                  </a:cubicBezTo>
                  <a:cubicBezTo>
                    <a:pt x="92583" y="0"/>
                    <a:pt x="101441" y="2381"/>
                    <a:pt x="109538" y="7144"/>
                  </a:cubicBezTo>
                  <a:cubicBezTo>
                    <a:pt x="117634" y="11906"/>
                    <a:pt x="124111" y="19241"/>
                    <a:pt x="128968" y="29147"/>
                  </a:cubicBezTo>
                  <a:cubicBezTo>
                    <a:pt x="133826" y="39053"/>
                    <a:pt x="136303" y="51626"/>
                    <a:pt x="136303" y="66866"/>
                  </a:cubicBezTo>
                  <a:cubicBezTo>
                    <a:pt x="136398" y="80677"/>
                    <a:pt x="133540" y="93345"/>
                    <a:pt x="127825" y="104870"/>
                  </a:cubicBezTo>
                  <a:close/>
                  <a:moveTo>
                    <a:pt x="55626" y="21050"/>
                  </a:moveTo>
                  <a:cubicBezTo>
                    <a:pt x="50197" y="23622"/>
                    <a:pt x="46101" y="26479"/>
                    <a:pt x="43148" y="29623"/>
                  </a:cubicBezTo>
                  <a:lnTo>
                    <a:pt x="43148" y="121920"/>
                  </a:lnTo>
                  <a:cubicBezTo>
                    <a:pt x="44291" y="123920"/>
                    <a:pt x="47149" y="125635"/>
                    <a:pt x="51816" y="127159"/>
                  </a:cubicBezTo>
                  <a:cubicBezTo>
                    <a:pt x="56483" y="128683"/>
                    <a:pt x="61531" y="129445"/>
                    <a:pt x="67151" y="129445"/>
                  </a:cubicBezTo>
                  <a:cubicBezTo>
                    <a:pt x="79724" y="129445"/>
                    <a:pt x="89916" y="124492"/>
                    <a:pt x="97631" y="114491"/>
                  </a:cubicBezTo>
                  <a:cubicBezTo>
                    <a:pt x="105346" y="104584"/>
                    <a:pt x="109252" y="89535"/>
                    <a:pt x="109252" y="69437"/>
                  </a:cubicBezTo>
                  <a:cubicBezTo>
                    <a:pt x="109252" y="51816"/>
                    <a:pt x="105823" y="38672"/>
                    <a:pt x="99060" y="30004"/>
                  </a:cubicBezTo>
                  <a:cubicBezTo>
                    <a:pt x="92297" y="21336"/>
                    <a:pt x="83629" y="17050"/>
                    <a:pt x="72961" y="17050"/>
                  </a:cubicBezTo>
                  <a:cubicBezTo>
                    <a:pt x="66865" y="17145"/>
                    <a:pt x="61055" y="18383"/>
                    <a:pt x="55626" y="21050"/>
                  </a:cubicBezTo>
                  <a:close/>
                </a:path>
              </a:pathLst>
            </a:custGeom>
            <a:solidFill>
              <a:srgbClr val="FFFFFF"/>
            </a:solidFill>
            <a:ln w="9525" cap="flat">
              <a:noFill/>
              <a:prstDash val="solid"/>
              <a:miter/>
            </a:ln>
          </p:spPr>
          <p:txBody>
            <a:bodyPr anchor="ctr"/>
            <a:lstStyle/>
            <a:p>
              <a:pPr>
                <a:defRPr/>
              </a:pPr>
              <a:endParaRPr lang="ro-RO"/>
            </a:p>
          </p:txBody>
        </p:sp>
        <p:sp>
          <p:nvSpPr>
            <p:cNvPr id="76" name="Freeform: Shape 1038">
              <a:extLst>
                <a:ext uri="{FF2B5EF4-FFF2-40B4-BE49-F238E27FC236}">
                  <a16:creationId xmlns:a16="http://schemas.microsoft.com/office/drawing/2014/main" id="{D83D916F-0231-8ECB-92FC-13DF7CBB43E7}"/>
                </a:ext>
              </a:extLst>
            </p:cNvPr>
            <p:cNvSpPr/>
            <p:nvPr/>
          </p:nvSpPr>
          <p:spPr>
            <a:xfrm>
              <a:off x="11592115" y="6828345"/>
              <a:ext cx="95535" cy="139541"/>
            </a:xfrm>
            <a:custGeom>
              <a:avLst/>
              <a:gdLst>
                <a:gd name="connsiteX0" fmla="*/ 0 w 95535"/>
                <a:gd name="connsiteY0" fmla="*/ 127540 h 139541"/>
                <a:gd name="connsiteX1" fmla="*/ 18383 w 95535"/>
                <a:gd name="connsiteY1" fmla="*/ 126111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4 h 139541"/>
                <a:gd name="connsiteX9" fmla="*/ 39719 w 95535"/>
                <a:gd name="connsiteY9" fmla="*/ 28384 h 139541"/>
                <a:gd name="connsiteX10" fmla="*/ 40481 w 95535"/>
                <a:gd name="connsiteY10" fmla="*/ 28384 h 139541"/>
                <a:gd name="connsiteX11" fmla="*/ 49244 w 95535"/>
                <a:gd name="connsiteY11" fmla="*/ 17621 h 139541"/>
                <a:gd name="connsiteX12" fmla="*/ 65627 w 95535"/>
                <a:gd name="connsiteY12" fmla="*/ 5524 h 139541"/>
                <a:gd name="connsiteX13" fmla="*/ 87440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7 w 95535"/>
                <a:gd name="connsiteY20" fmla="*/ 127825 h 139541"/>
                <a:gd name="connsiteX21" fmla="*/ 74867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540"/>
                  </a:moveTo>
                  <a:lnTo>
                    <a:pt x="18383" y="126111"/>
                  </a:lnTo>
                  <a:lnTo>
                    <a:pt x="18383" y="22574"/>
                  </a:lnTo>
                  <a:lnTo>
                    <a:pt x="762" y="18193"/>
                  </a:lnTo>
                  <a:lnTo>
                    <a:pt x="762" y="4953"/>
                  </a:lnTo>
                  <a:lnTo>
                    <a:pt x="34576" y="571"/>
                  </a:lnTo>
                  <a:lnTo>
                    <a:pt x="35052" y="571"/>
                  </a:lnTo>
                  <a:lnTo>
                    <a:pt x="40481" y="4953"/>
                  </a:lnTo>
                  <a:lnTo>
                    <a:pt x="40481" y="9334"/>
                  </a:lnTo>
                  <a:lnTo>
                    <a:pt x="39719" y="28384"/>
                  </a:lnTo>
                  <a:lnTo>
                    <a:pt x="40481" y="28384"/>
                  </a:lnTo>
                  <a:cubicBezTo>
                    <a:pt x="42101" y="25622"/>
                    <a:pt x="45053" y="22003"/>
                    <a:pt x="49244" y="17621"/>
                  </a:cubicBezTo>
                  <a:cubicBezTo>
                    <a:pt x="53435" y="13240"/>
                    <a:pt x="58960" y="9144"/>
                    <a:pt x="65627" y="5524"/>
                  </a:cubicBezTo>
                  <a:cubicBezTo>
                    <a:pt x="72295" y="1810"/>
                    <a:pt x="79534" y="0"/>
                    <a:pt x="87440" y="0"/>
                  </a:cubicBezTo>
                  <a:cubicBezTo>
                    <a:pt x="90678" y="0"/>
                    <a:pt x="93345" y="381"/>
                    <a:pt x="95536" y="1238"/>
                  </a:cubicBezTo>
                  <a:lnTo>
                    <a:pt x="95536" y="28670"/>
                  </a:lnTo>
                  <a:cubicBezTo>
                    <a:pt x="94393" y="27813"/>
                    <a:pt x="92583" y="27051"/>
                    <a:pt x="90011" y="26384"/>
                  </a:cubicBezTo>
                  <a:cubicBezTo>
                    <a:pt x="87440" y="25622"/>
                    <a:pt x="84677" y="25241"/>
                    <a:pt x="81534" y="25241"/>
                  </a:cubicBezTo>
                  <a:cubicBezTo>
                    <a:pt x="68009" y="25241"/>
                    <a:pt x="55435" y="29432"/>
                    <a:pt x="43815" y="37719"/>
                  </a:cubicBezTo>
                  <a:lnTo>
                    <a:pt x="43815" y="125825"/>
                  </a:lnTo>
                  <a:lnTo>
                    <a:pt x="74867" y="127825"/>
                  </a:lnTo>
                  <a:lnTo>
                    <a:pt x="74867" y="139541"/>
                  </a:lnTo>
                  <a:lnTo>
                    <a:pt x="0" y="139541"/>
                  </a:lnTo>
                  <a:lnTo>
                    <a:pt x="0" y="127540"/>
                  </a:lnTo>
                  <a:close/>
                </a:path>
              </a:pathLst>
            </a:custGeom>
            <a:solidFill>
              <a:srgbClr val="FFFFFF"/>
            </a:solidFill>
            <a:ln w="9525" cap="flat">
              <a:noFill/>
              <a:prstDash val="solid"/>
              <a:miter/>
            </a:ln>
          </p:spPr>
          <p:txBody>
            <a:bodyPr anchor="ctr"/>
            <a:lstStyle/>
            <a:p>
              <a:pPr>
                <a:defRPr/>
              </a:pPr>
              <a:endParaRPr lang="ro-RO"/>
            </a:p>
          </p:txBody>
        </p:sp>
        <p:sp>
          <p:nvSpPr>
            <p:cNvPr id="77" name="Freeform: Shape 1039">
              <a:extLst>
                <a:ext uri="{FF2B5EF4-FFF2-40B4-BE49-F238E27FC236}">
                  <a16:creationId xmlns:a16="http://schemas.microsoft.com/office/drawing/2014/main" id="{76AB597E-DF1D-552D-DC64-E46DF088AA35}"/>
                </a:ext>
              </a:extLst>
            </p:cNvPr>
            <p:cNvSpPr/>
            <p:nvPr/>
          </p:nvSpPr>
          <p:spPr>
            <a:xfrm>
              <a:off x="11703462" y="6829012"/>
              <a:ext cx="120300" cy="141541"/>
            </a:xfrm>
            <a:custGeom>
              <a:avLst/>
              <a:gdLst>
                <a:gd name="connsiteX0" fmla="*/ 23241 w 120300"/>
                <a:gd name="connsiteY0" fmla="*/ 68294 h 141541"/>
                <a:gd name="connsiteX1" fmla="*/ 81534 w 120300"/>
                <a:gd name="connsiteY1" fmla="*/ 56674 h 141541"/>
                <a:gd name="connsiteX2" fmla="*/ 81534 w 120300"/>
                <a:gd name="connsiteY2" fmla="*/ 49816 h 141541"/>
                <a:gd name="connsiteX3" fmla="*/ 79058 w 120300"/>
                <a:gd name="connsiteY3" fmla="*/ 31718 h 141541"/>
                <a:gd name="connsiteX4" fmla="*/ 70580 w 120300"/>
                <a:gd name="connsiteY4" fmla="*/ 22003 h 141541"/>
                <a:gd name="connsiteX5" fmla="*/ 53531 w 120300"/>
                <a:gd name="connsiteY5" fmla="*/ 18955 h 141541"/>
                <a:gd name="connsiteX6" fmla="*/ 31147 w 120300"/>
                <a:gd name="connsiteY6" fmla="*/ 22479 h 141541"/>
                <a:gd name="connsiteX7" fmla="*/ 11430 w 120300"/>
                <a:gd name="connsiteY7" fmla="*/ 31147 h 141541"/>
                <a:gd name="connsiteX8" fmla="*/ 5334 w 120300"/>
                <a:gd name="connsiteY8" fmla="*/ 18383 h 141541"/>
                <a:gd name="connsiteX9" fmla="*/ 17050 w 120300"/>
                <a:gd name="connsiteY9" fmla="*/ 11240 h 141541"/>
                <a:gd name="connsiteX10" fmla="*/ 36862 w 120300"/>
                <a:gd name="connsiteY10" fmla="*/ 3429 h 141541"/>
                <a:gd name="connsiteX11" fmla="*/ 59341 w 120300"/>
                <a:gd name="connsiteY11" fmla="*/ 0 h 141541"/>
                <a:gd name="connsiteX12" fmla="*/ 86868 w 120300"/>
                <a:gd name="connsiteY12" fmla="*/ 4763 h 141541"/>
                <a:gd name="connsiteX13" fmla="*/ 101441 w 120300"/>
                <a:gd name="connsiteY13" fmla="*/ 20098 h 141541"/>
                <a:gd name="connsiteX14" fmla="*/ 105823 w 120300"/>
                <a:gd name="connsiteY14" fmla="*/ 48292 h 141541"/>
                <a:gd name="connsiteX15" fmla="*/ 105823 w 120300"/>
                <a:gd name="connsiteY15" fmla="*/ 126873 h 141541"/>
                <a:gd name="connsiteX16" fmla="*/ 120301 w 120300"/>
                <a:gd name="connsiteY16" fmla="*/ 126873 h 141541"/>
                <a:gd name="connsiteX17" fmla="*/ 120301 w 120300"/>
                <a:gd name="connsiteY17" fmla="*/ 137636 h 141541"/>
                <a:gd name="connsiteX18" fmla="*/ 107918 w 120300"/>
                <a:gd name="connsiteY18" fmla="*/ 140113 h 141541"/>
                <a:gd name="connsiteX19" fmla="*/ 94774 w 120300"/>
                <a:gd name="connsiteY19" fmla="*/ 141351 h 141541"/>
                <a:gd name="connsiteX20" fmla="*/ 85439 w 120300"/>
                <a:gd name="connsiteY20" fmla="*/ 139255 h 141541"/>
                <a:gd name="connsiteX21" fmla="*/ 82963 w 120300"/>
                <a:gd name="connsiteY21" fmla="*/ 130112 h 141541"/>
                <a:gd name="connsiteX22" fmla="*/ 82963 w 120300"/>
                <a:gd name="connsiteY22" fmla="*/ 122015 h 141541"/>
                <a:gd name="connsiteX23" fmla="*/ 64960 w 120300"/>
                <a:gd name="connsiteY23" fmla="*/ 135445 h 141541"/>
                <a:gd name="connsiteX24" fmla="*/ 40862 w 120300"/>
                <a:gd name="connsiteY24" fmla="*/ 141542 h 141541"/>
                <a:gd name="connsiteX25" fmla="*/ 11621 w 120300"/>
                <a:gd name="connsiteY25" fmla="*/ 131350 h 141541"/>
                <a:gd name="connsiteX26" fmla="*/ 0 w 120300"/>
                <a:gd name="connsiteY26" fmla="*/ 102108 h 141541"/>
                <a:gd name="connsiteX27" fmla="*/ 23241 w 120300"/>
                <a:gd name="connsiteY27" fmla="*/ 68294 h 141541"/>
                <a:gd name="connsiteX28" fmla="*/ 66294 w 120300"/>
                <a:gd name="connsiteY28" fmla="*/ 121063 h 141541"/>
                <a:gd name="connsiteX29" fmla="*/ 81439 w 120300"/>
                <a:gd name="connsiteY29" fmla="*/ 111728 h 141541"/>
                <a:gd name="connsiteX30" fmla="*/ 81439 w 120300"/>
                <a:gd name="connsiteY30" fmla="*/ 69628 h 141541"/>
                <a:gd name="connsiteX31" fmla="*/ 41148 w 120300"/>
                <a:gd name="connsiteY31" fmla="*/ 77819 h 141541"/>
                <a:gd name="connsiteX32" fmla="*/ 27527 w 120300"/>
                <a:gd name="connsiteY32" fmla="*/ 99250 h 141541"/>
                <a:gd name="connsiteX33" fmla="*/ 34004 w 120300"/>
                <a:gd name="connsiteY33" fmla="*/ 118681 h 141541"/>
                <a:gd name="connsiteX34" fmla="*/ 51530 w 120300"/>
                <a:gd name="connsiteY34" fmla="*/ 124968 h 141541"/>
                <a:gd name="connsiteX35" fmla="*/ 66294 w 120300"/>
                <a:gd name="connsiteY35" fmla="*/ 121063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300" h="141541">
                  <a:moveTo>
                    <a:pt x="23241" y="68294"/>
                  </a:moveTo>
                  <a:cubicBezTo>
                    <a:pt x="38576" y="61055"/>
                    <a:pt x="58007" y="57150"/>
                    <a:pt x="81534" y="56674"/>
                  </a:cubicBezTo>
                  <a:lnTo>
                    <a:pt x="81534" y="49816"/>
                  </a:lnTo>
                  <a:cubicBezTo>
                    <a:pt x="81534" y="42100"/>
                    <a:pt x="80677" y="36100"/>
                    <a:pt x="79058" y="31718"/>
                  </a:cubicBezTo>
                  <a:cubicBezTo>
                    <a:pt x="77438" y="27337"/>
                    <a:pt x="74581" y="24098"/>
                    <a:pt x="70580" y="22003"/>
                  </a:cubicBezTo>
                  <a:cubicBezTo>
                    <a:pt x="66580" y="20002"/>
                    <a:pt x="60960" y="18955"/>
                    <a:pt x="53531" y="18955"/>
                  </a:cubicBezTo>
                  <a:cubicBezTo>
                    <a:pt x="45244" y="18955"/>
                    <a:pt x="37719" y="20098"/>
                    <a:pt x="31147" y="22479"/>
                  </a:cubicBezTo>
                  <a:cubicBezTo>
                    <a:pt x="24575" y="24860"/>
                    <a:pt x="18002" y="27718"/>
                    <a:pt x="11430" y="31147"/>
                  </a:cubicBezTo>
                  <a:lnTo>
                    <a:pt x="5334" y="18383"/>
                  </a:lnTo>
                  <a:cubicBezTo>
                    <a:pt x="7429" y="16573"/>
                    <a:pt x="11335" y="14192"/>
                    <a:pt x="17050" y="11240"/>
                  </a:cubicBezTo>
                  <a:cubicBezTo>
                    <a:pt x="22765" y="8287"/>
                    <a:pt x="29337" y="5715"/>
                    <a:pt x="36862" y="3429"/>
                  </a:cubicBezTo>
                  <a:cubicBezTo>
                    <a:pt x="44387" y="1143"/>
                    <a:pt x="51911" y="0"/>
                    <a:pt x="59341" y="0"/>
                  </a:cubicBezTo>
                  <a:cubicBezTo>
                    <a:pt x="70961" y="0"/>
                    <a:pt x="80105" y="1619"/>
                    <a:pt x="86868" y="4763"/>
                  </a:cubicBezTo>
                  <a:cubicBezTo>
                    <a:pt x="93631" y="7906"/>
                    <a:pt x="98489" y="13049"/>
                    <a:pt x="101441" y="20098"/>
                  </a:cubicBezTo>
                  <a:cubicBezTo>
                    <a:pt x="104394" y="27146"/>
                    <a:pt x="105823" y="36481"/>
                    <a:pt x="105823" y="48292"/>
                  </a:cubicBezTo>
                  <a:lnTo>
                    <a:pt x="105823" y="126873"/>
                  </a:lnTo>
                  <a:lnTo>
                    <a:pt x="120301" y="126873"/>
                  </a:lnTo>
                  <a:lnTo>
                    <a:pt x="120301" y="137636"/>
                  </a:lnTo>
                  <a:cubicBezTo>
                    <a:pt x="117062" y="138494"/>
                    <a:pt x="112871" y="139255"/>
                    <a:pt x="107918" y="140113"/>
                  </a:cubicBezTo>
                  <a:cubicBezTo>
                    <a:pt x="102965" y="140970"/>
                    <a:pt x="98584" y="141351"/>
                    <a:pt x="94774" y="141351"/>
                  </a:cubicBezTo>
                  <a:cubicBezTo>
                    <a:pt x="90202" y="141351"/>
                    <a:pt x="87154" y="140684"/>
                    <a:pt x="85439" y="139255"/>
                  </a:cubicBezTo>
                  <a:cubicBezTo>
                    <a:pt x="83820" y="137827"/>
                    <a:pt x="82963" y="134779"/>
                    <a:pt x="82963" y="130112"/>
                  </a:cubicBezTo>
                  <a:lnTo>
                    <a:pt x="82963" y="122015"/>
                  </a:lnTo>
                  <a:cubicBezTo>
                    <a:pt x="78105" y="126873"/>
                    <a:pt x="72104" y="131445"/>
                    <a:pt x="64960" y="135445"/>
                  </a:cubicBezTo>
                  <a:cubicBezTo>
                    <a:pt x="57817" y="139541"/>
                    <a:pt x="49816" y="141542"/>
                    <a:pt x="40862" y="141542"/>
                  </a:cubicBezTo>
                  <a:cubicBezTo>
                    <a:pt x="29146" y="141542"/>
                    <a:pt x="19336" y="138113"/>
                    <a:pt x="11621" y="131350"/>
                  </a:cubicBezTo>
                  <a:cubicBezTo>
                    <a:pt x="3905" y="124587"/>
                    <a:pt x="0" y="114871"/>
                    <a:pt x="0" y="102108"/>
                  </a:cubicBezTo>
                  <a:cubicBezTo>
                    <a:pt x="191" y="86868"/>
                    <a:pt x="7906" y="75533"/>
                    <a:pt x="23241" y="68294"/>
                  </a:cubicBezTo>
                  <a:close/>
                  <a:moveTo>
                    <a:pt x="66294" y="121063"/>
                  </a:moveTo>
                  <a:cubicBezTo>
                    <a:pt x="71819" y="118491"/>
                    <a:pt x="76867" y="115348"/>
                    <a:pt x="81439" y="111728"/>
                  </a:cubicBezTo>
                  <a:lnTo>
                    <a:pt x="81439" y="69628"/>
                  </a:lnTo>
                  <a:cubicBezTo>
                    <a:pt x="63627" y="69628"/>
                    <a:pt x="50197" y="72390"/>
                    <a:pt x="41148" y="77819"/>
                  </a:cubicBezTo>
                  <a:cubicBezTo>
                    <a:pt x="32099" y="83248"/>
                    <a:pt x="27527" y="90392"/>
                    <a:pt x="27527" y="99250"/>
                  </a:cubicBezTo>
                  <a:cubicBezTo>
                    <a:pt x="27527" y="108109"/>
                    <a:pt x="29718" y="114586"/>
                    <a:pt x="34004" y="118681"/>
                  </a:cubicBezTo>
                  <a:cubicBezTo>
                    <a:pt x="38291" y="122872"/>
                    <a:pt x="44196" y="124968"/>
                    <a:pt x="51530" y="124968"/>
                  </a:cubicBezTo>
                  <a:cubicBezTo>
                    <a:pt x="55912" y="124968"/>
                    <a:pt x="60769" y="123634"/>
                    <a:pt x="66294" y="121063"/>
                  </a:cubicBezTo>
                  <a:close/>
                </a:path>
              </a:pathLst>
            </a:custGeom>
            <a:solidFill>
              <a:srgbClr val="FFFFFF"/>
            </a:solidFill>
            <a:ln w="9525" cap="flat">
              <a:noFill/>
              <a:prstDash val="solid"/>
              <a:miter/>
            </a:ln>
          </p:spPr>
          <p:txBody>
            <a:bodyPr anchor="ctr"/>
            <a:lstStyle/>
            <a:p>
              <a:pPr>
                <a:defRPr/>
              </a:pPr>
              <a:endParaRPr lang="ro-RO"/>
            </a:p>
          </p:txBody>
        </p:sp>
        <p:sp>
          <p:nvSpPr>
            <p:cNvPr id="78" name="Freeform: Shape 1040">
              <a:extLst>
                <a:ext uri="{FF2B5EF4-FFF2-40B4-BE49-F238E27FC236}">
                  <a16:creationId xmlns:a16="http://schemas.microsoft.com/office/drawing/2014/main" id="{D17B48B8-A2D3-BB92-7476-2C6AA3C92952}"/>
                </a:ext>
              </a:extLst>
            </p:cNvPr>
            <p:cNvSpPr/>
            <p:nvPr/>
          </p:nvSpPr>
          <p:spPr>
            <a:xfrm>
              <a:off x="11829668" y="6832060"/>
              <a:ext cx="140970" cy="137731"/>
            </a:xfrm>
            <a:custGeom>
              <a:avLst/>
              <a:gdLst>
                <a:gd name="connsiteX0" fmla="*/ 95 w 140970"/>
                <a:gd name="connsiteY0" fmla="*/ 0 h 137731"/>
                <a:gd name="connsiteX1" fmla="*/ 56864 w 140970"/>
                <a:gd name="connsiteY1" fmla="*/ 0 h 137731"/>
                <a:gd name="connsiteX2" fmla="*/ 56864 w 140970"/>
                <a:gd name="connsiteY2" fmla="*/ 11525 h 137731"/>
                <a:gd name="connsiteX3" fmla="*/ 39529 w 140970"/>
                <a:gd name="connsiteY3" fmla="*/ 14669 h 137731"/>
                <a:gd name="connsiteX4" fmla="*/ 64198 w 140970"/>
                <a:gd name="connsiteY4" fmla="*/ 85153 h 137731"/>
                <a:gd name="connsiteX5" fmla="*/ 74486 w 140970"/>
                <a:gd name="connsiteY5" fmla="*/ 116205 h 137731"/>
                <a:gd name="connsiteX6" fmla="*/ 83344 w 140970"/>
                <a:gd name="connsiteY6" fmla="*/ 86106 h 137731"/>
                <a:gd name="connsiteX7" fmla="*/ 108014 w 140970"/>
                <a:gd name="connsiteY7" fmla="*/ 14669 h 137731"/>
                <a:gd name="connsiteX8" fmla="*/ 91345 w 140970"/>
                <a:gd name="connsiteY8" fmla="*/ 11525 h 137731"/>
                <a:gd name="connsiteX9" fmla="*/ 91345 w 140970"/>
                <a:gd name="connsiteY9" fmla="*/ 0 h 137731"/>
                <a:gd name="connsiteX10" fmla="*/ 140970 w 140970"/>
                <a:gd name="connsiteY10" fmla="*/ 0 h 137731"/>
                <a:gd name="connsiteX11" fmla="*/ 140970 w 140970"/>
                <a:gd name="connsiteY11" fmla="*/ 11525 h 137731"/>
                <a:gd name="connsiteX12" fmla="*/ 128206 w 140970"/>
                <a:gd name="connsiteY12" fmla="*/ 14669 h 137731"/>
                <a:gd name="connsiteX13" fmla="*/ 80963 w 140970"/>
                <a:gd name="connsiteY13" fmla="*/ 137731 h 137731"/>
                <a:gd name="connsiteX14" fmla="*/ 60198 w 140970"/>
                <a:gd name="connsiteY14" fmla="*/ 137731 h 137731"/>
                <a:gd name="connsiteX15" fmla="*/ 11049 w 140970"/>
                <a:gd name="connsiteY15" fmla="*/ 14669 h 137731"/>
                <a:gd name="connsiteX16" fmla="*/ 0 w 140970"/>
                <a:gd name="connsiteY16" fmla="*/ 11525 h 137731"/>
                <a:gd name="connsiteX17" fmla="*/ 0 w 140970"/>
                <a:gd name="connsiteY17" fmla="*/ 0 h 137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0970" h="137731">
                  <a:moveTo>
                    <a:pt x="95" y="0"/>
                  </a:moveTo>
                  <a:lnTo>
                    <a:pt x="56864" y="0"/>
                  </a:lnTo>
                  <a:lnTo>
                    <a:pt x="56864" y="11525"/>
                  </a:lnTo>
                  <a:lnTo>
                    <a:pt x="39529" y="14669"/>
                  </a:lnTo>
                  <a:lnTo>
                    <a:pt x="64198" y="85153"/>
                  </a:lnTo>
                  <a:lnTo>
                    <a:pt x="74486" y="116205"/>
                  </a:lnTo>
                  <a:lnTo>
                    <a:pt x="83344" y="86106"/>
                  </a:lnTo>
                  <a:lnTo>
                    <a:pt x="108014" y="14669"/>
                  </a:lnTo>
                  <a:lnTo>
                    <a:pt x="91345" y="11525"/>
                  </a:lnTo>
                  <a:lnTo>
                    <a:pt x="91345" y="0"/>
                  </a:lnTo>
                  <a:lnTo>
                    <a:pt x="140970" y="0"/>
                  </a:lnTo>
                  <a:lnTo>
                    <a:pt x="140970" y="11525"/>
                  </a:lnTo>
                  <a:lnTo>
                    <a:pt x="128206" y="14669"/>
                  </a:lnTo>
                  <a:lnTo>
                    <a:pt x="80963" y="137731"/>
                  </a:lnTo>
                  <a:lnTo>
                    <a:pt x="60198" y="137731"/>
                  </a:lnTo>
                  <a:lnTo>
                    <a:pt x="11049" y="14669"/>
                  </a:lnTo>
                  <a:lnTo>
                    <a:pt x="0" y="11525"/>
                  </a:lnTo>
                  <a:lnTo>
                    <a:pt x="0" y="0"/>
                  </a:lnTo>
                  <a:close/>
                </a:path>
              </a:pathLst>
            </a:custGeom>
            <a:solidFill>
              <a:srgbClr val="FFFFFF"/>
            </a:solidFill>
            <a:ln w="9525" cap="flat">
              <a:noFill/>
              <a:prstDash val="solid"/>
              <a:miter/>
            </a:ln>
          </p:spPr>
          <p:txBody>
            <a:bodyPr anchor="ctr"/>
            <a:lstStyle/>
            <a:p>
              <a:pPr>
                <a:defRPr/>
              </a:pPr>
              <a:endParaRPr lang="ro-RO"/>
            </a:p>
          </p:txBody>
        </p:sp>
        <p:sp>
          <p:nvSpPr>
            <p:cNvPr id="79" name="Freeform: Shape 1041">
              <a:extLst>
                <a:ext uri="{FF2B5EF4-FFF2-40B4-BE49-F238E27FC236}">
                  <a16:creationId xmlns:a16="http://schemas.microsoft.com/office/drawing/2014/main" id="{19C17A47-6983-A4F3-0F79-4D3D81D08182}"/>
                </a:ext>
              </a:extLst>
            </p:cNvPr>
            <p:cNvSpPr/>
            <p:nvPr/>
          </p:nvSpPr>
          <p:spPr>
            <a:xfrm>
              <a:off x="11979497"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0 w 112585"/>
                <a:gd name="connsiteY5" fmla="*/ 12573 h 142208"/>
                <a:gd name="connsiteX6" fmla="*/ 112585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860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8"/>
                    <a:pt x="0" y="92678"/>
                    <a:pt x="0" y="71152"/>
                  </a:cubicBezTo>
                  <a:cubicBezTo>
                    <a:pt x="0" y="56959"/>
                    <a:pt x="2667" y="44482"/>
                    <a:pt x="8096" y="33718"/>
                  </a:cubicBezTo>
                  <a:cubicBezTo>
                    <a:pt x="13430" y="22955"/>
                    <a:pt x="21050" y="14668"/>
                    <a:pt x="30766" y="8763"/>
                  </a:cubicBezTo>
                  <a:cubicBezTo>
                    <a:pt x="40481" y="2857"/>
                    <a:pt x="51530" y="0"/>
                    <a:pt x="63913" y="0"/>
                  </a:cubicBezTo>
                  <a:cubicBezTo>
                    <a:pt x="79058" y="0"/>
                    <a:pt x="90868" y="4191"/>
                    <a:pt x="99250" y="12573"/>
                  </a:cubicBezTo>
                  <a:cubicBezTo>
                    <a:pt x="107633" y="20955"/>
                    <a:pt x="112109" y="33052"/>
                    <a:pt x="112585" y="48673"/>
                  </a:cubicBezTo>
                  <a:cubicBezTo>
                    <a:pt x="112585" y="58674"/>
                    <a:pt x="112014" y="66199"/>
                    <a:pt x="110871" y="71438"/>
                  </a:cubicBezTo>
                  <a:lnTo>
                    <a:pt x="26670" y="71438"/>
                  </a:lnTo>
                  <a:cubicBezTo>
                    <a:pt x="26956" y="87630"/>
                    <a:pt x="30766" y="100584"/>
                    <a:pt x="37909" y="110490"/>
                  </a:cubicBezTo>
                  <a:cubicBezTo>
                    <a:pt x="45053" y="120396"/>
                    <a:pt x="55245" y="125254"/>
                    <a:pt x="68485" y="125254"/>
                  </a:cubicBezTo>
                  <a:cubicBezTo>
                    <a:pt x="75057" y="125254"/>
                    <a:pt x="81820" y="124111"/>
                    <a:pt x="88963" y="121729"/>
                  </a:cubicBezTo>
                  <a:cubicBezTo>
                    <a:pt x="96012" y="119348"/>
                    <a:pt x="101537" y="116586"/>
                    <a:pt x="105442" y="113252"/>
                  </a:cubicBezTo>
                  <a:lnTo>
                    <a:pt x="110109" y="124015"/>
                  </a:lnTo>
                  <a:cubicBezTo>
                    <a:pt x="105346" y="128873"/>
                    <a:pt x="98393" y="133160"/>
                    <a:pt x="89059" y="136779"/>
                  </a:cubicBezTo>
                  <a:cubicBezTo>
                    <a:pt x="79724" y="140398"/>
                    <a:pt x="70295" y="142208"/>
                    <a:pt x="60674" y="142208"/>
                  </a:cubicBezTo>
                  <a:cubicBezTo>
                    <a:pt x="40958" y="142113"/>
                    <a:pt x="25908" y="135636"/>
                    <a:pt x="15526" y="122777"/>
                  </a:cubicBezTo>
                  <a:close/>
                  <a:moveTo>
                    <a:pt x="85630" y="58388"/>
                  </a:moveTo>
                  <a:cubicBezTo>
                    <a:pt x="86106" y="54959"/>
                    <a:pt x="86392" y="51435"/>
                    <a:pt x="86392" y="47911"/>
                  </a:cubicBezTo>
                  <a:cubicBezTo>
                    <a:pt x="86201" y="37338"/>
                    <a:pt x="84010" y="28956"/>
                    <a:pt x="79629" y="22860"/>
                  </a:cubicBezTo>
                  <a:cubicBezTo>
                    <a:pt x="75247" y="16764"/>
                    <a:pt x="68485" y="13716"/>
                    <a:pt x="59150" y="13716"/>
                  </a:cubicBezTo>
                  <a:cubicBezTo>
                    <a:pt x="49721" y="13716"/>
                    <a:pt x="42100" y="17145"/>
                    <a:pt x="36481" y="24003"/>
                  </a:cubicBezTo>
                  <a:cubicBezTo>
                    <a:pt x="30861" y="30861"/>
                    <a:pt x="27622" y="42386"/>
                    <a:pt x="26860" y="58483"/>
                  </a:cubicBezTo>
                  <a:lnTo>
                    <a:pt x="85630" y="58483"/>
                  </a:lnTo>
                  <a:close/>
                </a:path>
              </a:pathLst>
            </a:custGeom>
            <a:solidFill>
              <a:srgbClr val="FFFFFF"/>
            </a:solidFill>
            <a:ln w="9525" cap="flat">
              <a:noFill/>
              <a:prstDash val="solid"/>
              <a:miter/>
            </a:ln>
          </p:spPr>
          <p:txBody>
            <a:bodyPr anchor="ctr"/>
            <a:lstStyle/>
            <a:p>
              <a:pPr>
                <a:defRPr/>
              </a:pPr>
              <a:endParaRPr lang="ro-RO"/>
            </a:p>
          </p:txBody>
        </p:sp>
        <p:sp>
          <p:nvSpPr>
            <p:cNvPr id="80" name="Freeform: Shape 1042">
              <a:extLst>
                <a:ext uri="{FF2B5EF4-FFF2-40B4-BE49-F238E27FC236}">
                  <a16:creationId xmlns:a16="http://schemas.microsoft.com/office/drawing/2014/main" id="{EFD9DCE7-7D9C-772F-3334-053FFC55D831}"/>
                </a:ext>
              </a:extLst>
            </p:cNvPr>
            <p:cNvSpPr/>
            <p:nvPr/>
          </p:nvSpPr>
          <p:spPr>
            <a:xfrm>
              <a:off x="12112085" y="6827964"/>
              <a:ext cx="136016" cy="206025"/>
            </a:xfrm>
            <a:custGeom>
              <a:avLst/>
              <a:gdLst>
                <a:gd name="connsiteX0" fmla="*/ 14097 w 136016"/>
                <a:gd name="connsiteY0" fmla="*/ 196120 h 206025"/>
                <a:gd name="connsiteX1" fmla="*/ 0 w 136016"/>
                <a:gd name="connsiteY1" fmla="*/ 168783 h 206025"/>
                <a:gd name="connsiteX2" fmla="*/ 6763 w 136016"/>
                <a:gd name="connsiteY2" fmla="*/ 148971 h 206025"/>
                <a:gd name="connsiteX3" fmla="*/ 22765 w 136016"/>
                <a:gd name="connsiteY3" fmla="*/ 135255 h 206025"/>
                <a:gd name="connsiteX4" fmla="*/ 11525 w 136016"/>
                <a:gd name="connsiteY4" fmla="*/ 114681 h 206025"/>
                <a:gd name="connsiteX5" fmla="*/ 16669 w 136016"/>
                <a:gd name="connsiteY5" fmla="*/ 98012 h 206025"/>
                <a:gd name="connsiteX6" fmla="*/ 30099 w 136016"/>
                <a:gd name="connsiteY6" fmla="*/ 86011 h 206025"/>
                <a:gd name="connsiteX7" fmla="*/ 11335 w 136016"/>
                <a:gd name="connsiteY7" fmla="*/ 70580 h 206025"/>
                <a:gd name="connsiteX8" fmla="*/ 4858 w 136016"/>
                <a:gd name="connsiteY8" fmla="*/ 46863 h 206025"/>
                <a:gd name="connsiteX9" fmla="*/ 12763 w 136016"/>
                <a:gd name="connsiteY9" fmla="*/ 22098 h 206025"/>
                <a:gd name="connsiteX10" fmla="*/ 33814 w 136016"/>
                <a:gd name="connsiteY10" fmla="*/ 5905 h 206025"/>
                <a:gd name="connsiteX11" fmla="*/ 61627 w 136016"/>
                <a:gd name="connsiteY11" fmla="*/ 286 h 206025"/>
                <a:gd name="connsiteX12" fmla="*/ 100298 w 136016"/>
                <a:gd name="connsiteY12" fmla="*/ 10573 h 206025"/>
                <a:gd name="connsiteX13" fmla="*/ 111538 w 136016"/>
                <a:gd name="connsiteY13" fmla="*/ 3429 h 206025"/>
                <a:gd name="connsiteX14" fmla="*/ 127730 w 136016"/>
                <a:gd name="connsiteY14" fmla="*/ 0 h 206025"/>
                <a:gd name="connsiteX15" fmla="*/ 136017 w 136016"/>
                <a:gd name="connsiteY15" fmla="*/ 0 h 206025"/>
                <a:gd name="connsiteX16" fmla="*/ 136017 w 136016"/>
                <a:gd name="connsiteY16" fmla="*/ 21526 h 206025"/>
                <a:gd name="connsiteX17" fmla="*/ 109061 w 136016"/>
                <a:gd name="connsiteY17" fmla="*/ 21526 h 206025"/>
                <a:gd name="connsiteX18" fmla="*/ 114967 w 136016"/>
                <a:gd name="connsiteY18" fmla="*/ 42577 h 206025"/>
                <a:gd name="connsiteX19" fmla="*/ 107728 w 136016"/>
                <a:gd name="connsiteY19" fmla="*/ 68199 h 206025"/>
                <a:gd name="connsiteX20" fmla="*/ 87630 w 136016"/>
                <a:gd name="connsiteY20" fmla="*/ 85439 h 206025"/>
                <a:gd name="connsiteX21" fmla="*/ 58674 w 136016"/>
                <a:gd name="connsiteY21" fmla="*/ 91535 h 206025"/>
                <a:gd name="connsiteX22" fmla="*/ 39814 w 136016"/>
                <a:gd name="connsiteY22" fmla="*/ 89345 h 206025"/>
                <a:gd name="connsiteX23" fmla="*/ 34195 w 136016"/>
                <a:gd name="connsiteY23" fmla="*/ 96965 h 206025"/>
                <a:gd name="connsiteX24" fmla="*/ 32004 w 136016"/>
                <a:gd name="connsiteY24" fmla="*/ 105061 h 206025"/>
                <a:gd name="connsiteX25" fmla="*/ 37909 w 136016"/>
                <a:gd name="connsiteY25" fmla="*/ 117157 h 206025"/>
                <a:gd name="connsiteX26" fmla="*/ 58960 w 136016"/>
                <a:gd name="connsiteY26" fmla="*/ 120491 h 206025"/>
                <a:gd name="connsiteX27" fmla="*/ 86582 w 136016"/>
                <a:gd name="connsiteY27" fmla="*/ 120491 h 206025"/>
                <a:gd name="connsiteX28" fmla="*/ 121825 w 136016"/>
                <a:gd name="connsiteY28" fmla="*/ 129540 h 206025"/>
                <a:gd name="connsiteX29" fmla="*/ 133350 w 136016"/>
                <a:gd name="connsiteY29" fmla="*/ 155258 h 206025"/>
                <a:gd name="connsiteX30" fmla="*/ 123349 w 136016"/>
                <a:gd name="connsiteY30" fmla="*/ 180880 h 206025"/>
                <a:gd name="connsiteX31" fmla="*/ 96298 w 136016"/>
                <a:gd name="connsiteY31" fmla="*/ 199263 h 206025"/>
                <a:gd name="connsiteX32" fmla="*/ 59436 w 136016"/>
                <a:gd name="connsiteY32" fmla="*/ 206026 h 206025"/>
                <a:gd name="connsiteX33" fmla="*/ 14097 w 136016"/>
                <a:gd name="connsiteY33" fmla="*/ 196120 h 206025"/>
                <a:gd name="connsiteX34" fmla="*/ 84392 w 136016"/>
                <a:gd name="connsiteY34" fmla="*/ 188309 h 206025"/>
                <a:gd name="connsiteX35" fmla="*/ 101632 w 136016"/>
                <a:gd name="connsiteY35" fmla="*/ 177832 h 206025"/>
                <a:gd name="connsiteX36" fmla="*/ 108204 w 136016"/>
                <a:gd name="connsiteY36" fmla="*/ 161544 h 206025"/>
                <a:gd name="connsiteX37" fmla="*/ 102299 w 136016"/>
                <a:gd name="connsiteY37" fmla="*/ 145542 h 206025"/>
                <a:gd name="connsiteX38" fmla="*/ 79534 w 136016"/>
                <a:gd name="connsiteY38" fmla="*/ 140494 h 206025"/>
                <a:gd name="connsiteX39" fmla="*/ 50673 w 136016"/>
                <a:gd name="connsiteY39" fmla="*/ 140494 h 206025"/>
                <a:gd name="connsiteX40" fmla="*/ 35242 w 136016"/>
                <a:gd name="connsiteY40" fmla="*/ 139255 h 206025"/>
                <a:gd name="connsiteX41" fmla="*/ 25241 w 136016"/>
                <a:gd name="connsiteY41" fmla="*/ 163925 h 206025"/>
                <a:gd name="connsiteX42" fmla="*/ 33528 w 136016"/>
                <a:gd name="connsiteY42" fmla="*/ 184690 h 206025"/>
                <a:gd name="connsiteX43" fmla="*/ 61722 w 136016"/>
                <a:gd name="connsiteY43" fmla="*/ 191834 h 206025"/>
                <a:gd name="connsiteX44" fmla="*/ 84392 w 136016"/>
                <a:gd name="connsiteY44" fmla="*/ 188309 h 206025"/>
                <a:gd name="connsiteX45" fmla="*/ 89154 w 136016"/>
                <a:gd name="connsiteY45" fmla="*/ 45244 h 206025"/>
                <a:gd name="connsiteX46" fmla="*/ 81915 w 136016"/>
                <a:gd name="connsiteY46" fmla="*/ 21146 h 206025"/>
                <a:gd name="connsiteX47" fmla="*/ 60293 w 136016"/>
                <a:gd name="connsiteY47" fmla="*/ 13430 h 206025"/>
                <a:gd name="connsiteX48" fmla="*/ 38957 w 136016"/>
                <a:gd name="connsiteY48" fmla="*/ 20860 h 206025"/>
                <a:gd name="connsiteX49" fmla="*/ 31147 w 136016"/>
                <a:gd name="connsiteY49" fmla="*/ 44672 h 206025"/>
                <a:gd name="connsiteX50" fmla="*/ 38576 w 136016"/>
                <a:gd name="connsiteY50" fmla="*/ 69151 h 206025"/>
                <a:gd name="connsiteX51" fmla="*/ 61246 w 136016"/>
                <a:gd name="connsiteY51" fmla="*/ 78200 h 206025"/>
                <a:gd name="connsiteX52" fmla="*/ 89154 w 136016"/>
                <a:gd name="connsiteY52" fmla="*/ 45244 h 20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36016" h="206025">
                  <a:moveTo>
                    <a:pt x="14097" y="196120"/>
                  </a:moveTo>
                  <a:cubicBezTo>
                    <a:pt x="4763" y="189548"/>
                    <a:pt x="0" y="180403"/>
                    <a:pt x="0" y="168783"/>
                  </a:cubicBezTo>
                  <a:cubicBezTo>
                    <a:pt x="0" y="161639"/>
                    <a:pt x="2191" y="154972"/>
                    <a:pt x="6763" y="148971"/>
                  </a:cubicBezTo>
                  <a:cubicBezTo>
                    <a:pt x="11239" y="142970"/>
                    <a:pt x="16574" y="138398"/>
                    <a:pt x="22765" y="135255"/>
                  </a:cubicBezTo>
                  <a:cubicBezTo>
                    <a:pt x="15240" y="130969"/>
                    <a:pt x="11525" y="124111"/>
                    <a:pt x="11525" y="114681"/>
                  </a:cubicBezTo>
                  <a:cubicBezTo>
                    <a:pt x="11525" y="108775"/>
                    <a:pt x="13240" y="103251"/>
                    <a:pt x="16669" y="98012"/>
                  </a:cubicBezTo>
                  <a:cubicBezTo>
                    <a:pt x="20098" y="92773"/>
                    <a:pt x="24575" y="88773"/>
                    <a:pt x="30099" y="86011"/>
                  </a:cubicBezTo>
                  <a:cubicBezTo>
                    <a:pt x="21908" y="82391"/>
                    <a:pt x="15716" y="77248"/>
                    <a:pt x="11335" y="70580"/>
                  </a:cubicBezTo>
                  <a:cubicBezTo>
                    <a:pt x="6953" y="63913"/>
                    <a:pt x="4858" y="56007"/>
                    <a:pt x="4858" y="46863"/>
                  </a:cubicBezTo>
                  <a:cubicBezTo>
                    <a:pt x="4858" y="37433"/>
                    <a:pt x="7525" y="29147"/>
                    <a:pt x="12763" y="22098"/>
                  </a:cubicBezTo>
                  <a:cubicBezTo>
                    <a:pt x="18097" y="15049"/>
                    <a:pt x="25051" y="9716"/>
                    <a:pt x="33814" y="5905"/>
                  </a:cubicBezTo>
                  <a:cubicBezTo>
                    <a:pt x="42577" y="2191"/>
                    <a:pt x="51816" y="286"/>
                    <a:pt x="61627" y="286"/>
                  </a:cubicBezTo>
                  <a:cubicBezTo>
                    <a:pt x="78105" y="286"/>
                    <a:pt x="90964" y="3715"/>
                    <a:pt x="100298" y="10573"/>
                  </a:cubicBezTo>
                  <a:cubicBezTo>
                    <a:pt x="102775" y="8096"/>
                    <a:pt x="106489" y="5715"/>
                    <a:pt x="111538" y="3429"/>
                  </a:cubicBezTo>
                  <a:cubicBezTo>
                    <a:pt x="116586" y="1143"/>
                    <a:pt x="122015" y="0"/>
                    <a:pt x="127730" y="0"/>
                  </a:cubicBezTo>
                  <a:lnTo>
                    <a:pt x="136017" y="0"/>
                  </a:lnTo>
                  <a:lnTo>
                    <a:pt x="136017" y="21526"/>
                  </a:lnTo>
                  <a:lnTo>
                    <a:pt x="109061" y="21526"/>
                  </a:lnTo>
                  <a:cubicBezTo>
                    <a:pt x="112967" y="27527"/>
                    <a:pt x="114967" y="34576"/>
                    <a:pt x="114967" y="42577"/>
                  </a:cubicBezTo>
                  <a:cubicBezTo>
                    <a:pt x="114967" y="52197"/>
                    <a:pt x="112585" y="60770"/>
                    <a:pt x="107728" y="68199"/>
                  </a:cubicBezTo>
                  <a:cubicBezTo>
                    <a:pt x="102870" y="75628"/>
                    <a:pt x="96203" y="81344"/>
                    <a:pt x="87630" y="85439"/>
                  </a:cubicBezTo>
                  <a:cubicBezTo>
                    <a:pt x="79058" y="89535"/>
                    <a:pt x="69437" y="91535"/>
                    <a:pt x="58674" y="91535"/>
                  </a:cubicBezTo>
                  <a:cubicBezTo>
                    <a:pt x="51625" y="91535"/>
                    <a:pt x="45339" y="90773"/>
                    <a:pt x="39814" y="89345"/>
                  </a:cubicBezTo>
                  <a:cubicBezTo>
                    <a:pt x="37529" y="91630"/>
                    <a:pt x="35624" y="94107"/>
                    <a:pt x="34195" y="96965"/>
                  </a:cubicBezTo>
                  <a:cubicBezTo>
                    <a:pt x="32766" y="99727"/>
                    <a:pt x="32004" y="102394"/>
                    <a:pt x="32004" y="105061"/>
                  </a:cubicBezTo>
                  <a:cubicBezTo>
                    <a:pt x="32004" y="110966"/>
                    <a:pt x="34004" y="114967"/>
                    <a:pt x="37909" y="117157"/>
                  </a:cubicBezTo>
                  <a:cubicBezTo>
                    <a:pt x="41815" y="119348"/>
                    <a:pt x="48863" y="120491"/>
                    <a:pt x="58960" y="120491"/>
                  </a:cubicBezTo>
                  <a:lnTo>
                    <a:pt x="86582" y="120491"/>
                  </a:lnTo>
                  <a:cubicBezTo>
                    <a:pt x="102394" y="120491"/>
                    <a:pt x="114109" y="123539"/>
                    <a:pt x="121825" y="129540"/>
                  </a:cubicBezTo>
                  <a:cubicBezTo>
                    <a:pt x="129540" y="135541"/>
                    <a:pt x="133350" y="144113"/>
                    <a:pt x="133350" y="155258"/>
                  </a:cubicBezTo>
                  <a:cubicBezTo>
                    <a:pt x="133350" y="164592"/>
                    <a:pt x="130016" y="173069"/>
                    <a:pt x="123349" y="180880"/>
                  </a:cubicBezTo>
                  <a:cubicBezTo>
                    <a:pt x="116681" y="188595"/>
                    <a:pt x="107633" y="194786"/>
                    <a:pt x="96298" y="199263"/>
                  </a:cubicBezTo>
                  <a:cubicBezTo>
                    <a:pt x="84963" y="203740"/>
                    <a:pt x="72676" y="206026"/>
                    <a:pt x="59436" y="206026"/>
                  </a:cubicBezTo>
                  <a:cubicBezTo>
                    <a:pt x="38671" y="206026"/>
                    <a:pt x="23527" y="202692"/>
                    <a:pt x="14097" y="196120"/>
                  </a:cubicBezTo>
                  <a:close/>
                  <a:moveTo>
                    <a:pt x="84392" y="188309"/>
                  </a:moveTo>
                  <a:cubicBezTo>
                    <a:pt x="91535" y="185928"/>
                    <a:pt x="97250" y="182404"/>
                    <a:pt x="101632" y="177832"/>
                  </a:cubicBezTo>
                  <a:cubicBezTo>
                    <a:pt x="106013" y="173165"/>
                    <a:pt x="108204" y="167735"/>
                    <a:pt x="108204" y="161544"/>
                  </a:cubicBezTo>
                  <a:cubicBezTo>
                    <a:pt x="108204" y="154210"/>
                    <a:pt x="106204" y="148876"/>
                    <a:pt x="102299" y="145542"/>
                  </a:cubicBezTo>
                  <a:cubicBezTo>
                    <a:pt x="98393" y="142208"/>
                    <a:pt x="90773" y="140494"/>
                    <a:pt x="79534" y="140494"/>
                  </a:cubicBezTo>
                  <a:lnTo>
                    <a:pt x="50673" y="140494"/>
                  </a:lnTo>
                  <a:cubicBezTo>
                    <a:pt x="44101" y="140494"/>
                    <a:pt x="39053" y="140113"/>
                    <a:pt x="35242" y="139255"/>
                  </a:cubicBezTo>
                  <a:cubicBezTo>
                    <a:pt x="28575" y="146590"/>
                    <a:pt x="25241" y="154876"/>
                    <a:pt x="25241" y="163925"/>
                  </a:cubicBezTo>
                  <a:cubicBezTo>
                    <a:pt x="25241" y="172974"/>
                    <a:pt x="28004" y="180023"/>
                    <a:pt x="33528" y="184690"/>
                  </a:cubicBezTo>
                  <a:cubicBezTo>
                    <a:pt x="39053" y="189452"/>
                    <a:pt x="48482" y="191834"/>
                    <a:pt x="61722" y="191834"/>
                  </a:cubicBezTo>
                  <a:cubicBezTo>
                    <a:pt x="69723" y="191834"/>
                    <a:pt x="77248" y="190691"/>
                    <a:pt x="84392" y="188309"/>
                  </a:cubicBezTo>
                  <a:close/>
                  <a:moveTo>
                    <a:pt x="89154" y="45244"/>
                  </a:moveTo>
                  <a:cubicBezTo>
                    <a:pt x="89154" y="34290"/>
                    <a:pt x="86773" y="26289"/>
                    <a:pt x="81915" y="21146"/>
                  </a:cubicBezTo>
                  <a:cubicBezTo>
                    <a:pt x="77153" y="16002"/>
                    <a:pt x="69913" y="13430"/>
                    <a:pt x="60293" y="13430"/>
                  </a:cubicBezTo>
                  <a:cubicBezTo>
                    <a:pt x="51340" y="13430"/>
                    <a:pt x="44196" y="15907"/>
                    <a:pt x="38957" y="20860"/>
                  </a:cubicBezTo>
                  <a:cubicBezTo>
                    <a:pt x="33718" y="25813"/>
                    <a:pt x="31147" y="33814"/>
                    <a:pt x="31147" y="44672"/>
                  </a:cubicBezTo>
                  <a:cubicBezTo>
                    <a:pt x="31147" y="54959"/>
                    <a:pt x="33623" y="63151"/>
                    <a:pt x="38576" y="69151"/>
                  </a:cubicBezTo>
                  <a:cubicBezTo>
                    <a:pt x="43529" y="75152"/>
                    <a:pt x="51054" y="78200"/>
                    <a:pt x="61246" y="78200"/>
                  </a:cubicBezTo>
                  <a:cubicBezTo>
                    <a:pt x="79820" y="78296"/>
                    <a:pt x="89154" y="67247"/>
                    <a:pt x="89154" y="45244"/>
                  </a:cubicBezTo>
                  <a:close/>
                </a:path>
              </a:pathLst>
            </a:custGeom>
            <a:solidFill>
              <a:srgbClr val="FFFFFF"/>
            </a:solidFill>
            <a:ln w="9525" cap="flat">
              <a:noFill/>
              <a:prstDash val="solid"/>
              <a:miter/>
            </a:ln>
          </p:spPr>
          <p:txBody>
            <a:bodyPr anchor="ctr"/>
            <a:lstStyle/>
            <a:p>
              <a:pPr>
                <a:defRPr/>
              </a:pPr>
              <a:endParaRPr lang="ro-RO"/>
            </a:p>
          </p:txBody>
        </p:sp>
        <p:sp>
          <p:nvSpPr>
            <p:cNvPr id="81" name="Freeform: Shape 1043">
              <a:extLst>
                <a:ext uri="{FF2B5EF4-FFF2-40B4-BE49-F238E27FC236}">
                  <a16:creationId xmlns:a16="http://schemas.microsoft.com/office/drawing/2014/main" id="{C1918933-4741-2D5D-E834-D7655753E6CA}"/>
                </a:ext>
              </a:extLst>
            </p:cNvPr>
            <p:cNvSpPr/>
            <p:nvPr/>
          </p:nvSpPr>
          <p:spPr>
            <a:xfrm>
              <a:off x="12254293" y="6767576"/>
              <a:ext cx="150495" cy="200501"/>
            </a:xfrm>
            <a:custGeom>
              <a:avLst/>
              <a:gdLst>
                <a:gd name="connsiteX0" fmla="*/ 20574 w 150495"/>
                <a:gd name="connsiteY0" fmla="*/ 17812 h 200501"/>
                <a:gd name="connsiteX1" fmla="*/ 0 w 150495"/>
                <a:gd name="connsiteY1" fmla="*/ 15145 h 200501"/>
                <a:gd name="connsiteX2" fmla="*/ 0 w 150495"/>
                <a:gd name="connsiteY2" fmla="*/ 4667 h 200501"/>
                <a:gd name="connsiteX3" fmla="*/ 39910 w 150495"/>
                <a:gd name="connsiteY3" fmla="*/ 0 h 200501"/>
                <a:gd name="connsiteX4" fmla="*/ 40386 w 150495"/>
                <a:gd name="connsiteY4" fmla="*/ 0 h 200501"/>
                <a:gd name="connsiteX5" fmla="*/ 45720 w 150495"/>
                <a:gd name="connsiteY5" fmla="*/ 3715 h 200501"/>
                <a:gd name="connsiteX6" fmla="*/ 45720 w 150495"/>
                <a:gd name="connsiteY6" fmla="*/ 60484 h 200501"/>
                <a:gd name="connsiteX7" fmla="*/ 44768 w 150495"/>
                <a:gd name="connsiteY7" fmla="*/ 81248 h 200501"/>
                <a:gd name="connsiteX8" fmla="*/ 66294 w 150495"/>
                <a:gd name="connsiteY8" fmla="*/ 67818 h 200501"/>
                <a:gd name="connsiteX9" fmla="*/ 93917 w 150495"/>
                <a:gd name="connsiteY9" fmla="*/ 61436 h 200501"/>
                <a:gd name="connsiteX10" fmla="*/ 117920 w 150495"/>
                <a:gd name="connsiteY10" fmla="*/ 67342 h 200501"/>
                <a:gd name="connsiteX11" fmla="*/ 129921 w 150495"/>
                <a:gd name="connsiteY11" fmla="*/ 85344 h 200501"/>
                <a:gd name="connsiteX12" fmla="*/ 133350 w 150495"/>
                <a:gd name="connsiteY12" fmla="*/ 118015 h 200501"/>
                <a:gd name="connsiteX13" fmla="*/ 133350 w 150495"/>
                <a:gd name="connsiteY13" fmla="*/ 186309 h 200501"/>
                <a:gd name="connsiteX14" fmla="*/ 150495 w 150495"/>
                <a:gd name="connsiteY14" fmla="*/ 188500 h 200501"/>
                <a:gd name="connsiteX15" fmla="*/ 150495 w 150495"/>
                <a:gd name="connsiteY15" fmla="*/ 200501 h 200501"/>
                <a:gd name="connsiteX16" fmla="*/ 92012 w 150495"/>
                <a:gd name="connsiteY16" fmla="*/ 200501 h 200501"/>
                <a:gd name="connsiteX17" fmla="*/ 92012 w 150495"/>
                <a:gd name="connsiteY17" fmla="*/ 188500 h 200501"/>
                <a:gd name="connsiteX18" fmla="*/ 107918 w 150495"/>
                <a:gd name="connsiteY18" fmla="*/ 186309 h 200501"/>
                <a:gd name="connsiteX19" fmla="*/ 107918 w 150495"/>
                <a:gd name="connsiteY19" fmla="*/ 117824 h 200501"/>
                <a:gd name="connsiteX20" fmla="*/ 105918 w 150495"/>
                <a:gd name="connsiteY20" fmla="*/ 95155 h 200501"/>
                <a:gd name="connsiteX21" fmla="*/ 98584 w 150495"/>
                <a:gd name="connsiteY21" fmla="*/ 82868 h 200501"/>
                <a:gd name="connsiteX22" fmla="*/ 82391 w 150495"/>
                <a:gd name="connsiteY22" fmla="*/ 78867 h 200501"/>
                <a:gd name="connsiteX23" fmla="*/ 63532 w 150495"/>
                <a:gd name="connsiteY23" fmla="*/ 83249 h 200501"/>
                <a:gd name="connsiteX24" fmla="*/ 45911 w 150495"/>
                <a:gd name="connsiteY24" fmla="*/ 93536 h 200501"/>
                <a:gd name="connsiteX25" fmla="*/ 45911 w 150495"/>
                <a:gd name="connsiteY25" fmla="*/ 186309 h 200501"/>
                <a:gd name="connsiteX26" fmla="*/ 62770 w 150495"/>
                <a:gd name="connsiteY26" fmla="*/ 188500 h 200501"/>
                <a:gd name="connsiteX27" fmla="*/ 62770 w 150495"/>
                <a:gd name="connsiteY27" fmla="*/ 200501 h 200501"/>
                <a:gd name="connsiteX28" fmla="*/ 5715 w 150495"/>
                <a:gd name="connsiteY28" fmla="*/ 200501 h 200501"/>
                <a:gd name="connsiteX29" fmla="*/ 5715 w 150495"/>
                <a:gd name="connsiteY29" fmla="*/ 188500 h 200501"/>
                <a:gd name="connsiteX30" fmla="*/ 20383 w 150495"/>
                <a:gd name="connsiteY30" fmla="*/ 186499 h 200501"/>
                <a:gd name="connsiteX31" fmla="*/ 20383 w 150495"/>
                <a:gd name="connsiteY31" fmla="*/ 17812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0495" h="200501">
                  <a:moveTo>
                    <a:pt x="20574" y="17812"/>
                  </a:moveTo>
                  <a:lnTo>
                    <a:pt x="0" y="15145"/>
                  </a:lnTo>
                  <a:lnTo>
                    <a:pt x="0" y="4667"/>
                  </a:lnTo>
                  <a:lnTo>
                    <a:pt x="39910" y="0"/>
                  </a:lnTo>
                  <a:lnTo>
                    <a:pt x="40386" y="0"/>
                  </a:lnTo>
                  <a:lnTo>
                    <a:pt x="45720" y="3715"/>
                  </a:lnTo>
                  <a:lnTo>
                    <a:pt x="45720" y="60484"/>
                  </a:lnTo>
                  <a:lnTo>
                    <a:pt x="44768" y="81248"/>
                  </a:lnTo>
                  <a:cubicBezTo>
                    <a:pt x="50006" y="76486"/>
                    <a:pt x="57150" y="72009"/>
                    <a:pt x="66294" y="67818"/>
                  </a:cubicBezTo>
                  <a:cubicBezTo>
                    <a:pt x="75438" y="63532"/>
                    <a:pt x="84677" y="61436"/>
                    <a:pt x="93917" y="61436"/>
                  </a:cubicBezTo>
                  <a:cubicBezTo>
                    <a:pt x="104204" y="61436"/>
                    <a:pt x="112205" y="63437"/>
                    <a:pt x="117920" y="67342"/>
                  </a:cubicBezTo>
                  <a:cubicBezTo>
                    <a:pt x="123635" y="71247"/>
                    <a:pt x="127635" y="77248"/>
                    <a:pt x="129921" y="85344"/>
                  </a:cubicBezTo>
                  <a:cubicBezTo>
                    <a:pt x="132207" y="93440"/>
                    <a:pt x="133350" y="104299"/>
                    <a:pt x="133350" y="118015"/>
                  </a:cubicBezTo>
                  <a:lnTo>
                    <a:pt x="133350" y="186309"/>
                  </a:lnTo>
                  <a:lnTo>
                    <a:pt x="150495" y="188500"/>
                  </a:lnTo>
                  <a:lnTo>
                    <a:pt x="150495" y="200501"/>
                  </a:lnTo>
                  <a:lnTo>
                    <a:pt x="92012" y="200501"/>
                  </a:lnTo>
                  <a:lnTo>
                    <a:pt x="92012" y="188500"/>
                  </a:lnTo>
                  <a:lnTo>
                    <a:pt x="107918" y="186309"/>
                  </a:lnTo>
                  <a:lnTo>
                    <a:pt x="107918" y="117824"/>
                  </a:lnTo>
                  <a:cubicBezTo>
                    <a:pt x="107918" y="108204"/>
                    <a:pt x="107252" y="100679"/>
                    <a:pt x="105918" y="95155"/>
                  </a:cubicBezTo>
                  <a:cubicBezTo>
                    <a:pt x="104585" y="89725"/>
                    <a:pt x="102203" y="85630"/>
                    <a:pt x="98584" y="82868"/>
                  </a:cubicBezTo>
                  <a:cubicBezTo>
                    <a:pt x="94964" y="80200"/>
                    <a:pt x="89630" y="78867"/>
                    <a:pt x="82391" y="78867"/>
                  </a:cubicBezTo>
                  <a:cubicBezTo>
                    <a:pt x="76486" y="78867"/>
                    <a:pt x="70199" y="80296"/>
                    <a:pt x="63532" y="83249"/>
                  </a:cubicBezTo>
                  <a:cubicBezTo>
                    <a:pt x="56864" y="86201"/>
                    <a:pt x="50959" y="89630"/>
                    <a:pt x="45911" y="93536"/>
                  </a:cubicBezTo>
                  <a:lnTo>
                    <a:pt x="45911" y="186309"/>
                  </a:lnTo>
                  <a:lnTo>
                    <a:pt x="62770" y="188500"/>
                  </a:lnTo>
                  <a:lnTo>
                    <a:pt x="62770" y="200501"/>
                  </a:lnTo>
                  <a:lnTo>
                    <a:pt x="5715" y="200501"/>
                  </a:lnTo>
                  <a:lnTo>
                    <a:pt x="5715" y="188500"/>
                  </a:lnTo>
                  <a:lnTo>
                    <a:pt x="20383" y="186499"/>
                  </a:lnTo>
                  <a:lnTo>
                    <a:pt x="20383" y="17812"/>
                  </a:lnTo>
                  <a:close/>
                </a:path>
              </a:pathLst>
            </a:custGeom>
            <a:solidFill>
              <a:srgbClr val="FFFFFF"/>
            </a:solidFill>
            <a:ln w="9525" cap="flat">
              <a:noFill/>
              <a:prstDash val="solid"/>
              <a:miter/>
            </a:ln>
          </p:spPr>
          <p:txBody>
            <a:bodyPr anchor="ctr"/>
            <a:lstStyle/>
            <a:p>
              <a:pPr>
                <a:defRPr/>
              </a:pPr>
              <a:endParaRPr lang="ro-RO"/>
            </a:p>
          </p:txBody>
        </p:sp>
        <p:sp>
          <p:nvSpPr>
            <p:cNvPr id="82" name="Freeform: Shape 1044">
              <a:extLst>
                <a:ext uri="{FF2B5EF4-FFF2-40B4-BE49-F238E27FC236}">
                  <a16:creationId xmlns:a16="http://schemas.microsoft.com/office/drawing/2014/main" id="{9A9F4622-2765-DB21-C763-B9C4D72C9B7D}"/>
                </a:ext>
              </a:extLst>
            </p:cNvPr>
            <p:cNvSpPr/>
            <p:nvPr/>
          </p:nvSpPr>
          <p:spPr>
            <a:xfrm>
              <a:off x="12422504"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861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8"/>
                    <a:pt x="0" y="92678"/>
                    <a:pt x="0" y="71152"/>
                  </a:cubicBezTo>
                  <a:cubicBezTo>
                    <a:pt x="0" y="56959"/>
                    <a:pt x="2667" y="44482"/>
                    <a:pt x="8096" y="33718"/>
                  </a:cubicBezTo>
                  <a:cubicBezTo>
                    <a:pt x="13430" y="22955"/>
                    <a:pt x="21050" y="14668"/>
                    <a:pt x="30766" y="8763"/>
                  </a:cubicBezTo>
                  <a:cubicBezTo>
                    <a:pt x="40481" y="2857"/>
                    <a:pt x="51530" y="0"/>
                    <a:pt x="63913" y="0"/>
                  </a:cubicBezTo>
                  <a:cubicBezTo>
                    <a:pt x="79058" y="0"/>
                    <a:pt x="90869" y="4191"/>
                    <a:pt x="99250" y="12573"/>
                  </a:cubicBezTo>
                  <a:cubicBezTo>
                    <a:pt x="107633" y="20955"/>
                    <a:pt x="112109" y="33052"/>
                    <a:pt x="112586" y="48673"/>
                  </a:cubicBezTo>
                  <a:cubicBezTo>
                    <a:pt x="112586" y="58674"/>
                    <a:pt x="112014" y="66199"/>
                    <a:pt x="110871" y="71438"/>
                  </a:cubicBezTo>
                  <a:lnTo>
                    <a:pt x="26670" y="71438"/>
                  </a:lnTo>
                  <a:cubicBezTo>
                    <a:pt x="26956" y="87630"/>
                    <a:pt x="30766" y="100584"/>
                    <a:pt x="37909" y="110490"/>
                  </a:cubicBezTo>
                  <a:cubicBezTo>
                    <a:pt x="45053" y="120396"/>
                    <a:pt x="55245" y="125254"/>
                    <a:pt x="68485" y="125254"/>
                  </a:cubicBezTo>
                  <a:cubicBezTo>
                    <a:pt x="75057" y="125254"/>
                    <a:pt x="81820" y="124111"/>
                    <a:pt x="88963" y="121729"/>
                  </a:cubicBezTo>
                  <a:cubicBezTo>
                    <a:pt x="96012" y="119348"/>
                    <a:pt x="101537" y="116586"/>
                    <a:pt x="105442" y="113252"/>
                  </a:cubicBezTo>
                  <a:lnTo>
                    <a:pt x="110109" y="124015"/>
                  </a:lnTo>
                  <a:cubicBezTo>
                    <a:pt x="105346" y="128873"/>
                    <a:pt x="98393" y="133160"/>
                    <a:pt x="89059" y="136779"/>
                  </a:cubicBezTo>
                  <a:cubicBezTo>
                    <a:pt x="79724" y="140398"/>
                    <a:pt x="70295" y="142208"/>
                    <a:pt x="60674" y="142208"/>
                  </a:cubicBezTo>
                  <a:cubicBezTo>
                    <a:pt x="40958" y="142113"/>
                    <a:pt x="25908" y="135636"/>
                    <a:pt x="15526" y="122777"/>
                  </a:cubicBezTo>
                  <a:close/>
                  <a:moveTo>
                    <a:pt x="85630" y="58388"/>
                  </a:moveTo>
                  <a:cubicBezTo>
                    <a:pt x="86106" y="54959"/>
                    <a:pt x="86392" y="51435"/>
                    <a:pt x="86392" y="47911"/>
                  </a:cubicBezTo>
                  <a:cubicBezTo>
                    <a:pt x="86201" y="37338"/>
                    <a:pt x="84011" y="28956"/>
                    <a:pt x="79629" y="22860"/>
                  </a:cubicBezTo>
                  <a:cubicBezTo>
                    <a:pt x="75248" y="16764"/>
                    <a:pt x="68485" y="13716"/>
                    <a:pt x="59150" y="13716"/>
                  </a:cubicBezTo>
                  <a:cubicBezTo>
                    <a:pt x="49721" y="13716"/>
                    <a:pt x="42100" y="17145"/>
                    <a:pt x="36481" y="24003"/>
                  </a:cubicBezTo>
                  <a:cubicBezTo>
                    <a:pt x="30861" y="30861"/>
                    <a:pt x="27623" y="42386"/>
                    <a:pt x="26861" y="58483"/>
                  </a:cubicBezTo>
                  <a:lnTo>
                    <a:pt x="85630" y="58483"/>
                  </a:lnTo>
                  <a:close/>
                </a:path>
              </a:pathLst>
            </a:custGeom>
            <a:solidFill>
              <a:srgbClr val="FFFFFF"/>
            </a:solidFill>
            <a:ln w="9525" cap="flat">
              <a:noFill/>
              <a:prstDash val="solid"/>
              <a:miter/>
            </a:ln>
          </p:spPr>
          <p:txBody>
            <a:bodyPr anchor="ctr"/>
            <a:lstStyle/>
            <a:p>
              <a:pPr>
                <a:defRPr/>
              </a:pPr>
              <a:endParaRPr lang="ro-RO"/>
            </a:p>
          </p:txBody>
        </p:sp>
        <p:sp>
          <p:nvSpPr>
            <p:cNvPr id="83" name="Freeform: Shape 1045">
              <a:extLst>
                <a:ext uri="{FF2B5EF4-FFF2-40B4-BE49-F238E27FC236}">
                  <a16:creationId xmlns:a16="http://schemas.microsoft.com/office/drawing/2014/main" id="{E208A5F4-E3E4-82E1-FADD-1C929256781C}"/>
                </a:ext>
              </a:extLst>
            </p:cNvPr>
            <p:cNvSpPr/>
            <p:nvPr/>
          </p:nvSpPr>
          <p:spPr>
            <a:xfrm>
              <a:off x="12556616" y="6828345"/>
              <a:ext cx="95535" cy="139541"/>
            </a:xfrm>
            <a:custGeom>
              <a:avLst/>
              <a:gdLst>
                <a:gd name="connsiteX0" fmla="*/ 0 w 95535"/>
                <a:gd name="connsiteY0" fmla="*/ 127540 h 139541"/>
                <a:gd name="connsiteX1" fmla="*/ 18383 w 95535"/>
                <a:gd name="connsiteY1" fmla="*/ 126111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4 h 139541"/>
                <a:gd name="connsiteX9" fmla="*/ 39719 w 95535"/>
                <a:gd name="connsiteY9" fmla="*/ 28384 h 139541"/>
                <a:gd name="connsiteX10" fmla="*/ 40481 w 95535"/>
                <a:gd name="connsiteY10" fmla="*/ 28384 h 139541"/>
                <a:gd name="connsiteX11" fmla="*/ 49244 w 95535"/>
                <a:gd name="connsiteY11" fmla="*/ 17621 h 139541"/>
                <a:gd name="connsiteX12" fmla="*/ 65627 w 95535"/>
                <a:gd name="connsiteY12" fmla="*/ 5524 h 139541"/>
                <a:gd name="connsiteX13" fmla="*/ 87440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7 w 95535"/>
                <a:gd name="connsiteY20" fmla="*/ 127825 h 139541"/>
                <a:gd name="connsiteX21" fmla="*/ 74867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540"/>
                  </a:moveTo>
                  <a:lnTo>
                    <a:pt x="18383" y="126111"/>
                  </a:lnTo>
                  <a:lnTo>
                    <a:pt x="18383" y="22574"/>
                  </a:lnTo>
                  <a:lnTo>
                    <a:pt x="762" y="18193"/>
                  </a:lnTo>
                  <a:lnTo>
                    <a:pt x="762" y="4953"/>
                  </a:lnTo>
                  <a:lnTo>
                    <a:pt x="34576" y="571"/>
                  </a:lnTo>
                  <a:lnTo>
                    <a:pt x="35052" y="571"/>
                  </a:lnTo>
                  <a:lnTo>
                    <a:pt x="40481" y="4953"/>
                  </a:lnTo>
                  <a:lnTo>
                    <a:pt x="40481" y="9334"/>
                  </a:lnTo>
                  <a:lnTo>
                    <a:pt x="39719" y="28384"/>
                  </a:lnTo>
                  <a:lnTo>
                    <a:pt x="40481" y="28384"/>
                  </a:lnTo>
                  <a:cubicBezTo>
                    <a:pt x="42100" y="25622"/>
                    <a:pt x="45053" y="22003"/>
                    <a:pt x="49244" y="17621"/>
                  </a:cubicBezTo>
                  <a:cubicBezTo>
                    <a:pt x="53435" y="13240"/>
                    <a:pt x="58960" y="9144"/>
                    <a:pt x="65627" y="5524"/>
                  </a:cubicBezTo>
                  <a:cubicBezTo>
                    <a:pt x="72295" y="1810"/>
                    <a:pt x="79534" y="0"/>
                    <a:pt x="87440" y="0"/>
                  </a:cubicBezTo>
                  <a:cubicBezTo>
                    <a:pt x="90678" y="0"/>
                    <a:pt x="93345" y="381"/>
                    <a:pt x="95536" y="1238"/>
                  </a:cubicBezTo>
                  <a:lnTo>
                    <a:pt x="95536" y="28670"/>
                  </a:lnTo>
                  <a:cubicBezTo>
                    <a:pt x="94393" y="27813"/>
                    <a:pt x="92583" y="27051"/>
                    <a:pt x="90011" y="26384"/>
                  </a:cubicBezTo>
                  <a:cubicBezTo>
                    <a:pt x="87440" y="25622"/>
                    <a:pt x="84677" y="25241"/>
                    <a:pt x="81534" y="25241"/>
                  </a:cubicBezTo>
                  <a:cubicBezTo>
                    <a:pt x="68008" y="25241"/>
                    <a:pt x="55436" y="29432"/>
                    <a:pt x="43815" y="37719"/>
                  </a:cubicBezTo>
                  <a:lnTo>
                    <a:pt x="43815" y="125825"/>
                  </a:lnTo>
                  <a:lnTo>
                    <a:pt x="74867" y="127825"/>
                  </a:lnTo>
                  <a:lnTo>
                    <a:pt x="74867" y="139541"/>
                  </a:lnTo>
                  <a:lnTo>
                    <a:pt x="0" y="139541"/>
                  </a:lnTo>
                  <a:lnTo>
                    <a:pt x="0" y="127540"/>
                  </a:lnTo>
                  <a:close/>
                </a:path>
              </a:pathLst>
            </a:custGeom>
            <a:solidFill>
              <a:srgbClr val="FFFFFF"/>
            </a:solidFill>
            <a:ln w="9525" cap="flat">
              <a:noFill/>
              <a:prstDash val="solid"/>
              <a:miter/>
            </a:ln>
          </p:spPr>
          <p:txBody>
            <a:bodyPr anchor="ctr"/>
            <a:lstStyle/>
            <a:p>
              <a:pPr>
                <a:defRPr/>
              </a:pPr>
              <a:endParaRPr lang="ro-RO"/>
            </a:p>
          </p:txBody>
        </p:sp>
        <p:sp>
          <p:nvSpPr>
            <p:cNvPr id="84" name="Freeform: Shape 1046">
              <a:extLst>
                <a:ext uri="{FF2B5EF4-FFF2-40B4-BE49-F238E27FC236}">
                  <a16:creationId xmlns:a16="http://schemas.microsoft.com/office/drawing/2014/main" id="{D86DA732-2074-0085-ED94-B5392159D7D2}"/>
                </a:ext>
              </a:extLst>
            </p:cNvPr>
            <p:cNvSpPr/>
            <p:nvPr/>
          </p:nvSpPr>
          <p:spPr>
            <a:xfrm>
              <a:off x="12667678"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0 w 112585"/>
                <a:gd name="connsiteY5" fmla="*/ 12573 h 142208"/>
                <a:gd name="connsiteX6" fmla="*/ 112585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868 w 112585"/>
                <a:gd name="connsiteY11" fmla="*/ 121729 h 142208"/>
                <a:gd name="connsiteX12" fmla="*/ 105346 w 112585"/>
                <a:gd name="connsiteY12" fmla="*/ 113252 h 142208"/>
                <a:gd name="connsiteX13" fmla="*/ 110014 w 112585"/>
                <a:gd name="connsiteY13" fmla="*/ 124015 h 142208"/>
                <a:gd name="connsiteX14" fmla="*/ 88963 w 112585"/>
                <a:gd name="connsiteY14" fmla="*/ 136779 h 142208"/>
                <a:gd name="connsiteX15" fmla="*/ 60579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246 w 112585"/>
                <a:gd name="connsiteY20" fmla="*/ 13716 h 142208"/>
                <a:gd name="connsiteX21" fmla="*/ 36576 w 112585"/>
                <a:gd name="connsiteY21" fmla="*/ 24003 h 142208"/>
                <a:gd name="connsiteX22" fmla="*/ 26860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8"/>
                    <a:pt x="0" y="92678"/>
                    <a:pt x="0" y="71152"/>
                  </a:cubicBezTo>
                  <a:cubicBezTo>
                    <a:pt x="0" y="56959"/>
                    <a:pt x="2667" y="44482"/>
                    <a:pt x="8096" y="33718"/>
                  </a:cubicBezTo>
                  <a:cubicBezTo>
                    <a:pt x="13525" y="22955"/>
                    <a:pt x="21050" y="14668"/>
                    <a:pt x="30766" y="8763"/>
                  </a:cubicBezTo>
                  <a:cubicBezTo>
                    <a:pt x="40481" y="2857"/>
                    <a:pt x="51530" y="0"/>
                    <a:pt x="63913" y="0"/>
                  </a:cubicBezTo>
                  <a:cubicBezTo>
                    <a:pt x="79058" y="0"/>
                    <a:pt x="90868" y="4191"/>
                    <a:pt x="99250" y="12573"/>
                  </a:cubicBezTo>
                  <a:cubicBezTo>
                    <a:pt x="107633" y="20955"/>
                    <a:pt x="112109" y="33052"/>
                    <a:pt x="112585" y="48673"/>
                  </a:cubicBezTo>
                  <a:cubicBezTo>
                    <a:pt x="112585" y="58674"/>
                    <a:pt x="112014" y="66199"/>
                    <a:pt x="110871" y="71438"/>
                  </a:cubicBezTo>
                  <a:lnTo>
                    <a:pt x="26670" y="71438"/>
                  </a:lnTo>
                  <a:cubicBezTo>
                    <a:pt x="26956" y="87630"/>
                    <a:pt x="30766" y="100584"/>
                    <a:pt x="37909" y="110490"/>
                  </a:cubicBezTo>
                  <a:cubicBezTo>
                    <a:pt x="45053" y="120396"/>
                    <a:pt x="55245" y="125254"/>
                    <a:pt x="68485" y="125254"/>
                  </a:cubicBezTo>
                  <a:cubicBezTo>
                    <a:pt x="74962" y="125254"/>
                    <a:pt x="81820" y="124111"/>
                    <a:pt x="88868" y="121729"/>
                  </a:cubicBezTo>
                  <a:cubicBezTo>
                    <a:pt x="96012" y="119348"/>
                    <a:pt x="101441" y="116586"/>
                    <a:pt x="105346" y="113252"/>
                  </a:cubicBezTo>
                  <a:lnTo>
                    <a:pt x="110014" y="124015"/>
                  </a:lnTo>
                  <a:cubicBezTo>
                    <a:pt x="105251" y="128873"/>
                    <a:pt x="98298" y="133160"/>
                    <a:pt x="88963" y="136779"/>
                  </a:cubicBezTo>
                  <a:cubicBezTo>
                    <a:pt x="79629" y="140398"/>
                    <a:pt x="70199" y="142208"/>
                    <a:pt x="60579" y="142208"/>
                  </a:cubicBezTo>
                  <a:cubicBezTo>
                    <a:pt x="40958" y="142113"/>
                    <a:pt x="25908" y="135636"/>
                    <a:pt x="15526" y="122777"/>
                  </a:cubicBezTo>
                  <a:close/>
                  <a:moveTo>
                    <a:pt x="85630" y="58388"/>
                  </a:moveTo>
                  <a:cubicBezTo>
                    <a:pt x="86106" y="54959"/>
                    <a:pt x="86392" y="51435"/>
                    <a:pt x="86392" y="47911"/>
                  </a:cubicBezTo>
                  <a:cubicBezTo>
                    <a:pt x="86201" y="37338"/>
                    <a:pt x="84010" y="28956"/>
                    <a:pt x="79629" y="22860"/>
                  </a:cubicBezTo>
                  <a:cubicBezTo>
                    <a:pt x="75343" y="16764"/>
                    <a:pt x="68485" y="13716"/>
                    <a:pt x="59246" y="13716"/>
                  </a:cubicBezTo>
                  <a:cubicBezTo>
                    <a:pt x="49816" y="13716"/>
                    <a:pt x="42196" y="17145"/>
                    <a:pt x="36576" y="24003"/>
                  </a:cubicBezTo>
                  <a:cubicBezTo>
                    <a:pt x="30956" y="30861"/>
                    <a:pt x="27718" y="42386"/>
                    <a:pt x="26860" y="58483"/>
                  </a:cubicBezTo>
                  <a:lnTo>
                    <a:pt x="85630" y="58483"/>
                  </a:lnTo>
                  <a:close/>
                </a:path>
              </a:pathLst>
            </a:custGeom>
            <a:solidFill>
              <a:srgbClr val="FFFFFF"/>
            </a:solidFill>
            <a:ln w="9525" cap="flat">
              <a:noFill/>
              <a:prstDash val="solid"/>
              <a:miter/>
            </a:ln>
          </p:spPr>
          <p:txBody>
            <a:bodyPr anchor="ctr"/>
            <a:lstStyle/>
            <a:p>
              <a:pPr>
                <a:defRPr/>
              </a:pPr>
              <a:endParaRPr lang="ro-RO"/>
            </a:p>
          </p:txBody>
        </p:sp>
        <p:sp>
          <p:nvSpPr>
            <p:cNvPr id="85" name="Freeform: Shape 1047">
              <a:extLst>
                <a:ext uri="{FF2B5EF4-FFF2-40B4-BE49-F238E27FC236}">
                  <a16:creationId xmlns:a16="http://schemas.microsoft.com/office/drawing/2014/main" id="{3D4F2B4A-9B6B-B5AA-478D-0478597E3AF5}"/>
                </a:ext>
              </a:extLst>
            </p:cNvPr>
            <p:cNvSpPr/>
            <p:nvPr/>
          </p:nvSpPr>
          <p:spPr>
            <a:xfrm>
              <a:off x="12859035" y="6829012"/>
              <a:ext cx="120300" cy="141541"/>
            </a:xfrm>
            <a:custGeom>
              <a:avLst/>
              <a:gdLst>
                <a:gd name="connsiteX0" fmla="*/ 23241 w 120300"/>
                <a:gd name="connsiteY0" fmla="*/ 68294 h 141541"/>
                <a:gd name="connsiteX1" fmla="*/ 81534 w 120300"/>
                <a:gd name="connsiteY1" fmla="*/ 56674 h 141541"/>
                <a:gd name="connsiteX2" fmla="*/ 81534 w 120300"/>
                <a:gd name="connsiteY2" fmla="*/ 49816 h 141541"/>
                <a:gd name="connsiteX3" fmla="*/ 79058 w 120300"/>
                <a:gd name="connsiteY3" fmla="*/ 31718 h 141541"/>
                <a:gd name="connsiteX4" fmla="*/ 70580 w 120300"/>
                <a:gd name="connsiteY4" fmla="*/ 22003 h 141541"/>
                <a:gd name="connsiteX5" fmla="*/ 53530 w 120300"/>
                <a:gd name="connsiteY5" fmla="*/ 18955 h 141541"/>
                <a:gd name="connsiteX6" fmla="*/ 31147 w 120300"/>
                <a:gd name="connsiteY6" fmla="*/ 22479 h 141541"/>
                <a:gd name="connsiteX7" fmla="*/ 11430 w 120300"/>
                <a:gd name="connsiteY7" fmla="*/ 31147 h 141541"/>
                <a:gd name="connsiteX8" fmla="*/ 5334 w 120300"/>
                <a:gd name="connsiteY8" fmla="*/ 18383 h 141541"/>
                <a:gd name="connsiteX9" fmla="*/ 17050 w 120300"/>
                <a:gd name="connsiteY9" fmla="*/ 11240 h 141541"/>
                <a:gd name="connsiteX10" fmla="*/ 36862 w 120300"/>
                <a:gd name="connsiteY10" fmla="*/ 3429 h 141541"/>
                <a:gd name="connsiteX11" fmla="*/ 59341 w 120300"/>
                <a:gd name="connsiteY11" fmla="*/ 0 h 141541"/>
                <a:gd name="connsiteX12" fmla="*/ 86868 w 120300"/>
                <a:gd name="connsiteY12" fmla="*/ 4763 h 141541"/>
                <a:gd name="connsiteX13" fmla="*/ 101441 w 120300"/>
                <a:gd name="connsiteY13" fmla="*/ 20098 h 141541"/>
                <a:gd name="connsiteX14" fmla="*/ 105823 w 120300"/>
                <a:gd name="connsiteY14" fmla="*/ 48292 h 141541"/>
                <a:gd name="connsiteX15" fmla="*/ 105823 w 120300"/>
                <a:gd name="connsiteY15" fmla="*/ 126873 h 141541"/>
                <a:gd name="connsiteX16" fmla="*/ 120301 w 120300"/>
                <a:gd name="connsiteY16" fmla="*/ 126873 h 141541"/>
                <a:gd name="connsiteX17" fmla="*/ 120301 w 120300"/>
                <a:gd name="connsiteY17" fmla="*/ 137636 h 141541"/>
                <a:gd name="connsiteX18" fmla="*/ 107918 w 120300"/>
                <a:gd name="connsiteY18" fmla="*/ 140113 h 141541"/>
                <a:gd name="connsiteX19" fmla="*/ 94774 w 120300"/>
                <a:gd name="connsiteY19" fmla="*/ 141351 h 141541"/>
                <a:gd name="connsiteX20" fmla="*/ 85439 w 120300"/>
                <a:gd name="connsiteY20" fmla="*/ 139255 h 141541"/>
                <a:gd name="connsiteX21" fmla="*/ 82963 w 120300"/>
                <a:gd name="connsiteY21" fmla="*/ 130112 h 141541"/>
                <a:gd name="connsiteX22" fmla="*/ 82963 w 120300"/>
                <a:gd name="connsiteY22" fmla="*/ 122015 h 141541"/>
                <a:gd name="connsiteX23" fmla="*/ 64961 w 120300"/>
                <a:gd name="connsiteY23" fmla="*/ 135445 h 141541"/>
                <a:gd name="connsiteX24" fmla="*/ 40862 w 120300"/>
                <a:gd name="connsiteY24" fmla="*/ 141542 h 141541"/>
                <a:gd name="connsiteX25" fmla="*/ 11621 w 120300"/>
                <a:gd name="connsiteY25" fmla="*/ 131350 h 141541"/>
                <a:gd name="connsiteX26" fmla="*/ 0 w 120300"/>
                <a:gd name="connsiteY26" fmla="*/ 102108 h 141541"/>
                <a:gd name="connsiteX27" fmla="*/ 23241 w 120300"/>
                <a:gd name="connsiteY27" fmla="*/ 68294 h 141541"/>
                <a:gd name="connsiteX28" fmla="*/ 66389 w 120300"/>
                <a:gd name="connsiteY28" fmla="*/ 121063 h 141541"/>
                <a:gd name="connsiteX29" fmla="*/ 81534 w 120300"/>
                <a:gd name="connsiteY29" fmla="*/ 111728 h 141541"/>
                <a:gd name="connsiteX30" fmla="*/ 81534 w 120300"/>
                <a:gd name="connsiteY30" fmla="*/ 69628 h 141541"/>
                <a:gd name="connsiteX31" fmla="*/ 41243 w 120300"/>
                <a:gd name="connsiteY31" fmla="*/ 77819 h 141541"/>
                <a:gd name="connsiteX32" fmla="*/ 27622 w 120300"/>
                <a:gd name="connsiteY32" fmla="*/ 99250 h 141541"/>
                <a:gd name="connsiteX33" fmla="*/ 34100 w 120300"/>
                <a:gd name="connsiteY33" fmla="*/ 118681 h 141541"/>
                <a:gd name="connsiteX34" fmla="*/ 51625 w 120300"/>
                <a:gd name="connsiteY34" fmla="*/ 124968 h 141541"/>
                <a:gd name="connsiteX35" fmla="*/ 66389 w 120300"/>
                <a:gd name="connsiteY35" fmla="*/ 121063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300" h="141541">
                  <a:moveTo>
                    <a:pt x="23241" y="68294"/>
                  </a:moveTo>
                  <a:cubicBezTo>
                    <a:pt x="38576" y="61055"/>
                    <a:pt x="58007" y="57150"/>
                    <a:pt x="81534" y="56674"/>
                  </a:cubicBezTo>
                  <a:lnTo>
                    <a:pt x="81534" y="49816"/>
                  </a:lnTo>
                  <a:cubicBezTo>
                    <a:pt x="81534" y="42100"/>
                    <a:pt x="80677" y="36100"/>
                    <a:pt x="79058" y="31718"/>
                  </a:cubicBezTo>
                  <a:cubicBezTo>
                    <a:pt x="77438" y="27337"/>
                    <a:pt x="74581" y="24098"/>
                    <a:pt x="70580" y="22003"/>
                  </a:cubicBezTo>
                  <a:cubicBezTo>
                    <a:pt x="66580" y="20002"/>
                    <a:pt x="60865" y="18955"/>
                    <a:pt x="53530" y="18955"/>
                  </a:cubicBezTo>
                  <a:cubicBezTo>
                    <a:pt x="45244" y="18955"/>
                    <a:pt x="37719" y="20098"/>
                    <a:pt x="31147" y="22479"/>
                  </a:cubicBezTo>
                  <a:cubicBezTo>
                    <a:pt x="24575" y="24860"/>
                    <a:pt x="18002" y="27718"/>
                    <a:pt x="11430" y="31147"/>
                  </a:cubicBezTo>
                  <a:lnTo>
                    <a:pt x="5334" y="18383"/>
                  </a:lnTo>
                  <a:cubicBezTo>
                    <a:pt x="7429" y="16573"/>
                    <a:pt x="11335" y="14192"/>
                    <a:pt x="17050" y="11240"/>
                  </a:cubicBezTo>
                  <a:cubicBezTo>
                    <a:pt x="22765" y="8287"/>
                    <a:pt x="29337" y="5715"/>
                    <a:pt x="36862" y="3429"/>
                  </a:cubicBezTo>
                  <a:cubicBezTo>
                    <a:pt x="44387" y="1143"/>
                    <a:pt x="51911" y="0"/>
                    <a:pt x="59341" y="0"/>
                  </a:cubicBezTo>
                  <a:cubicBezTo>
                    <a:pt x="70961" y="0"/>
                    <a:pt x="80105" y="1619"/>
                    <a:pt x="86868" y="4763"/>
                  </a:cubicBezTo>
                  <a:cubicBezTo>
                    <a:pt x="93631" y="7906"/>
                    <a:pt x="98488" y="13049"/>
                    <a:pt x="101441" y="20098"/>
                  </a:cubicBezTo>
                  <a:cubicBezTo>
                    <a:pt x="104394" y="27146"/>
                    <a:pt x="105823" y="36481"/>
                    <a:pt x="105823" y="48292"/>
                  </a:cubicBezTo>
                  <a:lnTo>
                    <a:pt x="105823" y="126873"/>
                  </a:lnTo>
                  <a:lnTo>
                    <a:pt x="120301" y="126873"/>
                  </a:lnTo>
                  <a:lnTo>
                    <a:pt x="120301" y="137636"/>
                  </a:lnTo>
                  <a:cubicBezTo>
                    <a:pt x="117062" y="138494"/>
                    <a:pt x="112871" y="139255"/>
                    <a:pt x="107918" y="140113"/>
                  </a:cubicBezTo>
                  <a:cubicBezTo>
                    <a:pt x="102965" y="140970"/>
                    <a:pt x="98584" y="141351"/>
                    <a:pt x="94774" y="141351"/>
                  </a:cubicBezTo>
                  <a:cubicBezTo>
                    <a:pt x="90202" y="141351"/>
                    <a:pt x="87058" y="140684"/>
                    <a:pt x="85439" y="139255"/>
                  </a:cubicBezTo>
                  <a:cubicBezTo>
                    <a:pt x="83820" y="137827"/>
                    <a:pt x="82963" y="134779"/>
                    <a:pt x="82963" y="130112"/>
                  </a:cubicBezTo>
                  <a:lnTo>
                    <a:pt x="82963" y="122015"/>
                  </a:lnTo>
                  <a:cubicBezTo>
                    <a:pt x="78105" y="126873"/>
                    <a:pt x="72104" y="131445"/>
                    <a:pt x="64961" y="135445"/>
                  </a:cubicBezTo>
                  <a:cubicBezTo>
                    <a:pt x="57817" y="139541"/>
                    <a:pt x="49816" y="141542"/>
                    <a:pt x="40862" y="141542"/>
                  </a:cubicBezTo>
                  <a:cubicBezTo>
                    <a:pt x="29146" y="141542"/>
                    <a:pt x="19336" y="138113"/>
                    <a:pt x="11621" y="131350"/>
                  </a:cubicBezTo>
                  <a:cubicBezTo>
                    <a:pt x="3905" y="124587"/>
                    <a:pt x="0" y="114871"/>
                    <a:pt x="0" y="102108"/>
                  </a:cubicBezTo>
                  <a:cubicBezTo>
                    <a:pt x="286" y="86868"/>
                    <a:pt x="8001" y="75533"/>
                    <a:pt x="23241" y="68294"/>
                  </a:cubicBezTo>
                  <a:close/>
                  <a:moveTo>
                    <a:pt x="66389" y="121063"/>
                  </a:moveTo>
                  <a:cubicBezTo>
                    <a:pt x="71914" y="118491"/>
                    <a:pt x="76962" y="115348"/>
                    <a:pt x="81534" y="111728"/>
                  </a:cubicBezTo>
                  <a:lnTo>
                    <a:pt x="81534" y="69628"/>
                  </a:lnTo>
                  <a:cubicBezTo>
                    <a:pt x="63722" y="69628"/>
                    <a:pt x="50292" y="72390"/>
                    <a:pt x="41243" y="77819"/>
                  </a:cubicBezTo>
                  <a:cubicBezTo>
                    <a:pt x="32195" y="83248"/>
                    <a:pt x="27622" y="90392"/>
                    <a:pt x="27622" y="99250"/>
                  </a:cubicBezTo>
                  <a:cubicBezTo>
                    <a:pt x="27622" y="108109"/>
                    <a:pt x="29813" y="114586"/>
                    <a:pt x="34100" y="118681"/>
                  </a:cubicBezTo>
                  <a:cubicBezTo>
                    <a:pt x="38386" y="122872"/>
                    <a:pt x="44291" y="124968"/>
                    <a:pt x="51625" y="124968"/>
                  </a:cubicBezTo>
                  <a:cubicBezTo>
                    <a:pt x="55912" y="124968"/>
                    <a:pt x="60865" y="123634"/>
                    <a:pt x="66389" y="121063"/>
                  </a:cubicBezTo>
                  <a:close/>
                </a:path>
              </a:pathLst>
            </a:custGeom>
            <a:solidFill>
              <a:srgbClr val="FFFFFF"/>
            </a:solidFill>
            <a:ln w="9525" cap="flat">
              <a:noFill/>
              <a:prstDash val="solid"/>
              <a:miter/>
            </a:ln>
          </p:spPr>
          <p:txBody>
            <a:bodyPr anchor="ctr"/>
            <a:lstStyle/>
            <a:p>
              <a:pPr>
                <a:defRPr/>
              </a:pPr>
              <a:endParaRPr lang="ro-RO"/>
            </a:p>
          </p:txBody>
        </p:sp>
        <p:sp>
          <p:nvSpPr>
            <p:cNvPr id="86" name="Freeform: Shape 1048">
              <a:extLst>
                <a:ext uri="{FF2B5EF4-FFF2-40B4-BE49-F238E27FC236}">
                  <a16:creationId xmlns:a16="http://schemas.microsoft.com/office/drawing/2014/main" id="{8596E7EE-F3C5-C915-45CE-AB40908BFF99}"/>
                </a:ext>
              </a:extLst>
            </p:cNvPr>
            <p:cNvSpPr/>
            <p:nvPr/>
          </p:nvSpPr>
          <p:spPr>
            <a:xfrm>
              <a:off x="10794968" y="7061136"/>
              <a:ext cx="147542" cy="185165"/>
            </a:xfrm>
            <a:custGeom>
              <a:avLst/>
              <a:gdLst>
                <a:gd name="connsiteX0" fmla="*/ 20384 w 147542"/>
                <a:gd name="connsiteY0" fmla="*/ 17145 h 185165"/>
                <a:gd name="connsiteX1" fmla="*/ 286 w 147542"/>
                <a:gd name="connsiteY1" fmla="*/ 14192 h 185165"/>
                <a:gd name="connsiteX2" fmla="*/ 286 w 147542"/>
                <a:gd name="connsiteY2" fmla="*/ 1905 h 185165"/>
                <a:gd name="connsiteX3" fmla="*/ 33338 w 147542"/>
                <a:gd name="connsiteY3" fmla="*/ 1905 h 185165"/>
                <a:gd name="connsiteX4" fmla="*/ 54388 w 147542"/>
                <a:gd name="connsiteY4" fmla="*/ 952 h 185165"/>
                <a:gd name="connsiteX5" fmla="*/ 71723 w 147542"/>
                <a:gd name="connsiteY5" fmla="*/ 0 h 185165"/>
                <a:gd name="connsiteX6" fmla="*/ 120015 w 147542"/>
                <a:gd name="connsiteY6" fmla="*/ 10477 h 185165"/>
                <a:gd name="connsiteX7" fmla="*/ 134588 w 147542"/>
                <a:gd name="connsiteY7" fmla="*/ 41339 h 185165"/>
                <a:gd name="connsiteX8" fmla="*/ 124587 w 147542"/>
                <a:gd name="connsiteY8" fmla="*/ 71152 h 185165"/>
                <a:gd name="connsiteX9" fmla="*/ 97155 w 147542"/>
                <a:gd name="connsiteY9" fmla="*/ 86773 h 185165"/>
                <a:gd name="connsiteX10" fmla="*/ 134112 w 147542"/>
                <a:gd name="connsiteY10" fmla="*/ 97822 h 185165"/>
                <a:gd name="connsiteX11" fmla="*/ 147542 w 147542"/>
                <a:gd name="connsiteY11" fmla="*/ 129159 h 185165"/>
                <a:gd name="connsiteX12" fmla="*/ 130016 w 147542"/>
                <a:gd name="connsiteY12" fmla="*/ 169545 h 185165"/>
                <a:gd name="connsiteX13" fmla="*/ 72104 w 147542"/>
                <a:gd name="connsiteY13" fmla="*/ 185166 h 185165"/>
                <a:gd name="connsiteX14" fmla="*/ 55245 w 147542"/>
                <a:gd name="connsiteY14" fmla="*/ 184404 h 185165"/>
                <a:gd name="connsiteX15" fmla="*/ 32576 w 147542"/>
                <a:gd name="connsiteY15" fmla="*/ 183737 h 185165"/>
                <a:gd name="connsiteX16" fmla="*/ 0 w 147542"/>
                <a:gd name="connsiteY16" fmla="*/ 183737 h 185165"/>
                <a:gd name="connsiteX17" fmla="*/ 0 w 147542"/>
                <a:gd name="connsiteY17" fmla="*/ 171736 h 185165"/>
                <a:gd name="connsiteX18" fmla="*/ 20288 w 147542"/>
                <a:gd name="connsiteY18" fmla="*/ 169259 h 185165"/>
                <a:gd name="connsiteX19" fmla="*/ 20288 w 147542"/>
                <a:gd name="connsiteY19" fmla="*/ 17145 h 185165"/>
                <a:gd name="connsiteX20" fmla="*/ 60198 w 147542"/>
                <a:gd name="connsiteY20" fmla="*/ 82487 h 185165"/>
                <a:gd name="connsiteX21" fmla="*/ 73628 w 147542"/>
                <a:gd name="connsiteY21" fmla="*/ 82487 h 185165"/>
                <a:gd name="connsiteX22" fmla="*/ 99536 w 147542"/>
                <a:gd name="connsiteY22" fmla="*/ 72962 h 185165"/>
                <a:gd name="connsiteX23" fmla="*/ 108299 w 147542"/>
                <a:gd name="connsiteY23" fmla="*/ 45815 h 185165"/>
                <a:gd name="connsiteX24" fmla="*/ 99536 w 147542"/>
                <a:gd name="connsiteY24" fmla="*/ 20765 h 185165"/>
                <a:gd name="connsiteX25" fmla="*/ 69437 w 147542"/>
                <a:gd name="connsiteY25" fmla="*/ 12859 h 185165"/>
                <a:gd name="connsiteX26" fmla="*/ 51340 w 147542"/>
                <a:gd name="connsiteY26" fmla="*/ 13811 h 185165"/>
                <a:gd name="connsiteX27" fmla="*/ 46292 w 147542"/>
                <a:gd name="connsiteY27" fmla="*/ 14192 h 185165"/>
                <a:gd name="connsiteX28" fmla="*/ 46292 w 147542"/>
                <a:gd name="connsiteY28" fmla="*/ 82201 h 185165"/>
                <a:gd name="connsiteX29" fmla="*/ 60198 w 147542"/>
                <a:gd name="connsiteY29" fmla="*/ 82487 h 185165"/>
                <a:gd name="connsiteX30" fmla="*/ 71723 w 147542"/>
                <a:gd name="connsiteY30" fmla="*/ 172022 h 185165"/>
                <a:gd name="connsiteX31" fmla="*/ 107537 w 147542"/>
                <a:gd name="connsiteY31" fmla="*/ 161830 h 185165"/>
                <a:gd name="connsiteX32" fmla="*/ 118682 w 147542"/>
                <a:gd name="connsiteY32" fmla="*/ 132588 h 185165"/>
                <a:gd name="connsiteX33" fmla="*/ 109061 w 147542"/>
                <a:gd name="connsiteY33" fmla="*/ 105156 h 185165"/>
                <a:gd name="connsiteX34" fmla="*/ 77819 w 147542"/>
                <a:gd name="connsiteY34" fmla="*/ 96584 h 185165"/>
                <a:gd name="connsiteX35" fmla="*/ 46292 w 147542"/>
                <a:gd name="connsiteY35" fmla="*/ 97060 h 185165"/>
                <a:gd name="connsiteX36" fmla="*/ 46292 w 147542"/>
                <a:gd name="connsiteY36" fmla="*/ 170021 h 185165"/>
                <a:gd name="connsiteX37" fmla="*/ 71723 w 147542"/>
                <a:gd name="connsiteY37" fmla="*/ 172022 h 185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7542" h="185165">
                  <a:moveTo>
                    <a:pt x="20384" y="17145"/>
                  </a:moveTo>
                  <a:lnTo>
                    <a:pt x="286" y="14192"/>
                  </a:lnTo>
                  <a:lnTo>
                    <a:pt x="286" y="1905"/>
                  </a:lnTo>
                  <a:lnTo>
                    <a:pt x="33338" y="1905"/>
                  </a:lnTo>
                  <a:cubicBezTo>
                    <a:pt x="38862" y="1905"/>
                    <a:pt x="45911" y="1619"/>
                    <a:pt x="54388" y="952"/>
                  </a:cubicBezTo>
                  <a:cubicBezTo>
                    <a:pt x="62198" y="286"/>
                    <a:pt x="68009" y="0"/>
                    <a:pt x="71723" y="0"/>
                  </a:cubicBezTo>
                  <a:cubicBezTo>
                    <a:pt x="94202" y="0"/>
                    <a:pt x="110395" y="3524"/>
                    <a:pt x="120015" y="10477"/>
                  </a:cubicBezTo>
                  <a:cubicBezTo>
                    <a:pt x="129731" y="17526"/>
                    <a:pt x="134588" y="27813"/>
                    <a:pt x="134588" y="41339"/>
                  </a:cubicBezTo>
                  <a:cubicBezTo>
                    <a:pt x="134588" y="52959"/>
                    <a:pt x="131255" y="62865"/>
                    <a:pt x="124587" y="71152"/>
                  </a:cubicBezTo>
                  <a:cubicBezTo>
                    <a:pt x="117920" y="79439"/>
                    <a:pt x="108776" y="84677"/>
                    <a:pt x="97155" y="86773"/>
                  </a:cubicBezTo>
                  <a:cubicBezTo>
                    <a:pt x="112776" y="86487"/>
                    <a:pt x="125159" y="90107"/>
                    <a:pt x="134112" y="97822"/>
                  </a:cubicBezTo>
                  <a:cubicBezTo>
                    <a:pt x="143066" y="105537"/>
                    <a:pt x="147542" y="115919"/>
                    <a:pt x="147542" y="129159"/>
                  </a:cubicBezTo>
                  <a:cubicBezTo>
                    <a:pt x="147542" y="145637"/>
                    <a:pt x="141732" y="159068"/>
                    <a:pt x="130016" y="169545"/>
                  </a:cubicBezTo>
                  <a:cubicBezTo>
                    <a:pt x="118301" y="180022"/>
                    <a:pt x="99060" y="185166"/>
                    <a:pt x="72104" y="185166"/>
                  </a:cubicBezTo>
                  <a:cubicBezTo>
                    <a:pt x="66199" y="185166"/>
                    <a:pt x="60579" y="184880"/>
                    <a:pt x="55245" y="184404"/>
                  </a:cubicBezTo>
                  <a:cubicBezTo>
                    <a:pt x="42577" y="184023"/>
                    <a:pt x="35052" y="183737"/>
                    <a:pt x="32576" y="183737"/>
                  </a:cubicBezTo>
                  <a:lnTo>
                    <a:pt x="0" y="183737"/>
                  </a:lnTo>
                  <a:lnTo>
                    <a:pt x="0" y="171736"/>
                  </a:lnTo>
                  <a:lnTo>
                    <a:pt x="20288" y="169259"/>
                  </a:lnTo>
                  <a:lnTo>
                    <a:pt x="20288" y="17145"/>
                  </a:lnTo>
                  <a:close/>
                  <a:moveTo>
                    <a:pt x="60198" y="82487"/>
                  </a:moveTo>
                  <a:lnTo>
                    <a:pt x="73628" y="82487"/>
                  </a:lnTo>
                  <a:cubicBezTo>
                    <a:pt x="85058" y="82487"/>
                    <a:pt x="93726" y="79343"/>
                    <a:pt x="99536" y="72962"/>
                  </a:cubicBezTo>
                  <a:cubicBezTo>
                    <a:pt x="105442" y="66580"/>
                    <a:pt x="108299" y="57531"/>
                    <a:pt x="108299" y="45815"/>
                  </a:cubicBezTo>
                  <a:cubicBezTo>
                    <a:pt x="108299" y="34385"/>
                    <a:pt x="105347" y="26003"/>
                    <a:pt x="99536" y="20765"/>
                  </a:cubicBezTo>
                  <a:cubicBezTo>
                    <a:pt x="93631" y="15430"/>
                    <a:pt x="83630" y="12859"/>
                    <a:pt x="69437" y="12859"/>
                  </a:cubicBezTo>
                  <a:cubicBezTo>
                    <a:pt x="63532" y="12859"/>
                    <a:pt x="57531" y="13145"/>
                    <a:pt x="51340" y="13811"/>
                  </a:cubicBezTo>
                  <a:lnTo>
                    <a:pt x="46292" y="14192"/>
                  </a:lnTo>
                  <a:lnTo>
                    <a:pt x="46292" y="82201"/>
                  </a:lnTo>
                  <a:cubicBezTo>
                    <a:pt x="48578" y="82391"/>
                    <a:pt x="53245" y="82487"/>
                    <a:pt x="60198" y="82487"/>
                  </a:cubicBezTo>
                  <a:close/>
                  <a:moveTo>
                    <a:pt x="71723" y="172022"/>
                  </a:moveTo>
                  <a:cubicBezTo>
                    <a:pt x="88202" y="172022"/>
                    <a:pt x="100108" y="168688"/>
                    <a:pt x="107537" y="161830"/>
                  </a:cubicBezTo>
                  <a:cubicBezTo>
                    <a:pt x="114967" y="155067"/>
                    <a:pt x="118682" y="145351"/>
                    <a:pt x="118682" y="132588"/>
                  </a:cubicBezTo>
                  <a:cubicBezTo>
                    <a:pt x="118682" y="120015"/>
                    <a:pt x="115443" y="110871"/>
                    <a:pt x="109061" y="105156"/>
                  </a:cubicBezTo>
                  <a:cubicBezTo>
                    <a:pt x="102584" y="99441"/>
                    <a:pt x="92202" y="96584"/>
                    <a:pt x="77819" y="96584"/>
                  </a:cubicBezTo>
                  <a:cubicBezTo>
                    <a:pt x="61151" y="96584"/>
                    <a:pt x="50673" y="96774"/>
                    <a:pt x="46292" y="97060"/>
                  </a:cubicBezTo>
                  <a:lnTo>
                    <a:pt x="46292" y="170021"/>
                  </a:lnTo>
                  <a:cubicBezTo>
                    <a:pt x="50006" y="171355"/>
                    <a:pt x="58483" y="172022"/>
                    <a:pt x="71723" y="172022"/>
                  </a:cubicBezTo>
                  <a:close/>
                </a:path>
              </a:pathLst>
            </a:custGeom>
            <a:solidFill>
              <a:srgbClr val="FFFFFF"/>
            </a:solidFill>
            <a:ln w="9525" cap="flat">
              <a:noFill/>
              <a:prstDash val="solid"/>
              <a:miter/>
            </a:ln>
          </p:spPr>
          <p:txBody>
            <a:bodyPr anchor="ctr"/>
            <a:lstStyle/>
            <a:p>
              <a:pPr>
                <a:defRPr/>
              </a:pPr>
              <a:endParaRPr lang="ro-RO"/>
            </a:p>
          </p:txBody>
        </p:sp>
        <p:sp>
          <p:nvSpPr>
            <p:cNvPr id="87" name="Freeform: Shape 1049">
              <a:extLst>
                <a:ext uri="{FF2B5EF4-FFF2-40B4-BE49-F238E27FC236}">
                  <a16:creationId xmlns:a16="http://schemas.microsoft.com/office/drawing/2014/main" id="{9A096C9D-96FE-D28A-B136-5452EE25069A}"/>
                </a:ext>
              </a:extLst>
            </p:cNvPr>
            <p:cNvSpPr/>
            <p:nvPr/>
          </p:nvSpPr>
          <p:spPr>
            <a:xfrm>
              <a:off x="10962417" y="7105427"/>
              <a:ext cx="126492" cy="142208"/>
            </a:xfrm>
            <a:custGeom>
              <a:avLst/>
              <a:gdLst>
                <a:gd name="connsiteX0" fmla="*/ 9049 w 126492"/>
                <a:gd name="connsiteY0" fmla="*/ 33052 h 142208"/>
                <a:gd name="connsiteX1" fmla="*/ 32861 w 126492"/>
                <a:gd name="connsiteY1" fmla="*/ 8477 h 142208"/>
                <a:gd name="connsiteX2" fmla="*/ 64580 w 126492"/>
                <a:gd name="connsiteY2" fmla="*/ 0 h 142208"/>
                <a:gd name="connsiteX3" fmla="*/ 110966 w 126492"/>
                <a:gd name="connsiteY3" fmla="*/ 19622 h 142208"/>
                <a:gd name="connsiteX4" fmla="*/ 126492 w 126492"/>
                <a:gd name="connsiteY4" fmla="*/ 71056 h 142208"/>
                <a:gd name="connsiteX5" fmla="*/ 117443 w 126492"/>
                <a:gd name="connsiteY5" fmla="*/ 109442 h 142208"/>
                <a:gd name="connsiteX6" fmla="*/ 93631 w 126492"/>
                <a:gd name="connsiteY6" fmla="*/ 133922 h 142208"/>
                <a:gd name="connsiteX7" fmla="*/ 61913 w 126492"/>
                <a:gd name="connsiteY7" fmla="*/ 142208 h 142208"/>
                <a:gd name="connsiteX8" fmla="*/ 15526 w 126492"/>
                <a:gd name="connsiteY8" fmla="*/ 122587 h 142208"/>
                <a:gd name="connsiteX9" fmla="*/ 0 w 126492"/>
                <a:gd name="connsiteY9" fmla="*/ 71152 h 142208"/>
                <a:gd name="connsiteX10" fmla="*/ 9049 w 126492"/>
                <a:gd name="connsiteY10" fmla="*/ 33052 h 142208"/>
                <a:gd name="connsiteX11" fmla="*/ 89345 w 126492"/>
                <a:gd name="connsiteY11" fmla="*/ 114300 h 142208"/>
                <a:gd name="connsiteX12" fmla="*/ 98393 w 126492"/>
                <a:gd name="connsiteY12" fmla="*/ 72962 h 142208"/>
                <a:gd name="connsiteX13" fmla="*/ 90107 w 126492"/>
                <a:gd name="connsiteY13" fmla="*/ 29908 h 142208"/>
                <a:gd name="connsiteX14" fmla="*/ 63437 w 126492"/>
                <a:gd name="connsiteY14" fmla="*/ 14002 h 142208"/>
                <a:gd name="connsiteX15" fmla="*/ 37338 w 126492"/>
                <a:gd name="connsiteY15" fmla="*/ 27908 h 142208"/>
                <a:gd name="connsiteX16" fmla="*/ 28194 w 126492"/>
                <a:gd name="connsiteY16" fmla="*/ 69247 h 142208"/>
                <a:gd name="connsiteX17" fmla="*/ 36767 w 126492"/>
                <a:gd name="connsiteY17" fmla="*/ 112300 h 142208"/>
                <a:gd name="connsiteX18" fmla="*/ 63437 w 126492"/>
                <a:gd name="connsiteY18" fmla="*/ 128206 h 142208"/>
                <a:gd name="connsiteX19" fmla="*/ 89345 w 126492"/>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92" h="142208">
                  <a:moveTo>
                    <a:pt x="9049" y="33052"/>
                  </a:moveTo>
                  <a:cubicBezTo>
                    <a:pt x="15049" y="22289"/>
                    <a:pt x="23051" y="14097"/>
                    <a:pt x="32861" y="8477"/>
                  </a:cubicBezTo>
                  <a:cubicBezTo>
                    <a:pt x="42672" y="2858"/>
                    <a:pt x="53340" y="0"/>
                    <a:pt x="64580" y="0"/>
                  </a:cubicBezTo>
                  <a:cubicBezTo>
                    <a:pt x="85154" y="0"/>
                    <a:pt x="100584" y="6572"/>
                    <a:pt x="110966" y="19622"/>
                  </a:cubicBezTo>
                  <a:cubicBezTo>
                    <a:pt x="121349" y="32671"/>
                    <a:pt x="126492" y="49816"/>
                    <a:pt x="126492" y="71056"/>
                  </a:cubicBezTo>
                  <a:cubicBezTo>
                    <a:pt x="126492" y="85916"/>
                    <a:pt x="123444" y="98679"/>
                    <a:pt x="117443" y="109442"/>
                  </a:cubicBezTo>
                  <a:cubicBezTo>
                    <a:pt x="111443" y="120206"/>
                    <a:pt x="103442" y="128397"/>
                    <a:pt x="93631" y="133922"/>
                  </a:cubicBezTo>
                  <a:cubicBezTo>
                    <a:pt x="83725" y="139446"/>
                    <a:pt x="73152" y="142208"/>
                    <a:pt x="61913" y="142208"/>
                  </a:cubicBezTo>
                  <a:cubicBezTo>
                    <a:pt x="41339" y="142208"/>
                    <a:pt x="25908" y="135636"/>
                    <a:pt x="15526" y="122587"/>
                  </a:cubicBezTo>
                  <a:cubicBezTo>
                    <a:pt x="5144" y="109538"/>
                    <a:pt x="0" y="92393"/>
                    <a:pt x="0" y="71152"/>
                  </a:cubicBezTo>
                  <a:cubicBezTo>
                    <a:pt x="0" y="56483"/>
                    <a:pt x="2953" y="43815"/>
                    <a:pt x="9049" y="33052"/>
                  </a:cubicBezTo>
                  <a:close/>
                  <a:moveTo>
                    <a:pt x="89345" y="114300"/>
                  </a:moveTo>
                  <a:cubicBezTo>
                    <a:pt x="95345" y="104966"/>
                    <a:pt x="98393" y="91250"/>
                    <a:pt x="98393" y="72962"/>
                  </a:cubicBezTo>
                  <a:cubicBezTo>
                    <a:pt x="98393" y="54864"/>
                    <a:pt x="95631" y="40481"/>
                    <a:pt x="90107" y="29908"/>
                  </a:cubicBezTo>
                  <a:cubicBezTo>
                    <a:pt x="84582" y="19336"/>
                    <a:pt x="75629" y="14002"/>
                    <a:pt x="63437" y="14002"/>
                  </a:cubicBezTo>
                  <a:cubicBezTo>
                    <a:pt x="52197" y="14002"/>
                    <a:pt x="43529" y="18669"/>
                    <a:pt x="37338" y="27908"/>
                  </a:cubicBezTo>
                  <a:cubicBezTo>
                    <a:pt x="31242" y="37243"/>
                    <a:pt x="28194" y="50959"/>
                    <a:pt x="28194" y="69247"/>
                  </a:cubicBezTo>
                  <a:cubicBezTo>
                    <a:pt x="28194" y="87344"/>
                    <a:pt x="31052" y="101727"/>
                    <a:pt x="36767" y="112300"/>
                  </a:cubicBezTo>
                  <a:cubicBezTo>
                    <a:pt x="42482" y="122873"/>
                    <a:pt x="51340" y="128206"/>
                    <a:pt x="63437" y="128206"/>
                  </a:cubicBezTo>
                  <a:cubicBezTo>
                    <a:pt x="74676" y="128206"/>
                    <a:pt x="83249" y="123539"/>
                    <a:pt x="89345" y="114300"/>
                  </a:cubicBezTo>
                  <a:close/>
                </a:path>
              </a:pathLst>
            </a:custGeom>
            <a:solidFill>
              <a:srgbClr val="FFFFFF"/>
            </a:solidFill>
            <a:ln w="9525" cap="flat">
              <a:noFill/>
              <a:prstDash val="solid"/>
              <a:miter/>
            </a:ln>
          </p:spPr>
          <p:txBody>
            <a:bodyPr anchor="ctr"/>
            <a:lstStyle/>
            <a:p>
              <a:pPr>
                <a:defRPr/>
              </a:pPr>
              <a:endParaRPr lang="ro-RO"/>
            </a:p>
          </p:txBody>
        </p:sp>
        <p:sp>
          <p:nvSpPr>
            <p:cNvPr id="88" name="Freeform: Shape 1050">
              <a:extLst>
                <a:ext uri="{FF2B5EF4-FFF2-40B4-BE49-F238E27FC236}">
                  <a16:creationId xmlns:a16="http://schemas.microsoft.com/office/drawing/2014/main" id="{B6702F23-9FE3-EB64-6123-E668C3BB224D}"/>
                </a:ext>
              </a:extLst>
            </p:cNvPr>
            <p:cNvSpPr/>
            <p:nvPr/>
          </p:nvSpPr>
          <p:spPr>
            <a:xfrm>
              <a:off x="11109293" y="7044467"/>
              <a:ext cx="66103" cy="200405"/>
            </a:xfrm>
            <a:custGeom>
              <a:avLst/>
              <a:gdLst>
                <a:gd name="connsiteX0" fmla="*/ 19812 w 66103"/>
                <a:gd name="connsiteY0" fmla="*/ 17812 h 200405"/>
                <a:gd name="connsiteX1" fmla="*/ 0 w 66103"/>
                <a:gd name="connsiteY1" fmla="*/ 15145 h 200405"/>
                <a:gd name="connsiteX2" fmla="*/ 0 w 66103"/>
                <a:gd name="connsiteY2" fmla="*/ 4667 h 200405"/>
                <a:gd name="connsiteX3" fmla="*/ 39433 w 66103"/>
                <a:gd name="connsiteY3" fmla="*/ 0 h 200405"/>
                <a:gd name="connsiteX4" fmla="*/ 39910 w 66103"/>
                <a:gd name="connsiteY4" fmla="*/ 0 h 200405"/>
                <a:gd name="connsiteX5" fmla="*/ 45339 w 66103"/>
                <a:gd name="connsiteY5" fmla="*/ 3620 h 200405"/>
                <a:gd name="connsiteX6" fmla="*/ 45339 w 66103"/>
                <a:gd name="connsiteY6" fmla="*/ 186404 h 200405"/>
                <a:gd name="connsiteX7" fmla="*/ 66103 w 66103"/>
                <a:gd name="connsiteY7" fmla="*/ 188405 h 200405"/>
                <a:gd name="connsiteX8" fmla="*/ 66103 w 66103"/>
                <a:gd name="connsiteY8" fmla="*/ 200406 h 200405"/>
                <a:gd name="connsiteX9" fmla="*/ 0 w 66103"/>
                <a:gd name="connsiteY9" fmla="*/ 200406 h 200405"/>
                <a:gd name="connsiteX10" fmla="*/ 0 w 66103"/>
                <a:gd name="connsiteY10" fmla="*/ 188405 h 200405"/>
                <a:gd name="connsiteX11" fmla="*/ 19812 w 66103"/>
                <a:gd name="connsiteY11" fmla="*/ 186214 h 200405"/>
                <a:gd name="connsiteX12" fmla="*/ 19812 w 66103"/>
                <a:gd name="connsiteY12" fmla="*/ 17812 h 20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5">
                  <a:moveTo>
                    <a:pt x="19812" y="17812"/>
                  </a:moveTo>
                  <a:lnTo>
                    <a:pt x="0" y="15145"/>
                  </a:lnTo>
                  <a:lnTo>
                    <a:pt x="0" y="4667"/>
                  </a:lnTo>
                  <a:lnTo>
                    <a:pt x="39433" y="0"/>
                  </a:lnTo>
                  <a:lnTo>
                    <a:pt x="39910" y="0"/>
                  </a:lnTo>
                  <a:lnTo>
                    <a:pt x="45339" y="3620"/>
                  </a:lnTo>
                  <a:lnTo>
                    <a:pt x="45339" y="186404"/>
                  </a:lnTo>
                  <a:lnTo>
                    <a:pt x="66103" y="188405"/>
                  </a:lnTo>
                  <a:lnTo>
                    <a:pt x="66103" y="200406"/>
                  </a:lnTo>
                  <a:lnTo>
                    <a:pt x="0" y="200406"/>
                  </a:lnTo>
                  <a:lnTo>
                    <a:pt x="0" y="188405"/>
                  </a:lnTo>
                  <a:lnTo>
                    <a:pt x="19812" y="186214"/>
                  </a:lnTo>
                  <a:lnTo>
                    <a:pt x="19812" y="17812"/>
                  </a:lnTo>
                  <a:close/>
                </a:path>
              </a:pathLst>
            </a:custGeom>
            <a:solidFill>
              <a:srgbClr val="FFFFFF"/>
            </a:solidFill>
            <a:ln w="9525" cap="flat">
              <a:noFill/>
              <a:prstDash val="solid"/>
              <a:miter/>
            </a:ln>
          </p:spPr>
          <p:txBody>
            <a:bodyPr anchor="ctr"/>
            <a:lstStyle/>
            <a:p>
              <a:pPr>
                <a:defRPr/>
              </a:pPr>
              <a:endParaRPr lang="ro-RO"/>
            </a:p>
          </p:txBody>
        </p:sp>
        <p:sp>
          <p:nvSpPr>
            <p:cNvPr id="89" name="Freeform: Shape 1051">
              <a:extLst>
                <a:ext uri="{FF2B5EF4-FFF2-40B4-BE49-F238E27FC236}">
                  <a16:creationId xmlns:a16="http://schemas.microsoft.com/office/drawing/2014/main" id="{C4F92FF8-1EA2-55BA-DCAE-C9DB10F077A2}"/>
                </a:ext>
              </a:extLst>
            </p:cNvPr>
            <p:cNvSpPr/>
            <p:nvPr/>
          </p:nvSpPr>
          <p:spPr>
            <a:xfrm>
              <a:off x="11191970"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7 w 64865"/>
                <a:gd name="connsiteY14" fmla="*/ 18097 h 194119"/>
                <a:gd name="connsiteX15" fmla="*/ 18669 w 64865"/>
                <a:gd name="connsiteY15" fmla="*/ 5143 h 194119"/>
                <a:gd name="connsiteX16" fmla="*/ 31718 w 64865"/>
                <a:gd name="connsiteY16" fmla="*/ 0 h 194119"/>
                <a:gd name="connsiteX17" fmla="*/ 43910 w 64865"/>
                <a:gd name="connsiteY17" fmla="*/ 4381 h 194119"/>
                <a:gd name="connsiteX18" fmla="*/ 47816 w 64865"/>
                <a:gd name="connsiteY18" fmla="*/ 15621 h 194119"/>
                <a:gd name="connsiteX19" fmla="*/ 43053 w 64865"/>
                <a:gd name="connsiteY19" fmla="*/ 28861 h 194119"/>
                <a:gd name="connsiteX20" fmla="*/ 29718 w 64865"/>
                <a:gd name="connsiteY20" fmla="*/ 33718 h 194119"/>
                <a:gd name="connsiteX21" fmla="*/ 29432 w 64865"/>
                <a:gd name="connsiteY21" fmla="*/ 33718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812" y="29337"/>
                  </a:moveTo>
                  <a:cubicBezTo>
                    <a:pt x="15240" y="26384"/>
                    <a:pt x="13907" y="22669"/>
                    <a:pt x="13907" y="18097"/>
                  </a:cubicBezTo>
                  <a:cubicBezTo>
                    <a:pt x="13907" y="12859"/>
                    <a:pt x="15526" y="8572"/>
                    <a:pt x="18669" y="5143"/>
                  </a:cubicBezTo>
                  <a:cubicBezTo>
                    <a:pt x="21812" y="1714"/>
                    <a:pt x="26194" y="0"/>
                    <a:pt x="31718" y="0"/>
                  </a:cubicBezTo>
                  <a:cubicBezTo>
                    <a:pt x="37243" y="0"/>
                    <a:pt x="41339" y="1429"/>
                    <a:pt x="43910" y="4381"/>
                  </a:cubicBezTo>
                  <a:cubicBezTo>
                    <a:pt x="46482" y="7334"/>
                    <a:pt x="47816" y="11049"/>
                    <a:pt x="47816" y="15621"/>
                  </a:cubicBezTo>
                  <a:cubicBezTo>
                    <a:pt x="47816" y="21145"/>
                    <a:pt x="46196" y="25527"/>
                    <a:pt x="43053" y="28861"/>
                  </a:cubicBezTo>
                  <a:cubicBezTo>
                    <a:pt x="39910" y="32099"/>
                    <a:pt x="35433" y="33718"/>
                    <a:pt x="29718" y="33718"/>
                  </a:cubicBezTo>
                  <a:lnTo>
                    <a:pt x="29432" y="33718"/>
                  </a:lnTo>
                  <a:cubicBezTo>
                    <a:pt x="24384" y="33718"/>
                    <a:pt x="20479" y="32290"/>
                    <a:pt x="17812" y="29337"/>
                  </a:cubicBezTo>
                  <a:close/>
                </a:path>
              </a:pathLst>
            </a:custGeom>
            <a:solidFill>
              <a:srgbClr val="FFFFFF"/>
            </a:solidFill>
            <a:ln w="9525" cap="flat">
              <a:noFill/>
              <a:prstDash val="solid"/>
              <a:miter/>
            </a:ln>
          </p:spPr>
          <p:txBody>
            <a:bodyPr anchor="ctr"/>
            <a:lstStyle/>
            <a:p>
              <a:pPr>
                <a:defRPr/>
              </a:pPr>
              <a:endParaRPr lang="ro-RO"/>
            </a:p>
          </p:txBody>
        </p:sp>
        <p:sp>
          <p:nvSpPr>
            <p:cNvPr id="90" name="Freeform: Shape 1052">
              <a:extLst>
                <a:ext uri="{FF2B5EF4-FFF2-40B4-BE49-F238E27FC236}">
                  <a16:creationId xmlns:a16="http://schemas.microsoft.com/office/drawing/2014/main" id="{0D7A3D7E-941A-5FA4-2580-D0DE95C21408}"/>
                </a:ext>
              </a:extLst>
            </p:cNvPr>
            <p:cNvSpPr/>
            <p:nvPr/>
          </p:nvSpPr>
          <p:spPr>
            <a:xfrm>
              <a:off x="11272265" y="7044467"/>
              <a:ext cx="66103" cy="200405"/>
            </a:xfrm>
            <a:custGeom>
              <a:avLst/>
              <a:gdLst>
                <a:gd name="connsiteX0" fmla="*/ 19812 w 66103"/>
                <a:gd name="connsiteY0" fmla="*/ 17812 h 200405"/>
                <a:gd name="connsiteX1" fmla="*/ 0 w 66103"/>
                <a:gd name="connsiteY1" fmla="*/ 15145 h 200405"/>
                <a:gd name="connsiteX2" fmla="*/ 0 w 66103"/>
                <a:gd name="connsiteY2" fmla="*/ 4667 h 200405"/>
                <a:gd name="connsiteX3" fmla="*/ 39434 w 66103"/>
                <a:gd name="connsiteY3" fmla="*/ 0 h 200405"/>
                <a:gd name="connsiteX4" fmla="*/ 39910 w 66103"/>
                <a:gd name="connsiteY4" fmla="*/ 0 h 200405"/>
                <a:gd name="connsiteX5" fmla="*/ 45339 w 66103"/>
                <a:gd name="connsiteY5" fmla="*/ 3620 h 200405"/>
                <a:gd name="connsiteX6" fmla="*/ 45339 w 66103"/>
                <a:gd name="connsiteY6" fmla="*/ 186404 h 200405"/>
                <a:gd name="connsiteX7" fmla="*/ 66104 w 66103"/>
                <a:gd name="connsiteY7" fmla="*/ 188405 h 200405"/>
                <a:gd name="connsiteX8" fmla="*/ 66104 w 66103"/>
                <a:gd name="connsiteY8" fmla="*/ 200406 h 200405"/>
                <a:gd name="connsiteX9" fmla="*/ 0 w 66103"/>
                <a:gd name="connsiteY9" fmla="*/ 200406 h 200405"/>
                <a:gd name="connsiteX10" fmla="*/ 0 w 66103"/>
                <a:gd name="connsiteY10" fmla="*/ 188405 h 200405"/>
                <a:gd name="connsiteX11" fmla="*/ 19812 w 66103"/>
                <a:gd name="connsiteY11" fmla="*/ 186214 h 200405"/>
                <a:gd name="connsiteX12" fmla="*/ 19812 w 66103"/>
                <a:gd name="connsiteY12" fmla="*/ 17812 h 20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5">
                  <a:moveTo>
                    <a:pt x="19812" y="17812"/>
                  </a:moveTo>
                  <a:lnTo>
                    <a:pt x="0" y="15145"/>
                  </a:lnTo>
                  <a:lnTo>
                    <a:pt x="0" y="4667"/>
                  </a:lnTo>
                  <a:lnTo>
                    <a:pt x="39434" y="0"/>
                  </a:lnTo>
                  <a:lnTo>
                    <a:pt x="39910" y="0"/>
                  </a:lnTo>
                  <a:lnTo>
                    <a:pt x="45339" y="3620"/>
                  </a:lnTo>
                  <a:lnTo>
                    <a:pt x="45339" y="186404"/>
                  </a:lnTo>
                  <a:lnTo>
                    <a:pt x="66104" y="188405"/>
                  </a:lnTo>
                  <a:lnTo>
                    <a:pt x="66104" y="200406"/>
                  </a:lnTo>
                  <a:lnTo>
                    <a:pt x="0" y="200406"/>
                  </a:lnTo>
                  <a:lnTo>
                    <a:pt x="0" y="188405"/>
                  </a:lnTo>
                  <a:lnTo>
                    <a:pt x="19812" y="186214"/>
                  </a:lnTo>
                  <a:lnTo>
                    <a:pt x="19812" y="17812"/>
                  </a:lnTo>
                  <a:close/>
                </a:path>
              </a:pathLst>
            </a:custGeom>
            <a:solidFill>
              <a:srgbClr val="FFFFFF"/>
            </a:solidFill>
            <a:ln w="9525" cap="flat">
              <a:noFill/>
              <a:prstDash val="solid"/>
              <a:miter/>
            </a:ln>
          </p:spPr>
          <p:txBody>
            <a:bodyPr anchor="ctr"/>
            <a:lstStyle/>
            <a:p>
              <a:pPr>
                <a:defRPr/>
              </a:pPr>
              <a:endParaRPr lang="ro-RO"/>
            </a:p>
          </p:txBody>
        </p:sp>
        <p:sp>
          <p:nvSpPr>
            <p:cNvPr id="91" name="Freeform: Shape 1053">
              <a:extLst>
                <a:ext uri="{FF2B5EF4-FFF2-40B4-BE49-F238E27FC236}">
                  <a16:creationId xmlns:a16="http://schemas.microsoft.com/office/drawing/2014/main" id="{23BA620A-D91D-73A0-AA50-921E4A8661F2}"/>
                </a:ext>
              </a:extLst>
            </p:cNvPr>
            <p:cNvSpPr/>
            <p:nvPr/>
          </p:nvSpPr>
          <p:spPr>
            <a:xfrm>
              <a:off x="11355705" y="7105427"/>
              <a:ext cx="126587" cy="142208"/>
            </a:xfrm>
            <a:custGeom>
              <a:avLst/>
              <a:gdLst>
                <a:gd name="connsiteX0" fmla="*/ 9049 w 126587"/>
                <a:gd name="connsiteY0" fmla="*/ 33052 h 142208"/>
                <a:gd name="connsiteX1" fmla="*/ 32956 w 126587"/>
                <a:gd name="connsiteY1" fmla="*/ 8477 h 142208"/>
                <a:gd name="connsiteX2" fmla="*/ 64675 w 126587"/>
                <a:gd name="connsiteY2" fmla="*/ 0 h 142208"/>
                <a:gd name="connsiteX3" fmla="*/ 111062 w 126587"/>
                <a:gd name="connsiteY3" fmla="*/ 19622 h 142208"/>
                <a:gd name="connsiteX4" fmla="*/ 126587 w 126587"/>
                <a:gd name="connsiteY4" fmla="*/ 71056 h 142208"/>
                <a:gd name="connsiteX5" fmla="*/ 117539 w 126587"/>
                <a:gd name="connsiteY5" fmla="*/ 109442 h 142208"/>
                <a:gd name="connsiteX6" fmla="*/ 93631 w 126587"/>
                <a:gd name="connsiteY6" fmla="*/ 133922 h 142208"/>
                <a:gd name="connsiteX7" fmla="*/ 61912 w 126587"/>
                <a:gd name="connsiteY7" fmla="*/ 142208 h 142208"/>
                <a:gd name="connsiteX8" fmla="*/ 15526 w 126587"/>
                <a:gd name="connsiteY8" fmla="*/ 122587 h 142208"/>
                <a:gd name="connsiteX9" fmla="*/ 0 w 126587"/>
                <a:gd name="connsiteY9" fmla="*/ 71152 h 142208"/>
                <a:gd name="connsiteX10" fmla="*/ 9049 w 126587"/>
                <a:gd name="connsiteY10" fmla="*/ 33052 h 142208"/>
                <a:gd name="connsiteX11" fmla="*/ 89345 w 126587"/>
                <a:gd name="connsiteY11" fmla="*/ 114300 h 142208"/>
                <a:gd name="connsiteX12" fmla="*/ 98393 w 126587"/>
                <a:gd name="connsiteY12" fmla="*/ 72962 h 142208"/>
                <a:gd name="connsiteX13" fmla="*/ 90107 w 126587"/>
                <a:gd name="connsiteY13" fmla="*/ 29908 h 142208"/>
                <a:gd name="connsiteX14" fmla="*/ 63437 w 126587"/>
                <a:gd name="connsiteY14" fmla="*/ 14002 h 142208"/>
                <a:gd name="connsiteX15" fmla="*/ 37338 w 126587"/>
                <a:gd name="connsiteY15" fmla="*/ 27908 h 142208"/>
                <a:gd name="connsiteX16" fmla="*/ 28194 w 126587"/>
                <a:gd name="connsiteY16" fmla="*/ 69247 h 142208"/>
                <a:gd name="connsiteX17" fmla="*/ 36767 w 126587"/>
                <a:gd name="connsiteY17" fmla="*/ 112300 h 142208"/>
                <a:gd name="connsiteX18" fmla="*/ 63437 w 126587"/>
                <a:gd name="connsiteY18" fmla="*/ 128206 h 142208"/>
                <a:gd name="connsiteX19" fmla="*/ 89345 w 126587"/>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587" h="142208">
                  <a:moveTo>
                    <a:pt x="9049" y="33052"/>
                  </a:moveTo>
                  <a:cubicBezTo>
                    <a:pt x="15049" y="22289"/>
                    <a:pt x="23050" y="14097"/>
                    <a:pt x="32956" y="8477"/>
                  </a:cubicBezTo>
                  <a:cubicBezTo>
                    <a:pt x="42863" y="2858"/>
                    <a:pt x="53340" y="0"/>
                    <a:pt x="64675" y="0"/>
                  </a:cubicBezTo>
                  <a:cubicBezTo>
                    <a:pt x="85249" y="0"/>
                    <a:pt x="100679" y="6572"/>
                    <a:pt x="111062" y="19622"/>
                  </a:cubicBezTo>
                  <a:cubicBezTo>
                    <a:pt x="121444" y="32671"/>
                    <a:pt x="126587" y="49816"/>
                    <a:pt x="126587" y="71056"/>
                  </a:cubicBezTo>
                  <a:cubicBezTo>
                    <a:pt x="126587" y="85916"/>
                    <a:pt x="123539" y="98679"/>
                    <a:pt x="117539" y="109442"/>
                  </a:cubicBezTo>
                  <a:cubicBezTo>
                    <a:pt x="111538" y="120206"/>
                    <a:pt x="103537" y="128397"/>
                    <a:pt x="93631" y="133922"/>
                  </a:cubicBezTo>
                  <a:cubicBezTo>
                    <a:pt x="83725" y="139446"/>
                    <a:pt x="73247" y="142208"/>
                    <a:pt x="61912" y="142208"/>
                  </a:cubicBezTo>
                  <a:cubicBezTo>
                    <a:pt x="41339" y="142208"/>
                    <a:pt x="25908" y="135636"/>
                    <a:pt x="15526" y="122587"/>
                  </a:cubicBezTo>
                  <a:cubicBezTo>
                    <a:pt x="5144" y="109538"/>
                    <a:pt x="0" y="92393"/>
                    <a:pt x="0" y="71152"/>
                  </a:cubicBezTo>
                  <a:cubicBezTo>
                    <a:pt x="0" y="56483"/>
                    <a:pt x="2953" y="43815"/>
                    <a:pt x="9049" y="33052"/>
                  </a:cubicBezTo>
                  <a:close/>
                  <a:moveTo>
                    <a:pt x="89345" y="114300"/>
                  </a:moveTo>
                  <a:cubicBezTo>
                    <a:pt x="95345" y="104966"/>
                    <a:pt x="98393" y="91250"/>
                    <a:pt x="98393" y="72962"/>
                  </a:cubicBezTo>
                  <a:cubicBezTo>
                    <a:pt x="98393" y="54864"/>
                    <a:pt x="95631" y="40481"/>
                    <a:pt x="90107" y="29908"/>
                  </a:cubicBezTo>
                  <a:cubicBezTo>
                    <a:pt x="84582" y="19336"/>
                    <a:pt x="75628" y="14002"/>
                    <a:pt x="63437" y="14002"/>
                  </a:cubicBezTo>
                  <a:cubicBezTo>
                    <a:pt x="52197" y="14002"/>
                    <a:pt x="43529" y="18669"/>
                    <a:pt x="37338" y="27908"/>
                  </a:cubicBezTo>
                  <a:cubicBezTo>
                    <a:pt x="31242" y="37243"/>
                    <a:pt x="28194" y="50959"/>
                    <a:pt x="28194" y="69247"/>
                  </a:cubicBezTo>
                  <a:cubicBezTo>
                    <a:pt x="28194" y="87344"/>
                    <a:pt x="31051" y="101727"/>
                    <a:pt x="36767" y="112300"/>
                  </a:cubicBezTo>
                  <a:cubicBezTo>
                    <a:pt x="42481" y="122873"/>
                    <a:pt x="51340" y="128206"/>
                    <a:pt x="63437" y="128206"/>
                  </a:cubicBezTo>
                  <a:cubicBezTo>
                    <a:pt x="74676" y="128206"/>
                    <a:pt x="83249" y="123539"/>
                    <a:pt x="89345" y="114300"/>
                  </a:cubicBezTo>
                  <a:close/>
                </a:path>
              </a:pathLst>
            </a:custGeom>
            <a:solidFill>
              <a:srgbClr val="FFFFFF"/>
            </a:solidFill>
            <a:ln w="9525" cap="flat">
              <a:noFill/>
              <a:prstDash val="solid"/>
              <a:miter/>
            </a:ln>
          </p:spPr>
          <p:txBody>
            <a:bodyPr anchor="ctr"/>
            <a:lstStyle/>
            <a:p>
              <a:pPr>
                <a:defRPr/>
              </a:pPr>
              <a:endParaRPr lang="ro-RO"/>
            </a:p>
          </p:txBody>
        </p:sp>
        <p:sp>
          <p:nvSpPr>
            <p:cNvPr id="92" name="Freeform: Shape 1054">
              <a:extLst>
                <a:ext uri="{FF2B5EF4-FFF2-40B4-BE49-F238E27FC236}">
                  <a16:creationId xmlns:a16="http://schemas.microsoft.com/office/drawing/2014/main" id="{20FED538-0C5E-C86A-B6AA-042770688D58}"/>
                </a:ext>
              </a:extLst>
            </p:cNvPr>
            <p:cNvSpPr/>
            <p:nvPr/>
          </p:nvSpPr>
          <p:spPr>
            <a:xfrm>
              <a:off x="11504961" y="7105332"/>
              <a:ext cx="95535" cy="139541"/>
            </a:xfrm>
            <a:custGeom>
              <a:avLst/>
              <a:gdLst>
                <a:gd name="connsiteX0" fmla="*/ 0 w 95535"/>
                <a:gd name="connsiteY0" fmla="*/ 127540 h 139541"/>
                <a:gd name="connsiteX1" fmla="*/ 18383 w 95535"/>
                <a:gd name="connsiteY1" fmla="*/ 126111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4 h 139541"/>
                <a:gd name="connsiteX9" fmla="*/ 39719 w 95535"/>
                <a:gd name="connsiteY9" fmla="*/ 28384 h 139541"/>
                <a:gd name="connsiteX10" fmla="*/ 40481 w 95535"/>
                <a:gd name="connsiteY10" fmla="*/ 28384 h 139541"/>
                <a:gd name="connsiteX11" fmla="*/ 49244 w 95535"/>
                <a:gd name="connsiteY11" fmla="*/ 17621 h 139541"/>
                <a:gd name="connsiteX12" fmla="*/ 65627 w 95535"/>
                <a:gd name="connsiteY12" fmla="*/ 5524 h 139541"/>
                <a:gd name="connsiteX13" fmla="*/ 87440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7 w 95535"/>
                <a:gd name="connsiteY20" fmla="*/ 127825 h 139541"/>
                <a:gd name="connsiteX21" fmla="*/ 74867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540"/>
                  </a:moveTo>
                  <a:lnTo>
                    <a:pt x="18383" y="126111"/>
                  </a:lnTo>
                  <a:lnTo>
                    <a:pt x="18383" y="22574"/>
                  </a:lnTo>
                  <a:lnTo>
                    <a:pt x="762" y="18193"/>
                  </a:lnTo>
                  <a:lnTo>
                    <a:pt x="762" y="4953"/>
                  </a:lnTo>
                  <a:lnTo>
                    <a:pt x="34576" y="571"/>
                  </a:lnTo>
                  <a:lnTo>
                    <a:pt x="35052" y="571"/>
                  </a:lnTo>
                  <a:lnTo>
                    <a:pt x="40481" y="4953"/>
                  </a:lnTo>
                  <a:lnTo>
                    <a:pt x="40481" y="9334"/>
                  </a:lnTo>
                  <a:lnTo>
                    <a:pt x="39719" y="28384"/>
                  </a:lnTo>
                  <a:lnTo>
                    <a:pt x="40481" y="28384"/>
                  </a:lnTo>
                  <a:cubicBezTo>
                    <a:pt x="42100" y="25622"/>
                    <a:pt x="45053" y="22003"/>
                    <a:pt x="49244" y="17621"/>
                  </a:cubicBezTo>
                  <a:cubicBezTo>
                    <a:pt x="53530" y="13240"/>
                    <a:pt x="58960" y="9144"/>
                    <a:pt x="65627" y="5524"/>
                  </a:cubicBezTo>
                  <a:cubicBezTo>
                    <a:pt x="72295" y="1905"/>
                    <a:pt x="79534" y="0"/>
                    <a:pt x="87440" y="0"/>
                  </a:cubicBezTo>
                  <a:cubicBezTo>
                    <a:pt x="90678" y="0"/>
                    <a:pt x="93345" y="381"/>
                    <a:pt x="95536" y="1238"/>
                  </a:cubicBezTo>
                  <a:lnTo>
                    <a:pt x="95536" y="28670"/>
                  </a:lnTo>
                  <a:cubicBezTo>
                    <a:pt x="94393" y="27908"/>
                    <a:pt x="92583" y="27051"/>
                    <a:pt x="90011" y="26384"/>
                  </a:cubicBezTo>
                  <a:cubicBezTo>
                    <a:pt x="87440" y="25622"/>
                    <a:pt x="84677" y="25241"/>
                    <a:pt x="81534" y="25241"/>
                  </a:cubicBezTo>
                  <a:cubicBezTo>
                    <a:pt x="68008" y="25241"/>
                    <a:pt x="55435" y="29432"/>
                    <a:pt x="43815" y="37719"/>
                  </a:cubicBezTo>
                  <a:lnTo>
                    <a:pt x="43815" y="125825"/>
                  </a:lnTo>
                  <a:lnTo>
                    <a:pt x="74867" y="127825"/>
                  </a:lnTo>
                  <a:lnTo>
                    <a:pt x="74867" y="139541"/>
                  </a:lnTo>
                  <a:lnTo>
                    <a:pt x="0" y="139541"/>
                  </a:lnTo>
                  <a:lnTo>
                    <a:pt x="0" y="127540"/>
                  </a:lnTo>
                  <a:close/>
                </a:path>
              </a:pathLst>
            </a:custGeom>
            <a:solidFill>
              <a:srgbClr val="FFFFFF"/>
            </a:solidFill>
            <a:ln w="9525" cap="flat">
              <a:noFill/>
              <a:prstDash val="solid"/>
              <a:miter/>
            </a:ln>
          </p:spPr>
          <p:txBody>
            <a:bodyPr anchor="ctr"/>
            <a:lstStyle/>
            <a:p>
              <a:pPr>
                <a:defRPr/>
              </a:pPr>
              <a:endParaRPr lang="ro-RO"/>
            </a:p>
          </p:txBody>
        </p:sp>
        <p:sp>
          <p:nvSpPr>
            <p:cNvPr id="93" name="Freeform: Shape 1055">
              <a:extLst>
                <a:ext uri="{FF2B5EF4-FFF2-40B4-BE49-F238E27FC236}">
                  <a16:creationId xmlns:a16="http://schemas.microsoft.com/office/drawing/2014/main" id="{10932131-22C4-1E34-773C-2CD0DD99E990}"/>
                </a:ext>
              </a:extLst>
            </p:cNvPr>
            <p:cNvSpPr/>
            <p:nvPr/>
          </p:nvSpPr>
          <p:spPr>
            <a:xfrm>
              <a:off x="11675745" y="7063041"/>
              <a:ext cx="177260" cy="182022"/>
            </a:xfrm>
            <a:custGeom>
              <a:avLst/>
              <a:gdLst>
                <a:gd name="connsiteX0" fmla="*/ 19621 w 177260"/>
                <a:gd name="connsiteY0" fmla="*/ 15240 h 182022"/>
                <a:gd name="connsiteX1" fmla="*/ 0 w 177260"/>
                <a:gd name="connsiteY1" fmla="*/ 12287 h 182022"/>
                <a:gd name="connsiteX2" fmla="*/ 0 w 177260"/>
                <a:gd name="connsiteY2" fmla="*/ 0 h 182022"/>
                <a:gd name="connsiteX3" fmla="*/ 45529 w 177260"/>
                <a:gd name="connsiteY3" fmla="*/ 0 h 182022"/>
                <a:gd name="connsiteX4" fmla="*/ 127063 w 177260"/>
                <a:gd name="connsiteY4" fmla="*/ 119444 h 182022"/>
                <a:gd name="connsiteX5" fmla="*/ 140779 w 177260"/>
                <a:gd name="connsiteY5" fmla="*/ 145352 h 182022"/>
                <a:gd name="connsiteX6" fmla="*/ 140779 w 177260"/>
                <a:gd name="connsiteY6" fmla="*/ 15240 h 182022"/>
                <a:gd name="connsiteX7" fmla="*/ 119539 w 177260"/>
                <a:gd name="connsiteY7" fmla="*/ 12287 h 182022"/>
                <a:gd name="connsiteX8" fmla="*/ 119539 w 177260"/>
                <a:gd name="connsiteY8" fmla="*/ 0 h 182022"/>
                <a:gd name="connsiteX9" fmla="*/ 177260 w 177260"/>
                <a:gd name="connsiteY9" fmla="*/ 0 h 182022"/>
                <a:gd name="connsiteX10" fmla="*/ 177260 w 177260"/>
                <a:gd name="connsiteY10" fmla="*/ 12287 h 182022"/>
                <a:gd name="connsiteX11" fmla="*/ 157639 w 177260"/>
                <a:gd name="connsiteY11" fmla="*/ 15240 h 182022"/>
                <a:gd name="connsiteX12" fmla="*/ 157639 w 177260"/>
                <a:gd name="connsiteY12" fmla="*/ 181927 h 182022"/>
                <a:gd name="connsiteX13" fmla="*/ 138303 w 177260"/>
                <a:gd name="connsiteY13" fmla="*/ 181927 h 182022"/>
                <a:gd name="connsiteX14" fmla="*/ 55054 w 177260"/>
                <a:gd name="connsiteY14" fmla="*/ 59817 h 182022"/>
                <a:gd name="connsiteX15" fmla="*/ 36195 w 177260"/>
                <a:gd name="connsiteY15" fmla="*/ 27527 h 182022"/>
                <a:gd name="connsiteX16" fmla="*/ 36195 w 177260"/>
                <a:gd name="connsiteY16" fmla="*/ 167545 h 182022"/>
                <a:gd name="connsiteX17" fmla="*/ 59436 w 177260"/>
                <a:gd name="connsiteY17" fmla="*/ 170021 h 182022"/>
                <a:gd name="connsiteX18" fmla="*/ 59436 w 177260"/>
                <a:gd name="connsiteY18" fmla="*/ 182023 h 182022"/>
                <a:gd name="connsiteX19" fmla="*/ 0 w 177260"/>
                <a:gd name="connsiteY19" fmla="*/ 182023 h 182022"/>
                <a:gd name="connsiteX20" fmla="*/ 0 w 177260"/>
                <a:gd name="connsiteY20" fmla="*/ 170021 h 182022"/>
                <a:gd name="connsiteX21" fmla="*/ 19621 w 177260"/>
                <a:gd name="connsiteY21" fmla="*/ 167354 h 182022"/>
                <a:gd name="connsiteX22" fmla="*/ 19621 w 177260"/>
                <a:gd name="connsiteY22" fmla="*/ 15240 h 18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7260" h="182022">
                  <a:moveTo>
                    <a:pt x="19621" y="15240"/>
                  </a:moveTo>
                  <a:lnTo>
                    <a:pt x="0" y="12287"/>
                  </a:lnTo>
                  <a:lnTo>
                    <a:pt x="0" y="0"/>
                  </a:lnTo>
                  <a:lnTo>
                    <a:pt x="45529" y="0"/>
                  </a:lnTo>
                  <a:lnTo>
                    <a:pt x="127063" y="119444"/>
                  </a:lnTo>
                  <a:lnTo>
                    <a:pt x="140779" y="145352"/>
                  </a:lnTo>
                  <a:lnTo>
                    <a:pt x="140779" y="15240"/>
                  </a:lnTo>
                  <a:lnTo>
                    <a:pt x="119539" y="12287"/>
                  </a:lnTo>
                  <a:lnTo>
                    <a:pt x="119539" y="0"/>
                  </a:lnTo>
                  <a:lnTo>
                    <a:pt x="177260" y="0"/>
                  </a:lnTo>
                  <a:lnTo>
                    <a:pt x="177260" y="12287"/>
                  </a:lnTo>
                  <a:lnTo>
                    <a:pt x="157639" y="15240"/>
                  </a:lnTo>
                  <a:lnTo>
                    <a:pt x="157639" y="181927"/>
                  </a:lnTo>
                  <a:lnTo>
                    <a:pt x="138303" y="181927"/>
                  </a:lnTo>
                  <a:lnTo>
                    <a:pt x="55054" y="59817"/>
                  </a:lnTo>
                  <a:lnTo>
                    <a:pt x="36195" y="27527"/>
                  </a:lnTo>
                  <a:lnTo>
                    <a:pt x="36195" y="167545"/>
                  </a:lnTo>
                  <a:lnTo>
                    <a:pt x="59436" y="170021"/>
                  </a:lnTo>
                  <a:lnTo>
                    <a:pt x="59436" y="182023"/>
                  </a:lnTo>
                  <a:lnTo>
                    <a:pt x="0" y="182023"/>
                  </a:lnTo>
                  <a:lnTo>
                    <a:pt x="0" y="170021"/>
                  </a:lnTo>
                  <a:lnTo>
                    <a:pt x="19621" y="167354"/>
                  </a:lnTo>
                  <a:lnTo>
                    <a:pt x="19621" y="15240"/>
                  </a:lnTo>
                  <a:close/>
                </a:path>
              </a:pathLst>
            </a:custGeom>
            <a:solidFill>
              <a:srgbClr val="FFFFFF"/>
            </a:solidFill>
            <a:ln w="9525" cap="flat">
              <a:noFill/>
              <a:prstDash val="solid"/>
              <a:miter/>
            </a:ln>
          </p:spPr>
          <p:txBody>
            <a:bodyPr anchor="ctr"/>
            <a:lstStyle/>
            <a:p>
              <a:pPr>
                <a:defRPr/>
              </a:pPr>
              <a:endParaRPr lang="ro-RO"/>
            </a:p>
          </p:txBody>
        </p:sp>
        <p:sp>
          <p:nvSpPr>
            <p:cNvPr id="94" name="Freeform: Shape 1056">
              <a:extLst>
                <a:ext uri="{FF2B5EF4-FFF2-40B4-BE49-F238E27FC236}">
                  <a16:creationId xmlns:a16="http://schemas.microsoft.com/office/drawing/2014/main" id="{16981FD7-E2A3-313C-E9E2-A5C4B620F4A8}"/>
                </a:ext>
              </a:extLst>
            </p:cNvPr>
            <p:cNvSpPr/>
            <p:nvPr/>
          </p:nvSpPr>
          <p:spPr>
            <a:xfrm>
              <a:off x="11869674" y="7105523"/>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868 w 112585"/>
                <a:gd name="connsiteY11" fmla="*/ 121729 h 142208"/>
                <a:gd name="connsiteX12" fmla="*/ 105346 w 112585"/>
                <a:gd name="connsiteY12" fmla="*/ 113252 h 142208"/>
                <a:gd name="connsiteX13" fmla="*/ 110014 w 112585"/>
                <a:gd name="connsiteY13" fmla="*/ 124015 h 142208"/>
                <a:gd name="connsiteX14" fmla="*/ 88963 w 112585"/>
                <a:gd name="connsiteY14" fmla="*/ 136779 h 142208"/>
                <a:gd name="connsiteX15" fmla="*/ 60579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245 w 112585"/>
                <a:gd name="connsiteY20" fmla="*/ 13716 h 142208"/>
                <a:gd name="connsiteX21" fmla="*/ 36576 w 112585"/>
                <a:gd name="connsiteY21" fmla="*/ 24003 h 142208"/>
                <a:gd name="connsiteX22" fmla="*/ 26860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7" y="0"/>
                    <a:pt x="90868" y="4191"/>
                    <a:pt x="99250" y="12573"/>
                  </a:cubicBezTo>
                  <a:cubicBezTo>
                    <a:pt x="107632" y="20955"/>
                    <a:pt x="112109" y="33052"/>
                    <a:pt x="112586" y="48673"/>
                  </a:cubicBezTo>
                  <a:cubicBezTo>
                    <a:pt x="112586" y="58579"/>
                    <a:pt x="112014" y="66199"/>
                    <a:pt x="110871" y="71438"/>
                  </a:cubicBezTo>
                  <a:lnTo>
                    <a:pt x="26670" y="71438"/>
                  </a:lnTo>
                  <a:cubicBezTo>
                    <a:pt x="26956" y="87630"/>
                    <a:pt x="30766" y="100584"/>
                    <a:pt x="37909" y="110490"/>
                  </a:cubicBezTo>
                  <a:cubicBezTo>
                    <a:pt x="45053" y="120396"/>
                    <a:pt x="55245" y="125254"/>
                    <a:pt x="68485" y="125254"/>
                  </a:cubicBezTo>
                  <a:cubicBezTo>
                    <a:pt x="74962" y="125254"/>
                    <a:pt x="81820" y="124111"/>
                    <a:pt x="88868" y="121729"/>
                  </a:cubicBezTo>
                  <a:cubicBezTo>
                    <a:pt x="96012" y="119348"/>
                    <a:pt x="101441" y="116586"/>
                    <a:pt x="105346" y="113252"/>
                  </a:cubicBezTo>
                  <a:lnTo>
                    <a:pt x="110014" y="124015"/>
                  </a:lnTo>
                  <a:cubicBezTo>
                    <a:pt x="105251" y="128873"/>
                    <a:pt x="98298" y="133160"/>
                    <a:pt x="88963" y="136779"/>
                  </a:cubicBezTo>
                  <a:cubicBezTo>
                    <a:pt x="79629" y="140398"/>
                    <a:pt x="70199" y="142208"/>
                    <a:pt x="60579"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245" y="13716"/>
                  </a:cubicBezTo>
                  <a:cubicBezTo>
                    <a:pt x="49816" y="13716"/>
                    <a:pt x="42196" y="17145"/>
                    <a:pt x="36576" y="24003"/>
                  </a:cubicBezTo>
                  <a:cubicBezTo>
                    <a:pt x="30956" y="30861"/>
                    <a:pt x="27718" y="42386"/>
                    <a:pt x="26860" y="58483"/>
                  </a:cubicBezTo>
                  <a:lnTo>
                    <a:pt x="85630" y="58483"/>
                  </a:lnTo>
                  <a:close/>
                </a:path>
              </a:pathLst>
            </a:custGeom>
            <a:solidFill>
              <a:srgbClr val="FFFFFF"/>
            </a:solidFill>
            <a:ln w="9525" cap="flat">
              <a:noFill/>
              <a:prstDash val="solid"/>
              <a:miter/>
            </a:ln>
          </p:spPr>
          <p:txBody>
            <a:bodyPr anchor="ctr"/>
            <a:lstStyle/>
            <a:p>
              <a:pPr>
                <a:defRPr/>
              </a:pPr>
              <a:endParaRPr lang="ro-RO"/>
            </a:p>
          </p:txBody>
        </p:sp>
        <p:sp>
          <p:nvSpPr>
            <p:cNvPr id="95" name="Freeform: Shape 1057">
              <a:extLst>
                <a:ext uri="{FF2B5EF4-FFF2-40B4-BE49-F238E27FC236}">
                  <a16:creationId xmlns:a16="http://schemas.microsoft.com/office/drawing/2014/main" id="{2B42299C-138E-2654-EA0C-6BCF05705E29}"/>
                </a:ext>
              </a:extLst>
            </p:cNvPr>
            <p:cNvSpPr/>
            <p:nvPr/>
          </p:nvSpPr>
          <p:spPr>
            <a:xfrm>
              <a:off x="11999785" y="7073709"/>
              <a:ext cx="88201" cy="173640"/>
            </a:xfrm>
            <a:custGeom>
              <a:avLst/>
              <a:gdLst>
                <a:gd name="connsiteX0" fmla="*/ 24479 w 88201"/>
                <a:gd name="connsiteY0" fmla="*/ 167259 h 173640"/>
                <a:gd name="connsiteX1" fmla="*/ 17621 w 88201"/>
                <a:gd name="connsiteY1" fmla="*/ 145447 h 173640"/>
                <a:gd name="connsiteX2" fmla="*/ 17621 w 88201"/>
                <a:gd name="connsiteY2" fmla="*/ 51435 h 173640"/>
                <a:gd name="connsiteX3" fmla="*/ 0 w 88201"/>
                <a:gd name="connsiteY3" fmla="*/ 51435 h 173640"/>
                <a:gd name="connsiteX4" fmla="*/ 0 w 88201"/>
                <a:gd name="connsiteY4" fmla="*/ 40386 h 173640"/>
                <a:gd name="connsiteX5" fmla="*/ 6858 w 88201"/>
                <a:gd name="connsiteY5" fmla="*/ 38672 h 173640"/>
                <a:gd name="connsiteX6" fmla="*/ 14478 w 88201"/>
                <a:gd name="connsiteY6" fmla="*/ 36005 h 173640"/>
                <a:gd name="connsiteX7" fmla="*/ 20574 w 88201"/>
                <a:gd name="connsiteY7" fmla="*/ 27241 h 173640"/>
                <a:gd name="connsiteX8" fmla="*/ 25241 w 88201"/>
                <a:gd name="connsiteY8" fmla="*/ 12287 h 173640"/>
                <a:gd name="connsiteX9" fmla="*/ 28385 w 88201"/>
                <a:gd name="connsiteY9" fmla="*/ 0 h 173640"/>
                <a:gd name="connsiteX10" fmla="*/ 42863 w 88201"/>
                <a:gd name="connsiteY10" fmla="*/ 0 h 173640"/>
                <a:gd name="connsiteX11" fmla="*/ 43339 w 88201"/>
                <a:gd name="connsiteY11" fmla="*/ 35243 h 173640"/>
                <a:gd name="connsiteX12" fmla="*/ 84201 w 88201"/>
                <a:gd name="connsiteY12" fmla="*/ 35243 h 173640"/>
                <a:gd name="connsiteX13" fmla="*/ 84201 w 88201"/>
                <a:gd name="connsiteY13" fmla="*/ 51435 h 173640"/>
                <a:gd name="connsiteX14" fmla="*/ 43339 w 88201"/>
                <a:gd name="connsiteY14" fmla="*/ 51435 h 173640"/>
                <a:gd name="connsiteX15" fmla="*/ 43339 w 88201"/>
                <a:gd name="connsiteY15" fmla="*/ 126587 h 173640"/>
                <a:gd name="connsiteX16" fmla="*/ 44196 w 88201"/>
                <a:gd name="connsiteY16" fmla="*/ 146209 h 173640"/>
                <a:gd name="connsiteX17" fmla="*/ 47911 w 88201"/>
                <a:gd name="connsiteY17" fmla="*/ 153543 h 173640"/>
                <a:gd name="connsiteX18" fmla="*/ 57531 w 88201"/>
                <a:gd name="connsiteY18" fmla="*/ 155258 h 173640"/>
                <a:gd name="connsiteX19" fmla="*/ 72104 w 88201"/>
                <a:gd name="connsiteY19" fmla="*/ 153543 h 173640"/>
                <a:gd name="connsiteX20" fmla="*/ 84487 w 88201"/>
                <a:gd name="connsiteY20" fmla="*/ 149828 h 173640"/>
                <a:gd name="connsiteX21" fmla="*/ 88202 w 88201"/>
                <a:gd name="connsiteY21" fmla="*/ 160877 h 173640"/>
                <a:gd name="connsiteX22" fmla="*/ 69247 w 88201"/>
                <a:gd name="connsiteY22" fmla="*/ 169450 h 173640"/>
                <a:gd name="connsiteX23" fmla="*/ 45339 w 88201"/>
                <a:gd name="connsiteY23" fmla="*/ 173641 h 173640"/>
                <a:gd name="connsiteX24" fmla="*/ 24479 w 88201"/>
                <a:gd name="connsiteY24" fmla="*/ 167259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640">
                  <a:moveTo>
                    <a:pt x="24479" y="167259"/>
                  </a:moveTo>
                  <a:cubicBezTo>
                    <a:pt x="19907" y="162973"/>
                    <a:pt x="17621" y="155734"/>
                    <a:pt x="17621" y="145447"/>
                  </a:cubicBezTo>
                  <a:lnTo>
                    <a:pt x="17621" y="51435"/>
                  </a:lnTo>
                  <a:lnTo>
                    <a:pt x="0" y="51435"/>
                  </a:lnTo>
                  <a:lnTo>
                    <a:pt x="0" y="40386"/>
                  </a:lnTo>
                  <a:cubicBezTo>
                    <a:pt x="762" y="40195"/>
                    <a:pt x="3143" y="39624"/>
                    <a:pt x="6858" y="38672"/>
                  </a:cubicBezTo>
                  <a:cubicBezTo>
                    <a:pt x="10573" y="37719"/>
                    <a:pt x="13144" y="36766"/>
                    <a:pt x="14478" y="36005"/>
                  </a:cubicBezTo>
                  <a:cubicBezTo>
                    <a:pt x="17050" y="34576"/>
                    <a:pt x="19145" y="31623"/>
                    <a:pt x="20574" y="27241"/>
                  </a:cubicBezTo>
                  <a:cubicBezTo>
                    <a:pt x="21907" y="24098"/>
                    <a:pt x="23431" y="19145"/>
                    <a:pt x="25241" y="12287"/>
                  </a:cubicBezTo>
                  <a:cubicBezTo>
                    <a:pt x="27051" y="5429"/>
                    <a:pt x="28099" y="1333"/>
                    <a:pt x="28385" y="0"/>
                  </a:cubicBezTo>
                  <a:lnTo>
                    <a:pt x="42863" y="0"/>
                  </a:lnTo>
                  <a:lnTo>
                    <a:pt x="43339" y="35243"/>
                  </a:lnTo>
                  <a:lnTo>
                    <a:pt x="84201" y="35243"/>
                  </a:lnTo>
                  <a:lnTo>
                    <a:pt x="84201" y="51435"/>
                  </a:lnTo>
                  <a:lnTo>
                    <a:pt x="43339" y="51435"/>
                  </a:lnTo>
                  <a:lnTo>
                    <a:pt x="43339" y="126587"/>
                  </a:lnTo>
                  <a:cubicBezTo>
                    <a:pt x="43339" y="135922"/>
                    <a:pt x="43624" y="142399"/>
                    <a:pt x="44196" y="146209"/>
                  </a:cubicBezTo>
                  <a:cubicBezTo>
                    <a:pt x="44768" y="149924"/>
                    <a:pt x="46006" y="152400"/>
                    <a:pt x="47911" y="153543"/>
                  </a:cubicBezTo>
                  <a:cubicBezTo>
                    <a:pt x="49816" y="154686"/>
                    <a:pt x="53054" y="155258"/>
                    <a:pt x="57531" y="155258"/>
                  </a:cubicBezTo>
                  <a:cubicBezTo>
                    <a:pt x="61913" y="155258"/>
                    <a:pt x="66770" y="154686"/>
                    <a:pt x="72104" y="153543"/>
                  </a:cubicBezTo>
                  <a:cubicBezTo>
                    <a:pt x="77438" y="152400"/>
                    <a:pt x="81534" y="151162"/>
                    <a:pt x="84487" y="149828"/>
                  </a:cubicBezTo>
                  <a:lnTo>
                    <a:pt x="88202" y="160877"/>
                  </a:lnTo>
                  <a:cubicBezTo>
                    <a:pt x="84296" y="163830"/>
                    <a:pt x="77915" y="166688"/>
                    <a:pt x="69247" y="169450"/>
                  </a:cubicBezTo>
                  <a:cubicBezTo>
                    <a:pt x="60579" y="172212"/>
                    <a:pt x="52578" y="173641"/>
                    <a:pt x="45339" y="173641"/>
                  </a:cubicBezTo>
                  <a:cubicBezTo>
                    <a:pt x="36005" y="173641"/>
                    <a:pt x="29051" y="171545"/>
                    <a:pt x="24479" y="167259"/>
                  </a:cubicBezTo>
                  <a:close/>
                </a:path>
              </a:pathLst>
            </a:custGeom>
            <a:solidFill>
              <a:srgbClr val="FFFFFF"/>
            </a:solidFill>
            <a:ln w="9525" cap="flat">
              <a:noFill/>
              <a:prstDash val="solid"/>
              <a:miter/>
            </a:ln>
          </p:spPr>
          <p:txBody>
            <a:bodyPr anchor="ctr"/>
            <a:lstStyle/>
            <a:p>
              <a:pPr>
                <a:defRPr/>
              </a:pPr>
              <a:endParaRPr lang="ro-RO"/>
            </a:p>
          </p:txBody>
        </p:sp>
        <p:sp>
          <p:nvSpPr>
            <p:cNvPr id="96" name="Freeform: Shape 1058">
              <a:extLst>
                <a:ext uri="{FF2B5EF4-FFF2-40B4-BE49-F238E27FC236}">
                  <a16:creationId xmlns:a16="http://schemas.microsoft.com/office/drawing/2014/main" id="{03265055-1A41-8CB8-2E66-D20AD3B9EB63}"/>
                </a:ext>
              </a:extLst>
            </p:cNvPr>
            <p:cNvSpPr/>
            <p:nvPr/>
          </p:nvSpPr>
          <p:spPr>
            <a:xfrm>
              <a:off x="12103226" y="7105332"/>
              <a:ext cx="95535" cy="139541"/>
            </a:xfrm>
            <a:custGeom>
              <a:avLst/>
              <a:gdLst>
                <a:gd name="connsiteX0" fmla="*/ 95 w 95535"/>
                <a:gd name="connsiteY0" fmla="*/ 127540 h 139541"/>
                <a:gd name="connsiteX1" fmla="*/ 18479 w 95535"/>
                <a:gd name="connsiteY1" fmla="*/ 126111 h 139541"/>
                <a:gd name="connsiteX2" fmla="*/ 18479 w 95535"/>
                <a:gd name="connsiteY2" fmla="*/ 22574 h 139541"/>
                <a:gd name="connsiteX3" fmla="*/ 857 w 95535"/>
                <a:gd name="connsiteY3" fmla="*/ 18193 h 139541"/>
                <a:gd name="connsiteX4" fmla="*/ 857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4 h 139541"/>
                <a:gd name="connsiteX9" fmla="*/ 39719 w 95535"/>
                <a:gd name="connsiteY9" fmla="*/ 28384 h 139541"/>
                <a:gd name="connsiteX10" fmla="*/ 40481 w 95535"/>
                <a:gd name="connsiteY10" fmla="*/ 28384 h 139541"/>
                <a:gd name="connsiteX11" fmla="*/ 49244 w 95535"/>
                <a:gd name="connsiteY11" fmla="*/ 17621 h 139541"/>
                <a:gd name="connsiteX12" fmla="*/ 65627 w 95535"/>
                <a:gd name="connsiteY12" fmla="*/ 5524 h 139541"/>
                <a:gd name="connsiteX13" fmla="*/ 87440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7 w 95535"/>
                <a:gd name="connsiteY20" fmla="*/ 127825 h 139541"/>
                <a:gd name="connsiteX21" fmla="*/ 74867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95" y="127540"/>
                  </a:moveTo>
                  <a:lnTo>
                    <a:pt x="18479" y="126111"/>
                  </a:lnTo>
                  <a:lnTo>
                    <a:pt x="18479" y="22574"/>
                  </a:lnTo>
                  <a:lnTo>
                    <a:pt x="857" y="18193"/>
                  </a:lnTo>
                  <a:lnTo>
                    <a:pt x="857" y="4953"/>
                  </a:lnTo>
                  <a:lnTo>
                    <a:pt x="34576" y="571"/>
                  </a:lnTo>
                  <a:lnTo>
                    <a:pt x="35052" y="571"/>
                  </a:lnTo>
                  <a:lnTo>
                    <a:pt x="40481" y="4953"/>
                  </a:lnTo>
                  <a:lnTo>
                    <a:pt x="40481" y="9334"/>
                  </a:lnTo>
                  <a:lnTo>
                    <a:pt x="39719" y="28384"/>
                  </a:lnTo>
                  <a:lnTo>
                    <a:pt x="40481" y="28384"/>
                  </a:lnTo>
                  <a:cubicBezTo>
                    <a:pt x="42101" y="25622"/>
                    <a:pt x="45053" y="22003"/>
                    <a:pt x="49244" y="17621"/>
                  </a:cubicBezTo>
                  <a:cubicBezTo>
                    <a:pt x="53531" y="13240"/>
                    <a:pt x="58960" y="9144"/>
                    <a:pt x="65627" y="5524"/>
                  </a:cubicBezTo>
                  <a:cubicBezTo>
                    <a:pt x="72295" y="1810"/>
                    <a:pt x="79534" y="0"/>
                    <a:pt x="87440" y="0"/>
                  </a:cubicBezTo>
                  <a:cubicBezTo>
                    <a:pt x="90678" y="0"/>
                    <a:pt x="93345" y="381"/>
                    <a:pt x="95536" y="1238"/>
                  </a:cubicBezTo>
                  <a:lnTo>
                    <a:pt x="95536" y="28670"/>
                  </a:lnTo>
                  <a:cubicBezTo>
                    <a:pt x="94393" y="27908"/>
                    <a:pt x="92583" y="27051"/>
                    <a:pt x="90011" y="26384"/>
                  </a:cubicBezTo>
                  <a:cubicBezTo>
                    <a:pt x="87440" y="25622"/>
                    <a:pt x="84677" y="25241"/>
                    <a:pt x="81534" y="25241"/>
                  </a:cubicBezTo>
                  <a:cubicBezTo>
                    <a:pt x="68009" y="25241"/>
                    <a:pt x="55436" y="29432"/>
                    <a:pt x="43815" y="37719"/>
                  </a:cubicBezTo>
                  <a:lnTo>
                    <a:pt x="43815" y="125825"/>
                  </a:lnTo>
                  <a:lnTo>
                    <a:pt x="74867" y="127825"/>
                  </a:lnTo>
                  <a:lnTo>
                    <a:pt x="74867" y="139541"/>
                  </a:lnTo>
                  <a:lnTo>
                    <a:pt x="0" y="139541"/>
                  </a:lnTo>
                  <a:lnTo>
                    <a:pt x="0" y="127540"/>
                  </a:lnTo>
                  <a:close/>
                </a:path>
              </a:pathLst>
            </a:custGeom>
            <a:solidFill>
              <a:srgbClr val="FFFFFF"/>
            </a:solidFill>
            <a:ln w="9525" cap="flat">
              <a:noFill/>
              <a:prstDash val="solid"/>
              <a:miter/>
            </a:ln>
          </p:spPr>
          <p:txBody>
            <a:bodyPr anchor="ctr"/>
            <a:lstStyle/>
            <a:p>
              <a:pPr>
                <a:defRPr/>
              </a:pPr>
              <a:endParaRPr lang="ro-RO"/>
            </a:p>
          </p:txBody>
        </p:sp>
        <p:sp>
          <p:nvSpPr>
            <p:cNvPr id="97" name="Freeform: Shape 1059">
              <a:extLst>
                <a:ext uri="{FF2B5EF4-FFF2-40B4-BE49-F238E27FC236}">
                  <a16:creationId xmlns:a16="http://schemas.microsoft.com/office/drawing/2014/main" id="{041BAE46-0CFA-8A89-04D8-F03EAACD02F5}"/>
                </a:ext>
              </a:extLst>
            </p:cNvPr>
            <p:cNvSpPr/>
            <p:nvPr/>
          </p:nvSpPr>
          <p:spPr>
            <a:xfrm>
              <a:off x="12214764" y="7106094"/>
              <a:ext cx="120205" cy="141446"/>
            </a:xfrm>
            <a:custGeom>
              <a:avLst/>
              <a:gdLst>
                <a:gd name="connsiteX0" fmla="*/ 23146 w 120205"/>
                <a:gd name="connsiteY0" fmla="*/ 68199 h 141446"/>
                <a:gd name="connsiteX1" fmla="*/ 81439 w 120205"/>
                <a:gd name="connsiteY1" fmla="*/ 56579 h 141446"/>
                <a:gd name="connsiteX2" fmla="*/ 81439 w 120205"/>
                <a:gd name="connsiteY2" fmla="*/ 49721 h 141446"/>
                <a:gd name="connsiteX3" fmla="*/ 78962 w 120205"/>
                <a:gd name="connsiteY3" fmla="*/ 31623 h 141446"/>
                <a:gd name="connsiteX4" fmla="*/ 70485 w 120205"/>
                <a:gd name="connsiteY4" fmla="*/ 22003 h 141446"/>
                <a:gd name="connsiteX5" fmla="*/ 53435 w 120205"/>
                <a:gd name="connsiteY5" fmla="*/ 18955 h 141446"/>
                <a:gd name="connsiteX6" fmla="*/ 31051 w 120205"/>
                <a:gd name="connsiteY6" fmla="*/ 22479 h 141446"/>
                <a:gd name="connsiteX7" fmla="*/ 11335 w 120205"/>
                <a:gd name="connsiteY7" fmla="*/ 31147 h 141446"/>
                <a:gd name="connsiteX8" fmla="*/ 5239 w 120205"/>
                <a:gd name="connsiteY8" fmla="*/ 18383 h 141446"/>
                <a:gd name="connsiteX9" fmla="*/ 16954 w 120205"/>
                <a:gd name="connsiteY9" fmla="*/ 11240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1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199 h 141446"/>
                <a:gd name="connsiteX28" fmla="*/ 66294 w 120205"/>
                <a:gd name="connsiteY28" fmla="*/ 120968 h 141446"/>
                <a:gd name="connsiteX29" fmla="*/ 81439 w 120205"/>
                <a:gd name="connsiteY29" fmla="*/ 111633 h 141446"/>
                <a:gd name="connsiteX30" fmla="*/ 81439 w 120205"/>
                <a:gd name="connsiteY30" fmla="*/ 69533 h 141446"/>
                <a:gd name="connsiteX31" fmla="*/ 41148 w 120205"/>
                <a:gd name="connsiteY31" fmla="*/ 77724 h 141446"/>
                <a:gd name="connsiteX32" fmla="*/ 27527 w 120205"/>
                <a:gd name="connsiteY32" fmla="*/ 99155 h 141446"/>
                <a:gd name="connsiteX33" fmla="*/ 34004 w 120205"/>
                <a:gd name="connsiteY33" fmla="*/ 118586 h 141446"/>
                <a:gd name="connsiteX34" fmla="*/ 51530 w 120205"/>
                <a:gd name="connsiteY34" fmla="*/ 124873 h 141446"/>
                <a:gd name="connsiteX35" fmla="*/ 66294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1"/>
                  </a:lnTo>
                  <a:cubicBezTo>
                    <a:pt x="81439" y="42101"/>
                    <a:pt x="80582" y="36005"/>
                    <a:pt x="78962" y="31623"/>
                  </a:cubicBezTo>
                  <a:cubicBezTo>
                    <a:pt x="77343" y="27242"/>
                    <a:pt x="74486" y="24003"/>
                    <a:pt x="70485" y="22003"/>
                  </a:cubicBezTo>
                  <a:cubicBezTo>
                    <a:pt x="66484" y="20003"/>
                    <a:pt x="60865" y="18955"/>
                    <a:pt x="53435" y="18955"/>
                  </a:cubicBezTo>
                  <a:cubicBezTo>
                    <a:pt x="45149" y="18955"/>
                    <a:pt x="37624" y="20098"/>
                    <a:pt x="31051" y="22479"/>
                  </a:cubicBezTo>
                  <a:cubicBezTo>
                    <a:pt x="24479" y="24860"/>
                    <a:pt x="17907" y="27718"/>
                    <a:pt x="11335" y="31147"/>
                  </a:cubicBezTo>
                  <a:lnTo>
                    <a:pt x="5239" y="18383"/>
                  </a:lnTo>
                  <a:cubicBezTo>
                    <a:pt x="7334" y="16574"/>
                    <a:pt x="11240" y="14192"/>
                    <a:pt x="16954" y="11240"/>
                  </a:cubicBezTo>
                  <a:cubicBezTo>
                    <a:pt x="22670" y="8287"/>
                    <a:pt x="29242" y="5715"/>
                    <a:pt x="36767" y="3429"/>
                  </a:cubicBezTo>
                  <a:cubicBezTo>
                    <a:pt x="44291" y="1143"/>
                    <a:pt x="51816" y="0"/>
                    <a:pt x="59246"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1"/>
                    <a:pt x="82963" y="134684"/>
                    <a:pt x="82963" y="130016"/>
                  </a:cubicBezTo>
                  <a:lnTo>
                    <a:pt x="82963" y="121920"/>
                  </a:lnTo>
                  <a:cubicBezTo>
                    <a:pt x="78105" y="126778"/>
                    <a:pt x="72104" y="131350"/>
                    <a:pt x="64961" y="135350"/>
                  </a:cubicBezTo>
                  <a:cubicBezTo>
                    <a:pt x="57817" y="139351"/>
                    <a:pt x="49816" y="141446"/>
                    <a:pt x="40862" y="141446"/>
                  </a:cubicBezTo>
                  <a:cubicBezTo>
                    <a:pt x="29146" y="141446"/>
                    <a:pt x="19336" y="138017"/>
                    <a:pt x="11621" y="131255"/>
                  </a:cubicBezTo>
                  <a:cubicBezTo>
                    <a:pt x="3905" y="124492"/>
                    <a:pt x="0" y="114776"/>
                    <a:pt x="0" y="102013"/>
                  </a:cubicBezTo>
                  <a:cubicBezTo>
                    <a:pt x="191" y="86773"/>
                    <a:pt x="7811" y="75438"/>
                    <a:pt x="23146" y="68199"/>
                  </a:cubicBezTo>
                  <a:close/>
                  <a:moveTo>
                    <a:pt x="66294" y="120968"/>
                  </a:moveTo>
                  <a:cubicBezTo>
                    <a:pt x="71818" y="118396"/>
                    <a:pt x="76867" y="115253"/>
                    <a:pt x="81439" y="111633"/>
                  </a:cubicBezTo>
                  <a:lnTo>
                    <a:pt x="81439" y="69533"/>
                  </a:lnTo>
                  <a:cubicBezTo>
                    <a:pt x="63627" y="69533"/>
                    <a:pt x="50197" y="72295"/>
                    <a:pt x="41148" y="77724"/>
                  </a:cubicBezTo>
                  <a:cubicBezTo>
                    <a:pt x="32099" y="83153"/>
                    <a:pt x="27527" y="90297"/>
                    <a:pt x="27527" y="99155"/>
                  </a:cubicBezTo>
                  <a:cubicBezTo>
                    <a:pt x="27527" y="108014"/>
                    <a:pt x="29718" y="114491"/>
                    <a:pt x="34004" y="118586"/>
                  </a:cubicBezTo>
                  <a:cubicBezTo>
                    <a:pt x="38291" y="122777"/>
                    <a:pt x="44196" y="124873"/>
                    <a:pt x="51530" y="124873"/>
                  </a:cubicBezTo>
                  <a:cubicBezTo>
                    <a:pt x="55817" y="124873"/>
                    <a:pt x="60674" y="123539"/>
                    <a:pt x="66294" y="120968"/>
                  </a:cubicBezTo>
                  <a:close/>
                </a:path>
              </a:pathLst>
            </a:custGeom>
            <a:solidFill>
              <a:srgbClr val="FFFFFF"/>
            </a:solidFill>
            <a:ln w="9525" cap="flat">
              <a:noFill/>
              <a:prstDash val="solid"/>
              <a:miter/>
            </a:ln>
          </p:spPr>
          <p:txBody>
            <a:bodyPr anchor="ctr"/>
            <a:lstStyle/>
            <a:p>
              <a:pPr>
                <a:defRPr/>
              </a:pPr>
              <a:endParaRPr lang="ro-RO"/>
            </a:p>
          </p:txBody>
        </p:sp>
        <p:sp>
          <p:nvSpPr>
            <p:cNvPr id="98" name="Freeform: Shape 1060">
              <a:extLst>
                <a:ext uri="{FF2B5EF4-FFF2-40B4-BE49-F238E27FC236}">
                  <a16:creationId xmlns:a16="http://schemas.microsoft.com/office/drawing/2014/main" id="{2F0C079E-B06A-33CC-9B09-9618A6BD6B36}"/>
                </a:ext>
              </a:extLst>
            </p:cNvPr>
            <p:cNvSpPr/>
            <p:nvPr/>
          </p:nvSpPr>
          <p:spPr>
            <a:xfrm>
              <a:off x="12349257" y="7105904"/>
              <a:ext cx="147732" cy="138969"/>
            </a:xfrm>
            <a:custGeom>
              <a:avLst/>
              <a:gdLst>
                <a:gd name="connsiteX0" fmla="*/ 17621 w 147732"/>
                <a:gd name="connsiteY0" fmla="*/ 22003 h 138969"/>
                <a:gd name="connsiteX1" fmla="*/ 0 w 147732"/>
                <a:gd name="connsiteY1" fmla="*/ 17621 h 138969"/>
                <a:gd name="connsiteX2" fmla="*/ 0 w 147732"/>
                <a:gd name="connsiteY2" fmla="*/ 4381 h 138969"/>
                <a:gd name="connsiteX3" fmla="*/ 34957 w 147732"/>
                <a:gd name="connsiteY3" fmla="*/ 0 h 138969"/>
                <a:gd name="connsiteX4" fmla="*/ 35719 w 147732"/>
                <a:gd name="connsiteY4" fmla="*/ 0 h 138969"/>
                <a:gd name="connsiteX5" fmla="*/ 40862 w 147732"/>
                <a:gd name="connsiteY5" fmla="*/ 4381 h 138969"/>
                <a:gd name="connsiteX6" fmla="*/ 40862 w 147732"/>
                <a:gd name="connsiteY6" fmla="*/ 14669 h 138969"/>
                <a:gd name="connsiteX7" fmla="*/ 40577 w 147732"/>
                <a:gd name="connsiteY7" fmla="*/ 20574 h 138969"/>
                <a:gd name="connsiteX8" fmla="*/ 63818 w 147732"/>
                <a:gd name="connsiteY8" fmla="*/ 6382 h 138969"/>
                <a:gd name="connsiteX9" fmla="*/ 91440 w 147732"/>
                <a:gd name="connsiteY9" fmla="*/ 0 h 138969"/>
                <a:gd name="connsiteX10" fmla="*/ 115253 w 147732"/>
                <a:gd name="connsiteY10" fmla="*/ 5906 h 138969"/>
                <a:gd name="connsiteX11" fmla="*/ 127159 w 147732"/>
                <a:gd name="connsiteY11" fmla="*/ 23908 h 138969"/>
                <a:gd name="connsiteX12" fmla="*/ 130588 w 147732"/>
                <a:gd name="connsiteY12" fmla="*/ 56579 h 138969"/>
                <a:gd name="connsiteX13" fmla="*/ 130588 w 147732"/>
                <a:gd name="connsiteY13" fmla="*/ 125063 h 138969"/>
                <a:gd name="connsiteX14" fmla="*/ 147733 w 147732"/>
                <a:gd name="connsiteY14" fmla="*/ 126778 h 138969"/>
                <a:gd name="connsiteX15" fmla="*/ 147733 w 147732"/>
                <a:gd name="connsiteY15" fmla="*/ 138970 h 138969"/>
                <a:gd name="connsiteX16" fmla="*/ 89725 w 147732"/>
                <a:gd name="connsiteY16" fmla="*/ 138970 h 138969"/>
                <a:gd name="connsiteX17" fmla="*/ 89725 w 147732"/>
                <a:gd name="connsiteY17" fmla="*/ 126968 h 138969"/>
                <a:gd name="connsiteX18" fmla="*/ 104870 w 147732"/>
                <a:gd name="connsiteY18" fmla="*/ 124968 h 138969"/>
                <a:gd name="connsiteX19" fmla="*/ 104870 w 147732"/>
                <a:gd name="connsiteY19" fmla="*/ 56198 h 138969"/>
                <a:gd name="connsiteX20" fmla="*/ 102870 w 147732"/>
                <a:gd name="connsiteY20" fmla="*/ 33528 h 138969"/>
                <a:gd name="connsiteX21" fmla="*/ 95536 w 147732"/>
                <a:gd name="connsiteY21" fmla="*/ 21336 h 138969"/>
                <a:gd name="connsiteX22" fmla="*/ 79915 w 147732"/>
                <a:gd name="connsiteY22" fmla="*/ 17335 h 138969"/>
                <a:gd name="connsiteX23" fmla="*/ 61055 w 147732"/>
                <a:gd name="connsiteY23" fmla="*/ 21717 h 138969"/>
                <a:gd name="connsiteX24" fmla="*/ 43148 w 147732"/>
                <a:gd name="connsiteY24" fmla="*/ 32004 h 138969"/>
                <a:gd name="connsiteX25" fmla="*/ 43148 w 147732"/>
                <a:gd name="connsiteY25" fmla="*/ 124777 h 138969"/>
                <a:gd name="connsiteX26" fmla="*/ 59817 w 147732"/>
                <a:gd name="connsiteY26" fmla="*/ 126968 h 138969"/>
                <a:gd name="connsiteX27" fmla="*/ 59817 w 147732"/>
                <a:gd name="connsiteY27" fmla="*/ 138970 h 138969"/>
                <a:gd name="connsiteX28" fmla="*/ 2096 w 147732"/>
                <a:gd name="connsiteY28" fmla="*/ 138970 h 138969"/>
                <a:gd name="connsiteX29" fmla="*/ 2096 w 147732"/>
                <a:gd name="connsiteY29" fmla="*/ 126968 h 138969"/>
                <a:gd name="connsiteX30" fmla="*/ 17526 w 147732"/>
                <a:gd name="connsiteY30" fmla="*/ 124777 h 138969"/>
                <a:gd name="connsiteX31" fmla="*/ 17526 w 147732"/>
                <a:gd name="connsiteY31" fmla="*/ 2200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8969">
                  <a:moveTo>
                    <a:pt x="17621" y="22003"/>
                  </a:moveTo>
                  <a:lnTo>
                    <a:pt x="0" y="17621"/>
                  </a:lnTo>
                  <a:lnTo>
                    <a:pt x="0" y="4381"/>
                  </a:lnTo>
                  <a:lnTo>
                    <a:pt x="34957" y="0"/>
                  </a:lnTo>
                  <a:lnTo>
                    <a:pt x="35719" y="0"/>
                  </a:lnTo>
                  <a:lnTo>
                    <a:pt x="40862" y="4381"/>
                  </a:lnTo>
                  <a:lnTo>
                    <a:pt x="40862" y="14669"/>
                  </a:lnTo>
                  <a:lnTo>
                    <a:pt x="40577" y="20574"/>
                  </a:lnTo>
                  <a:cubicBezTo>
                    <a:pt x="46482" y="15335"/>
                    <a:pt x="54197" y="10668"/>
                    <a:pt x="63818" y="6382"/>
                  </a:cubicBezTo>
                  <a:cubicBezTo>
                    <a:pt x="73438" y="2096"/>
                    <a:pt x="82677" y="0"/>
                    <a:pt x="91440" y="0"/>
                  </a:cubicBezTo>
                  <a:cubicBezTo>
                    <a:pt x="101727" y="0"/>
                    <a:pt x="109633" y="2000"/>
                    <a:pt x="115253" y="5906"/>
                  </a:cubicBezTo>
                  <a:cubicBezTo>
                    <a:pt x="120872" y="9811"/>
                    <a:pt x="124873" y="15811"/>
                    <a:pt x="127159" y="23908"/>
                  </a:cubicBezTo>
                  <a:cubicBezTo>
                    <a:pt x="129445" y="32004"/>
                    <a:pt x="130588" y="42863"/>
                    <a:pt x="130588" y="56579"/>
                  </a:cubicBezTo>
                  <a:lnTo>
                    <a:pt x="130588" y="125063"/>
                  </a:lnTo>
                  <a:lnTo>
                    <a:pt x="147733" y="126778"/>
                  </a:lnTo>
                  <a:lnTo>
                    <a:pt x="147733" y="138970"/>
                  </a:lnTo>
                  <a:lnTo>
                    <a:pt x="89725" y="138970"/>
                  </a:lnTo>
                  <a:lnTo>
                    <a:pt x="89725" y="126968"/>
                  </a:lnTo>
                  <a:lnTo>
                    <a:pt x="104870" y="124968"/>
                  </a:lnTo>
                  <a:lnTo>
                    <a:pt x="104870" y="56198"/>
                  </a:lnTo>
                  <a:cubicBezTo>
                    <a:pt x="104870" y="46577"/>
                    <a:pt x="104204" y="39052"/>
                    <a:pt x="102870" y="33528"/>
                  </a:cubicBezTo>
                  <a:cubicBezTo>
                    <a:pt x="101537" y="28099"/>
                    <a:pt x="99155" y="24003"/>
                    <a:pt x="95536" y="21336"/>
                  </a:cubicBezTo>
                  <a:cubicBezTo>
                    <a:pt x="91916" y="18669"/>
                    <a:pt x="86773" y="17335"/>
                    <a:pt x="79915" y="17335"/>
                  </a:cubicBezTo>
                  <a:cubicBezTo>
                    <a:pt x="74009" y="17335"/>
                    <a:pt x="67723" y="18764"/>
                    <a:pt x="61055" y="21717"/>
                  </a:cubicBezTo>
                  <a:cubicBezTo>
                    <a:pt x="54388" y="24670"/>
                    <a:pt x="48387" y="28099"/>
                    <a:pt x="43148" y="32004"/>
                  </a:cubicBezTo>
                  <a:lnTo>
                    <a:pt x="43148" y="124777"/>
                  </a:lnTo>
                  <a:lnTo>
                    <a:pt x="59817" y="126968"/>
                  </a:lnTo>
                  <a:lnTo>
                    <a:pt x="59817" y="138970"/>
                  </a:lnTo>
                  <a:lnTo>
                    <a:pt x="2096" y="138970"/>
                  </a:lnTo>
                  <a:lnTo>
                    <a:pt x="2096" y="126968"/>
                  </a:lnTo>
                  <a:lnTo>
                    <a:pt x="17526" y="124777"/>
                  </a:lnTo>
                  <a:lnTo>
                    <a:pt x="17526" y="22003"/>
                  </a:lnTo>
                  <a:close/>
                </a:path>
              </a:pathLst>
            </a:custGeom>
            <a:solidFill>
              <a:srgbClr val="FFFFFF"/>
            </a:solidFill>
            <a:ln w="9525" cap="flat">
              <a:noFill/>
              <a:prstDash val="solid"/>
              <a:miter/>
            </a:ln>
          </p:spPr>
          <p:txBody>
            <a:bodyPr anchor="ctr"/>
            <a:lstStyle/>
            <a:p>
              <a:pPr>
                <a:defRPr/>
              </a:pPr>
              <a:endParaRPr lang="ro-RO"/>
            </a:p>
          </p:txBody>
        </p:sp>
        <p:sp>
          <p:nvSpPr>
            <p:cNvPr id="99" name="Freeform: Shape 1061">
              <a:extLst>
                <a:ext uri="{FF2B5EF4-FFF2-40B4-BE49-F238E27FC236}">
                  <a16:creationId xmlns:a16="http://schemas.microsoft.com/office/drawing/2014/main" id="{EF6E75FF-4413-4CC1-0DC2-E04787395E71}"/>
                </a:ext>
              </a:extLst>
            </p:cNvPr>
            <p:cNvSpPr/>
            <p:nvPr/>
          </p:nvSpPr>
          <p:spPr>
            <a:xfrm>
              <a:off x="12517088" y="7105999"/>
              <a:ext cx="99155" cy="141446"/>
            </a:xfrm>
            <a:custGeom>
              <a:avLst/>
              <a:gdLst>
                <a:gd name="connsiteX0" fmla="*/ 20383 w 99155"/>
                <a:gd name="connsiteY0" fmla="*/ 119348 h 141446"/>
                <a:gd name="connsiteX1" fmla="*/ 30766 w 99155"/>
                <a:gd name="connsiteY1" fmla="*/ 125920 h 141446"/>
                <a:gd name="connsiteX2" fmla="*/ 47530 w 99155"/>
                <a:gd name="connsiteY2" fmla="*/ 128873 h 141446"/>
                <a:gd name="connsiteX3" fmla="*/ 68104 w 99155"/>
                <a:gd name="connsiteY3" fmla="*/ 123444 h 141446"/>
                <a:gd name="connsiteX4" fmla="*/ 74676 w 99155"/>
                <a:gd name="connsiteY4" fmla="*/ 108490 h 141446"/>
                <a:gd name="connsiteX5" fmla="*/ 70485 w 99155"/>
                <a:gd name="connsiteY5" fmla="*/ 96965 h 141446"/>
                <a:gd name="connsiteX6" fmla="*/ 58864 w 99155"/>
                <a:gd name="connsiteY6" fmla="*/ 88297 h 141446"/>
                <a:gd name="connsiteX7" fmla="*/ 37433 w 99155"/>
                <a:gd name="connsiteY7" fmla="*/ 79153 h 141446"/>
                <a:gd name="connsiteX8" fmla="*/ 9906 w 99155"/>
                <a:gd name="connsiteY8" fmla="*/ 62103 h 141446"/>
                <a:gd name="connsiteX9" fmla="*/ 1238 w 99155"/>
                <a:gd name="connsiteY9" fmla="*/ 36004 h 141446"/>
                <a:gd name="connsiteX10" fmla="*/ 7715 w 99155"/>
                <a:gd name="connsiteY10" fmla="*/ 17145 h 141446"/>
                <a:gd name="connsiteX11" fmla="*/ 25622 w 99155"/>
                <a:gd name="connsiteY11" fmla="*/ 4572 h 141446"/>
                <a:gd name="connsiteX12" fmla="*/ 50959 w 99155"/>
                <a:gd name="connsiteY12" fmla="*/ 0 h 141446"/>
                <a:gd name="connsiteX13" fmla="*/ 70675 w 99155"/>
                <a:gd name="connsiteY13" fmla="*/ 1715 h 141446"/>
                <a:gd name="connsiteX14" fmla="*/ 84296 w 99155"/>
                <a:gd name="connsiteY14" fmla="*/ 5144 h 141446"/>
                <a:gd name="connsiteX15" fmla="*/ 91154 w 99155"/>
                <a:gd name="connsiteY15" fmla="*/ 7334 h 141446"/>
                <a:gd name="connsiteX16" fmla="*/ 91154 w 99155"/>
                <a:gd name="connsiteY16" fmla="*/ 37719 h 141446"/>
                <a:gd name="connsiteX17" fmla="*/ 76200 w 99155"/>
                <a:gd name="connsiteY17" fmla="*/ 37719 h 141446"/>
                <a:gd name="connsiteX18" fmla="*/ 71342 w 99155"/>
                <a:gd name="connsiteY18" fmla="*/ 19621 h 141446"/>
                <a:gd name="connsiteX19" fmla="*/ 63532 w 99155"/>
                <a:gd name="connsiteY19" fmla="*/ 14573 h 141446"/>
                <a:gd name="connsiteX20" fmla="*/ 49339 w 99155"/>
                <a:gd name="connsiteY20" fmla="*/ 12478 h 141446"/>
                <a:gd name="connsiteX21" fmla="*/ 31623 w 99155"/>
                <a:gd name="connsiteY21" fmla="*/ 17335 h 141446"/>
                <a:gd name="connsiteX22" fmla="*/ 24860 w 99155"/>
                <a:gd name="connsiteY22" fmla="*/ 30575 h 141446"/>
                <a:gd name="connsiteX23" fmla="*/ 28384 w 99155"/>
                <a:gd name="connsiteY23" fmla="*/ 42672 h 141446"/>
                <a:gd name="connsiteX24" fmla="*/ 37338 w 99155"/>
                <a:gd name="connsiteY24" fmla="*/ 50387 h 141446"/>
                <a:gd name="connsiteX25" fmla="*/ 52006 w 99155"/>
                <a:gd name="connsiteY25" fmla="*/ 57245 h 141446"/>
                <a:gd name="connsiteX26" fmla="*/ 56864 w 99155"/>
                <a:gd name="connsiteY26" fmla="*/ 59245 h 141446"/>
                <a:gd name="connsiteX27" fmla="*/ 79153 w 99155"/>
                <a:gd name="connsiteY27" fmla="*/ 69532 h 141446"/>
                <a:gd name="connsiteX28" fmla="*/ 93440 w 99155"/>
                <a:gd name="connsiteY28" fmla="*/ 82391 h 141446"/>
                <a:gd name="connsiteX29" fmla="*/ 99155 w 99155"/>
                <a:gd name="connsiteY29" fmla="*/ 101822 h 141446"/>
                <a:gd name="connsiteX30" fmla="*/ 85058 w 99155"/>
                <a:gd name="connsiteY30" fmla="*/ 130683 h 141446"/>
                <a:gd name="connsiteX31" fmla="*/ 46482 w 99155"/>
                <a:gd name="connsiteY31" fmla="*/ 141446 h 141446"/>
                <a:gd name="connsiteX32" fmla="*/ 21431 w 99155"/>
                <a:gd name="connsiteY32" fmla="*/ 138113 h 141446"/>
                <a:gd name="connsiteX33" fmla="*/ 0 w 99155"/>
                <a:gd name="connsiteY33" fmla="*/ 131350 h 141446"/>
                <a:gd name="connsiteX34" fmla="*/ 0 w 99155"/>
                <a:gd name="connsiteY34" fmla="*/ 100013 h 141446"/>
                <a:gd name="connsiteX35" fmla="*/ 15907 w 99155"/>
                <a:gd name="connsiteY35" fmla="*/ 100013 h 141446"/>
                <a:gd name="connsiteX36" fmla="*/ 20383 w 99155"/>
                <a:gd name="connsiteY36" fmla="*/ 11934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9155" h="141446">
                  <a:moveTo>
                    <a:pt x="20383" y="119348"/>
                  </a:moveTo>
                  <a:cubicBezTo>
                    <a:pt x="22003" y="121825"/>
                    <a:pt x="25527" y="124015"/>
                    <a:pt x="30766" y="125920"/>
                  </a:cubicBezTo>
                  <a:cubicBezTo>
                    <a:pt x="36100" y="127921"/>
                    <a:pt x="41624" y="128873"/>
                    <a:pt x="47530" y="128873"/>
                  </a:cubicBezTo>
                  <a:cubicBezTo>
                    <a:pt x="56864" y="128873"/>
                    <a:pt x="63722" y="127063"/>
                    <a:pt x="68104" y="123444"/>
                  </a:cubicBezTo>
                  <a:cubicBezTo>
                    <a:pt x="72485" y="119824"/>
                    <a:pt x="74676" y="114871"/>
                    <a:pt x="74676" y="108490"/>
                  </a:cubicBezTo>
                  <a:cubicBezTo>
                    <a:pt x="74676" y="104108"/>
                    <a:pt x="73247" y="100203"/>
                    <a:pt x="70485" y="96965"/>
                  </a:cubicBezTo>
                  <a:cubicBezTo>
                    <a:pt x="67723" y="93726"/>
                    <a:pt x="63817" y="90773"/>
                    <a:pt x="58864" y="88297"/>
                  </a:cubicBezTo>
                  <a:cubicBezTo>
                    <a:pt x="53911" y="85725"/>
                    <a:pt x="46768" y="82677"/>
                    <a:pt x="37433" y="79153"/>
                  </a:cubicBezTo>
                  <a:cubicBezTo>
                    <a:pt x="24860" y="74390"/>
                    <a:pt x="15716" y="68770"/>
                    <a:pt x="9906" y="62103"/>
                  </a:cubicBezTo>
                  <a:cubicBezTo>
                    <a:pt x="4096" y="55531"/>
                    <a:pt x="1238" y="46768"/>
                    <a:pt x="1238" y="36004"/>
                  </a:cubicBezTo>
                  <a:cubicBezTo>
                    <a:pt x="1238" y="28861"/>
                    <a:pt x="3429" y="22574"/>
                    <a:pt x="7715" y="17145"/>
                  </a:cubicBezTo>
                  <a:cubicBezTo>
                    <a:pt x="12001" y="11716"/>
                    <a:pt x="18002" y="7525"/>
                    <a:pt x="25622" y="4572"/>
                  </a:cubicBezTo>
                  <a:cubicBezTo>
                    <a:pt x="33242" y="1619"/>
                    <a:pt x="41624" y="0"/>
                    <a:pt x="50959" y="0"/>
                  </a:cubicBezTo>
                  <a:cubicBezTo>
                    <a:pt x="58483" y="0"/>
                    <a:pt x="65056" y="571"/>
                    <a:pt x="70675" y="1715"/>
                  </a:cubicBezTo>
                  <a:cubicBezTo>
                    <a:pt x="76295" y="2857"/>
                    <a:pt x="80867" y="4000"/>
                    <a:pt x="84296" y="5144"/>
                  </a:cubicBezTo>
                  <a:cubicBezTo>
                    <a:pt x="87725" y="6286"/>
                    <a:pt x="90011" y="7048"/>
                    <a:pt x="91154" y="7334"/>
                  </a:cubicBezTo>
                  <a:lnTo>
                    <a:pt x="91154" y="37719"/>
                  </a:lnTo>
                  <a:lnTo>
                    <a:pt x="76200" y="37719"/>
                  </a:lnTo>
                  <a:lnTo>
                    <a:pt x="71342" y="19621"/>
                  </a:lnTo>
                  <a:cubicBezTo>
                    <a:pt x="70390" y="17621"/>
                    <a:pt x="67723" y="16002"/>
                    <a:pt x="63532" y="14573"/>
                  </a:cubicBezTo>
                  <a:cubicBezTo>
                    <a:pt x="59341" y="13144"/>
                    <a:pt x="54578" y="12478"/>
                    <a:pt x="49339" y="12478"/>
                  </a:cubicBezTo>
                  <a:cubicBezTo>
                    <a:pt x="42005" y="12478"/>
                    <a:pt x="36100" y="14097"/>
                    <a:pt x="31623" y="17335"/>
                  </a:cubicBezTo>
                  <a:cubicBezTo>
                    <a:pt x="27146" y="20574"/>
                    <a:pt x="24860" y="25051"/>
                    <a:pt x="24860" y="30575"/>
                  </a:cubicBezTo>
                  <a:cubicBezTo>
                    <a:pt x="24860" y="35433"/>
                    <a:pt x="26003" y="39529"/>
                    <a:pt x="28384" y="42672"/>
                  </a:cubicBezTo>
                  <a:cubicBezTo>
                    <a:pt x="30766" y="45815"/>
                    <a:pt x="33718" y="48387"/>
                    <a:pt x="37338" y="50387"/>
                  </a:cubicBezTo>
                  <a:cubicBezTo>
                    <a:pt x="40957" y="52388"/>
                    <a:pt x="45815" y="54673"/>
                    <a:pt x="52006" y="57245"/>
                  </a:cubicBezTo>
                  <a:lnTo>
                    <a:pt x="56864" y="59245"/>
                  </a:lnTo>
                  <a:cubicBezTo>
                    <a:pt x="66008" y="62865"/>
                    <a:pt x="73438" y="66294"/>
                    <a:pt x="79153" y="69532"/>
                  </a:cubicBezTo>
                  <a:cubicBezTo>
                    <a:pt x="84868" y="72771"/>
                    <a:pt x="89630" y="77057"/>
                    <a:pt x="93440" y="82391"/>
                  </a:cubicBezTo>
                  <a:cubicBezTo>
                    <a:pt x="97250" y="87725"/>
                    <a:pt x="99155" y="94202"/>
                    <a:pt x="99155" y="101822"/>
                  </a:cubicBezTo>
                  <a:cubicBezTo>
                    <a:pt x="99155" y="113919"/>
                    <a:pt x="94488" y="123539"/>
                    <a:pt x="85058" y="130683"/>
                  </a:cubicBezTo>
                  <a:cubicBezTo>
                    <a:pt x="75724" y="137827"/>
                    <a:pt x="62865" y="141446"/>
                    <a:pt x="46482" y="141446"/>
                  </a:cubicBezTo>
                  <a:cubicBezTo>
                    <a:pt x="38481" y="141446"/>
                    <a:pt x="30099" y="140303"/>
                    <a:pt x="21431" y="138113"/>
                  </a:cubicBezTo>
                  <a:cubicBezTo>
                    <a:pt x="12668" y="135922"/>
                    <a:pt x="5525" y="133636"/>
                    <a:pt x="0" y="131350"/>
                  </a:cubicBezTo>
                  <a:lnTo>
                    <a:pt x="0" y="100013"/>
                  </a:lnTo>
                  <a:lnTo>
                    <a:pt x="15907" y="100013"/>
                  </a:lnTo>
                  <a:lnTo>
                    <a:pt x="20383" y="119348"/>
                  </a:lnTo>
                  <a:close/>
                </a:path>
              </a:pathLst>
            </a:custGeom>
            <a:solidFill>
              <a:srgbClr val="FFFFFF"/>
            </a:solidFill>
            <a:ln w="9525" cap="flat">
              <a:noFill/>
              <a:prstDash val="solid"/>
              <a:miter/>
            </a:ln>
          </p:spPr>
          <p:txBody>
            <a:bodyPr anchor="ctr"/>
            <a:lstStyle/>
            <a:p>
              <a:pPr>
                <a:defRPr/>
              </a:pPr>
              <a:endParaRPr lang="ro-RO"/>
            </a:p>
          </p:txBody>
        </p:sp>
        <p:sp>
          <p:nvSpPr>
            <p:cNvPr id="100" name="Freeform: Shape 1062">
              <a:extLst>
                <a:ext uri="{FF2B5EF4-FFF2-40B4-BE49-F238E27FC236}">
                  <a16:creationId xmlns:a16="http://schemas.microsoft.com/office/drawing/2014/main" id="{18B00C9E-3866-E7D7-1758-1B6BA5802896}"/>
                </a:ext>
              </a:extLst>
            </p:cNvPr>
            <p:cNvSpPr/>
            <p:nvPr/>
          </p:nvSpPr>
          <p:spPr>
            <a:xfrm>
              <a:off x="12635388" y="7105904"/>
              <a:ext cx="229076" cy="139064"/>
            </a:xfrm>
            <a:custGeom>
              <a:avLst/>
              <a:gdLst>
                <a:gd name="connsiteX0" fmla="*/ 2667 w 229076"/>
                <a:gd name="connsiteY0" fmla="*/ 126968 h 139064"/>
                <a:gd name="connsiteX1" fmla="*/ 17621 w 229076"/>
                <a:gd name="connsiteY1" fmla="*/ 124777 h 139064"/>
                <a:gd name="connsiteX2" fmla="*/ 17621 w 229076"/>
                <a:gd name="connsiteY2" fmla="*/ 22003 h 139064"/>
                <a:gd name="connsiteX3" fmla="*/ 0 w 229076"/>
                <a:gd name="connsiteY3" fmla="*/ 17621 h 139064"/>
                <a:gd name="connsiteX4" fmla="*/ 0 w 229076"/>
                <a:gd name="connsiteY4" fmla="*/ 4381 h 139064"/>
                <a:gd name="connsiteX5" fmla="*/ 34957 w 229076"/>
                <a:gd name="connsiteY5" fmla="*/ 0 h 139064"/>
                <a:gd name="connsiteX6" fmla="*/ 39338 w 229076"/>
                <a:gd name="connsiteY6" fmla="*/ 3143 h 139064"/>
                <a:gd name="connsiteX7" fmla="*/ 40767 w 229076"/>
                <a:gd name="connsiteY7" fmla="*/ 12954 h 139064"/>
                <a:gd name="connsiteX8" fmla="*/ 40481 w 229076"/>
                <a:gd name="connsiteY8" fmla="*/ 20765 h 139064"/>
                <a:gd name="connsiteX9" fmla="*/ 63817 w 229076"/>
                <a:gd name="connsiteY9" fmla="*/ 6477 h 139064"/>
                <a:gd name="connsiteX10" fmla="*/ 90392 w 229076"/>
                <a:gd name="connsiteY10" fmla="*/ 0 h 139064"/>
                <a:gd name="connsiteX11" fmla="*/ 111728 w 229076"/>
                <a:gd name="connsiteY11" fmla="*/ 4381 h 139064"/>
                <a:gd name="connsiteX12" fmla="*/ 123920 w 229076"/>
                <a:gd name="connsiteY12" fmla="*/ 18098 h 139064"/>
                <a:gd name="connsiteX13" fmla="*/ 145828 w 229076"/>
                <a:gd name="connsiteY13" fmla="*/ 5715 h 139064"/>
                <a:gd name="connsiteX14" fmla="*/ 172117 w 229076"/>
                <a:gd name="connsiteY14" fmla="*/ 0 h 139064"/>
                <a:gd name="connsiteX15" fmla="*/ 195834 w 229076"/>
                <a:gd name="connsiteY15" fmla="*/ 5715 h 139064"/>
                <a:gd name="connsiteX16" fmla="*/ 207931 w 229076"/>
                <a:gd name="connsiteY16" fmla="*/ 23622 h 139064"/>
                <a:gd name="connsiteX17" fmla="*/ 211455 w 229076"/>
                <a:gd name="connsiteY17" fmla="*/ 56007 h 139064"/>
                <a:gd name="connsiteX18" fmla="*/ 211455 w 229076"/>
                <a:gd name="connsiteY18" fmla="*/ 124777 h 139064"/>
                <a:gd name="connsiteX19" fmla="*/ 229076 w 229076"/>
                <a:gd name="connsiteY19" fmla="*/ 126968 h 139064"/>
                <a:gd name="connsiteX20" fmla="*/ 229076 w 229076"/>
                <a:gd name="connsiteY20" fmla="*/ 138970 h 139064"/>
                <a:gd name="connsiteX21" fmla="*/ 170783 w 229076"/>
                <a:gd name="connsiteY21" fmla="*/ 138970 h 139064"/>
                <a:gd name="connsiteX22" fmla="*/ 170783 w 229076"/>
                <a:gd name="connsiteY22" fmla="*/ 126968 h 139064"/>
                <a:gd name="connsiteX23" fmla="*/ 185928 w 229076"/>
                <a:gd name="connsiteY23" fmla="*/ 124777 h 139064"/>
                <a:gd name="connsiteX24" fmla="*/ 185928 w 229076"/>
                <a:gd name="connsiteY24" fmla="*/ 56769 h 139064"/>
                <a:gd name="connsiteX25" fmla="*/ 183833 w 229076"/>
                <a:gd name="connsiteY25" fmla="*/ 34100 h 139064"/>
                <a:gd name="connsiteX26" fmla="*/ 176022 w 229076"/>
                <a:gd name="connsiteY26" fmla="*/ 21527 h 139064"/>
                <a:gd name="connsiteX27" fmla="*/ 159544 w 229076"/>
                <a:gd name="connsiteY27" fmla="*/ 17335 h 139064"/>
                <a:gd name="connsiteX28" fmla="*/ 142399 w 229076"/>
                <a:gd name="connsiteY28" fmla="*/ 20860 h 139064"/>
                <a:gd name="connsiteX29" fmla="*/ 126968 w 229076"/>
                <a:gd name="connsiteY29" fmla="*/ 29337 h 139064"/>
                <a:gd name="connsiteX30" fmla="*/ 129159 w 229076"/>
                <a:gd name="connsiteY30" fmla="*/ 56483 h 139064"/>
                <a:gd name="connsiteX31" fmla="*/ 129159 w 229076"/>
                <a:gd name="connsiteY31" fmla="*/ 124777 h 139064"/>
                <a:gd name="connsiteX32" fmla="*/ 146494 w 229076"/>
                <a:gd name="connsiteY32" fmla="*/ 126968 h 139064"/>
                <a:gd name="connsiteX33" fmla="*/ 146494 w 229076"/>
                <a:gd name="connsiteY33" fmla="*/ 138970 h 139064"/>
                <a:gd name="connsiteX34" fmla="*/ 87249 w 229076"/>
                <a:gd name="connsiteY34" fmla="*/ 138970 h 139064"/>
                <a:gd name="connsiteX35" fmla="*/ 87249 w 229076"/>
                <a:gd name="connsiteY35" fmla="*/ 126968 h 139064"/>
                <a:gd name="connsiteX36" fmla="*/ 103442 w 229076"/>
                <a:gd name="connsiteY36" fmla="*/ 124777 h 139064"/>
                <a:gd name="connsiteX37" fmla="*/ 103442 w 229076"/>
                <a:gd name="connsiteY37" fmla="*/ 56293 h 139064"/>
                <a:gd name="connsiteX38" fmla="*/ 101632 w 229076"/>
                <a:gd name="connsiteY38" fmla="*/ 33528 h 139064"/>
                <a:gd name="connsiteX39" fmla="*/ 94679 w 229076"/>
                <a:gd name="connsiteY39" fmla="*/ 21431 h 139064"/>
                <a:gd name="connsiteX40" fmla="*/ 79058 w 229076"/>
                <a:gd name="connsiteY40" fmla="*/ 17431 h 139064"/>
                <a:gd name="connsiteX41" fmla="*/ 60293 w 229076"/>
                <a:gd name="connsiteY41" fmla="*/ 21812 h 139064"/>
                <a:gd name="connsiteX42" fmla="*/ 43053 w 229076"/>
                <a:gd name="connsiteY42" fmla="*/ 32099 h 139064"/>
                <a:gd name="connsiteX43" fmla="*/ 43053 w 229076"/>
                <a:gd name="connsiteY43" fmla="*/ 124873 h 139064"/>
                <a:gd name="connsiteX44" fmla="*/ 59436 w 229076"/>
                <a:gd name="connsiteY44" fmla="*/ 127063 h 139064"/>
                <a:gd name="connsiteX45" fmla="*/ 59436 w 229076"/>
                <a:gd name="connsiteY45" fmla="*/ 139065 h 139064"/>
                <a:gd name="connsiteX46" fmla="*/ 2381 w 229076"/>
                <a:gd name="connsiteY46" fmla="*/ 139065 h 139064"/>
                <a:gd name="connsiteX47" fmla="*/ 2381 w 229076"/>
                <a:gd name="connsiteY47" fmla="*/ 126968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9076" h="139064">
                  <a:moveTo>
                    <a:pt x="2667" y="126968"/>
                  </a:moveTo>
                  <a:lnTo>
                    <a:pt x="17621" y="124777"/>
                  </a:lnTo>
                  <a:lnTo>
                    <a:pt x="17621" y="22003"/>
                  </a:lnTo>
                  <a:lnTo>
                    <a:pt x="0" y="17621"/>
                  </a:lnTo>
                  <a:lnTo>
                    <a:pt x="0" y="4381"/>
                  </a:lnTo>
                  <a:lnTo>
                    <a:pt x="34957" y="0"/>
                  </a:lnTo>
                  <a:lnTo>
                    <a:pt x="39338" y="3143"/>
                  </a:lnTo>
                  <a:lnTo>
                    <a:pt x="40767" y="12954"/>
                  </a:lnTo>
                  <a:lnTo>
                    <a:pt x="40481" y="20765"/>
                  </a:lnTo>
                  <a:cubicBezTo>
                    <a:pt x="46196" y="15526"/>
                    <a:pt x="54007" y="10763"/>
                    <a:pt x="63817" y="6477"/>
                  </a:cubicBezTo>
                  <a:cubicBezTo>
                    <a:pt x="73723" y="2191"/>
                    <a:pt x="82487" y="0"/>
                    <a:pt x="90392" y="0"/>
                  </a:cubicBezTo>
                  <a:cubicBezTo>
                    <a:pt x="99250" y="0"/>
                    <a:pt x="106299" y="1429"/>
                    <a:pt x="111728" y="4381"/>
                  </a:cubicBezTo>
                  <a:cubicBezTo>
                    <a:pt x="117062" y="7334"/>
                    <a:pt x="121158" y="11906"/>
                    <a:pt x="123920" y="18098"/>
                  </a:cubicBezTo>
                  <a:cubicBezTo>
                    <a:pt x="129159" y="13716"/>
                    <a:pt x="136398" y="9525"/>
                    <a:pt x="145828" y="5715"/>
                  </a:cubicBezTo>
                  <a:cubicBezTo>
                    <a:pt x="155162" y="1905"/>
                    <a:pt x="164021" y="0"/>
                    <a:pt x="172117" y="0"/>
                  </a:cubicBezTo>
                  <a:cubicBezTo>
                    <a:pt x="182213" y="0"/>
                    <a:pt x="190119" y="1905"/>
                    <a:pt x="195834" y="5715"/>
                  </a:cubicBezTo>
                  <a:cubicBezTo>
                    <a:pt x="201549" y="9525"/>
                    <a:pt x="205550" y="15526"/>
                    <a:pt x="207931" y="23622"/>
                  </a:cubicBezTo>
                  <a:cubicBezTo>
                    <a:pt x="210312" y="31718"/>
                    <a:pt x="211455" y="42481"/>
                    <a:pt x="211455" y="56007"/>
                  </a:cubicBezTo>
                  <a:lnTo>
                    <a:pt x="211455" y="124777"/>
                  </a:lnTo>
                  <a:lnTo>
                    <a:pt x="229076" y="126968"/>
                  </a:lnTo>
                  <a:lnTo>
                    <a:pt x="229076" y="138970"/>
                  </a:lnTo>
                  <a:lnTo>
                    <a:pt x="170783" y="138970"/>
                  </a:lnTo>
                  <a:lnTo>
                    <a:pt x="170783" y="126968"/>
                  </a:lnTo>
                  <a:lnTo>
                    <a:pt x="185928" y="124777"/>
                  </a:lnTo>
                  <a:lnTo>
                    <a:pt x="185928" y="56769"/>
                  </a:lnTo>
                  <a:cubicBezTo>
                    <a:pt x="185928" y="47339"/>
                    <a:pt x="185261" y="39719"/>
                    <a:pt x="183833" y="34100"/>
                  </a:cubicBezTo>
                  <a:cubicBezTo>
                    <a:pt x="182404" y="28480"/>
                    <a:pt x="179832" y="24289"/>
                    <a:pt x="176022" y="21527"/>
                  </a:cubicBezTo>
                  <a:cubicBezTo>
                    <a:pt x="172212" y="18764"/>
                    <a:pt x="166688" y="17335"/>
                    <a:pt x="159544" y="17335"/>
                  </a:cubicBezTo>
                  <a:cubicBezTo>
                    <a:pt x="154210" y="17335"/>
                    <a:pt x="148400" y="18479"/>
                    <a:pt x="142399" y="20860"/>
                  </a:cubicBezTo>
                  <a:cubicBezTo>
                    <a:pt x="136398" y="23241"/>
                    <a:pt x="131254" y="26003"/>
                    <a:pt x="126968" y="29337"/>
                  </a:cubicBezTo>
                  <a:cubicBezTo>
                    <a:pt x="128397" y="35719"/>
                    <a:pt x="129159" y="44767"/>
                    <a:pt x="129159" y="56483"/>
                  </a:cubicBezTo>
                  <a:lnTo>
                    <a:pt x="129159" y="124777"/>
                  </a:lnTo>
                  <a:lnTo>
                    <a:pt x="146494" y="126968"/>
                  </a:lnTo>
                  <a:lnTo>
                    <a:pt x="146494" y="138970"/>
                  </a:lnTo>
                  <a:lnTo>
                    <a:pt x="87249" y="138970"/>
                  </a:lnTo>
                  <a:lnTo>
                    <a:pt x="87249" y="126968"/>
                  </a:lnTo>
                  <a:lnTo>
                    <a:pt x="103442" y="124777"/>
                  </a:lnTo>
                  <a:lnTo>
                    <a:pt x="103442" y="56293"/>
                  </a:lnTo>
                  <a:cubicBezTo>
                    <a:pt x="103442" y="46482"/>
                    <a:pt x="102870" y="38957"/>
                    <a:pt x="101632" y="33528"/>
                  </a:cubicBezTo>
                  <a:cubicBezTo>
                    <a:pt x="100393" y="28099"/>
                    <a:pt x="98108" y="24098"/>
                    <a:pt x="94679" y="21431"/>
                  </a:cubicBezTo>
                  <a:cubicBezTo>
                    <a:pt x="91250" y="18764"/>
                    <a:pt x="86011" y="17431"/>
                    <a:pt x="79058" y="17431"/>
                  </a:cubicBezTo>
                  <a:cubicBezTo>
                    <a:pt x="73152" y="17431"/>
                    <a:pt x="66961" y="18859"/>
                    <a:pt x="60293" y="21812"/>
                  </a:cubicBezTo>
                  <a:cubicBezTo>
                    <a:pt x="53721" y="24765"/>
                    <a:pt x="47911" y="28194"/>
                    <a:pt x="43053" y="32099"/>
                  </a:cubicBezTo>
                  <a:lnTo>
                    <a:pt x="43053" y="124873"/>
                  </a:lnTo>
                  <a:lnTo>
                    <a:pt x="59436" y="127063"/>
                  </a:lnTo>
                  <a:lnTo>
                    <a:pt x="59436" y="139065"/>
                  </a:lnTo>
                  <a:lnTo>
                    <a:pt x="2381" y="139065"/>
                  </a:lnTo>
                  <a:lnTo>
                    <a:pt x="2381" y="126968"/>
                  </a:lnTo>
                  <a:close/>
                </a:path>
              </a:pathLst>
            </a:custGeom>
            <a:solidFill>
              <a:srgbClr val="FFFFFF"/>
            </a:solidFill>
            <a:ln w="9525" cap="flat">
              <a:noFill/>
              <a:prstDash val="solid"/>
              <a:miter/>
            </a:ln>
          </p:spPr>
          <p:txBody>
            <a:bodyPr anchor="ctr"/>
            <a:lstStyle/>
            <a:p>
              <a:pPr>
                <a:defRPr/>
              </a:pPr>
              <a:endParaRPr lang="ro-RO"/>
            </a:p>
          </p:txBody>
        </p:sp>
        <p:sp>
          <p:nvSpPr>
            <p:cNvPr id="101" name="Freeform: Shape 1063">
              <a:extLst>
                <a:ext uri="{FF2B5EF4-FFF2-40B4-BE49-F238E27FC236}">
                  <a16:creationId xmlns:a16="http://schemas.microsoft.com/office/drawing/2014/main" id="{FBA0BF4E-EB5C-7348-4E78-20784B105547}"/>
                </a:ext>
              </a:extLst>
            </p:cNvPr>
            <p:cNvSpPr/>
            <p:nvPr/>
          </p:nvSpPr>
          <p:spPr>
            <a:xfrm>
              <a:off x="12881133"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6 w 64865"/>
                <a:gd name="connsiteY14" fmla="*/ 18097 h 194119"/>
                <a:gd name="connsiteX15" fmla="*/ 18669 w 64865"/>
                <a:gd name="connsiteY15" fmla="*/ 5143 h 194119"/>
                <a:gd name="connsiteX16" fmla="*/ 31813 w 64865"/>
                <a:gd name="connsiteY16" fmla="*/ 0 h 194119"/>
                <a:gd name="connsiteX17" fmla="*/ 44005 w 64865"/>
                <a:gd name="connsiteY17" fmla="*/ 4381 h 194119"/>
                <a:gd name="connsiteX18" fmla="*/ 47911 w 64865"/>
                <a:gd name="connsiteY18" fmla="*/ 15621 h 194119"/>
                <a:gd name="connsiteX19" fmla="*/ 43148 w 64865"/>
                <a:gd name="connsiteY19" fmla="*/ 28861 h 194119"/>
                <a:gd name="connsiteX20" fmla="*/ 29813 w 64865"/>
                <a:gd name="connsiteY20" fmla="*/ 33718 h 194119"/>
                <a:gd name="connsiteX21" fmla="*/ 29527 w 64865"/>
                <a:gd name="connsiteY21" fmla="*/ 33718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812" y="29337"/>
                  </a:moveTo>
                  <a:cubicBezTo>
                    <a:pt x="15240" y="26384"/>
                    <a:pt x="13906" y="22669"/>
                    <a:pt x="13906" y="18097"/>
                  </a:cubicBezTo>
                  <a:cubicBezTo>
                    <a:pt x="13906" y="12859"/>
                    <a:pt x="15526" y="8572"/>
                    <a:pt x="18669" y="5143"/>
                  </a:cubicBezTo>
                  <a:cubicBezTo>
                    <a:pt x="21812" y="1714"/>
                    <a:pt x="26194" y="0"/>
                    <a:pt x="31813" y="0"/>
                  </a:cubicBezTo>
                  <a:cubicBezTo>
                    <a:pt x="37338" y="0"/>
                    <a:pt x="41434" y="1429"/>
                    <a:pt x="44005" y="4381"/>
                  </a:cubicBezTo>
                  <a:cubicBezTo>
                    <a:pt x="46577" y="7334"/>
                    <a:pt x="47911" y="11049"/>
                    <a:pt x="47911" y="15621"/>
                  </a:cubicBezTo>
                  <a:cubicBezTo>
                    <a:pt x="47911" y="21145"/>
                    <a:pt x="46292" y="25527"/>
                    <a:pt x="43148" y="28861"/>
                  </a:cubicBezTo>
                  <a:cubicBezTo>
                    <a:pt x="40005" y="32099"/>
                    <a:pt x="35528" y="33718"/>
                    <a:pt x="29813" y="33718"/>
                  </a:cubicBezTo>
                  <a:lnTo>
                    <a:pt x="29527" y="33718"/>
                  </a:lnTo>
                  <a:cubicBezTo>
                    <a:pt x="24384" y="33718"/>
                    <a:pt x="20479" y="32290"/>
                    <a:pt x="17812" y="29337"/>
                  </a:cubicBezTo>
                  <a:close/>
                </a:path>
              </a:pathLst>
            </a:custGeom>
            <a:solidFill>
              <a:srgbClr val="FFFFFF"/>
            </a:solidFill>
            <a:ln w="9525" cap="flat">
              <a:noFill/>
              <a:prstDash val="solid"/>
              <a:miter/>
            </a:ln>
          </p:spPr>
          <p:txBody>
            <a:bodyPr anchor="ctr"/>
            <a:lstStyle/>
            <a:p>
              <a:pPr>
                <a:defRPr/>
              </a:pPr>
              <a:endParaRPr lang="ro-RO"/>
            </a:p>
          </p:txBody>
        </p:sp>
        <p:sp>
          <p:nvSpPr>
            <p:cNvPr id="102" name="Freeform: Shape 1064">
              <a:extLst>
                <a:ext uri="{FF2B5EF4-FFF2-40B4-BE49-F238E27FC236}">
                  <a16:creationId xmlns:a16="http://schemas.microsoft.com/office/drawing/2014/main" id="{38E279EA-7A25-2595-A1D0-767FEB5F88E7}"/>
                </a:ext>
              </a:extLst>
            </p:cNvPr>
            <p:cNvSpPr/>
            <p:nvPr/>
          </p:nvSpPr>
          <p:spPr>
            <a:xfrm>
              <a:off x="12965715" y="7105999"/>
              <a:ext cx="99155" cy="141446"/>
            </a:xfrm>
            <a:custGeom>
              <a:avLst/>
              <a:gdLst>
                <a:gd name="connsiteX0" fmla="*/ 20383 w 99155"/>
                <a:gd name="connsiteY0" fmla="*/ 119348 h 141446"/>
                <a:gd name="connsiteX1" fmla="*/ 30766 w 99155"/>
                <a:gd name="connsiteY1" fmla="*/ 125920 h 141446"/>
                <a:gd name="connsiteX2" fmla="*/ 47530 w 99155"/>
                <a:gd name="connsiteY2" fmla="*/ 128873 h 141446"/>
                <a:gd name="connsiteX3" fmla="*/ 68104 w 99155"/>
                <a:gd name="connsiteY3" fmla="*/ 123444 h 141446"/>
                <a:gd name="connsiteX4" fmla="*/ 74676 w 99155"/>
                <a:gd name="connsiteY4" fmla="*/ 108490 h 141446"/>
                <a:gd name="connsiteX5" fmla="*/ 70485 w 99155"/>
                <a:gd name="connsiteY5" fmla="*/ 96965 h 141446"/>
                <a:gd name="connsiteX6" fmla="*/ 58865 w 99155"/>
                <a:gd name="connsiteY6" fmla="*/ 88297 h 141446"/>
                <a:gd name="connsiteX7" fmla="*/ 37433 w 99155"/>
                <a:gd name="connsiteY7" fmla="*/ 79153 h 141446"/>
                <a:gd name="connsiteX8" fmla="*/ 9906 w 99155"/>
                <a:gd name="connsiteY8" fmla="*/ 62103 h 141446"/>
                <a:gd name="connsiteX9" fmla="*/ 1238 w 99155"/>
                <a:gd name="connsiteY9" fmla="*/ 36004 h 141446"/>
                <a:gd name="connsiteX10" fmla="*/ 7715 w 99155"/>
                <a:gd name="connsiteY10" fmla="*/ 17145 h 141446"/>
                <a:gd name="connsiteX11" fmla="*/ 25622 w 99155"/>
                <a:gd name="connsiteY11" fmla="*/ 4572 h 141446"/>
                <a:gd name="connsiteX12" fmla="*/ 50959 w 99155"/>
                <a:gd name="connsiteY12" fmla="*/ 0 h 141446"/>
                <a:gd name="connsiteX13" fmla="*/ 70675 w 99155"/>
                <a:gd name="connsiteY13" fmla="*/ 1715 h 141446"/>
                <a:gd name="connsiteX14" fmla="*/ 84296 w 99155"/>
                <a:gd name="connsiteY14" fmla="*/ 5144 h 141446"/>
                <a:gd name="connsiteX15" fmla="*/ 91154 w 99155"/>
                <a:gd name="connsiteY15" fmla="*/ 7334 h 141446"/>
                <a:gd name="connsiteX16" fmla="*/ 91154 w 99155"/>
                <a:gd name="connsiteY16" fmla="*/ 37719 h 141446"/>
                <a:gd name="connsiteX17" fmla="*/ 76200 w 99155"/>
                <a:gd name="connsiteY17" fmla="*/ 37719 h 141446"/>
                <a:gd name="connsiteX18" fmla="*/ 71342 w 99155"/>
                <a:gd name="connsiteY18" fmla="*/ 19621 h 141446"/>
                <a:gd name="connsiteX19" fmla="*/ 63532 w 99155"/>
                <a:gd name="connsiteY19" fmla="*/ 14573 h 141446"/>
                <a:gd name="connsiteX20" fmla="*/ 49340 w 99155"/>
                <a:gd name="connsiteY20" fmla="*/ 12478 h 141446"/>
                <a:gd name="connsiteX21" fmla="*/ 31623 w 99155"/>
                <a:gd name="connsiteY21" fmla="*/ 17335 h 141446"/>
                <a:gd name="connsiteX22" fmla="*/ 24860 w 99155"/>
                <a:gd name="connsiteY22" fmla="*/ 30575 h 141446"/>
                <a:gd name="connsiteX23" fmla="*/ 28385 w 99155"/>
                <a:gd name="connsiteY23" fmla="*/ 42672 h 141446"/>
                <a:gd name="connsiteX24" fmla="*/ 37338 w 99155"/>
                <a:gd name="connsiteY24" fmla="*/ 50387 h 141446"/>
                <a:gd name="connsiteX25" fmla="*/ 52007 w 99155"/>
                <a:gd name="connsiteY25" fmla="*/ 57245 h 141446"/>
                <a:gd name="connsiteX26" fmla="*/ 56864 w 99155"/>
                <a:gd name="connsiteY26" fmla="*/ 59245 h 141446"/>
                <a:gd name="connsiteX27" fmla="*/ 79153 w 99155"/>
                <a:gd name="connsiteY27" fmla="*/ 69532 h 141446"/>
                <a:gd name="connsiteX28" fmla="*/ 93440 w 99155"/>
                <a:gd name="connsiteY28" fmla="*/ 82391 h 141446"/>
                <a:gd name="connsiteX29" fmla="*/ 99155 w 99155"/>
                <a:gd name="connsiteY29" fmla="*/ 101822 h 141446"/>
                <a:gd name="connsiteX30" fmla="*/ 85058 w 99155"/>
                <a:gd name="connsiteY30" fmla="*/ 130683 h 141446"/>
                <a:gd name="connsiteX31" fmla="*/ 46482 w 99155"/>
                <a:gd name="connsiteY31" fmla="*/ 141446 h 141446"/>
                <a:gd name="connsiteX32" fmla="*/ 21431 w 99155"/>
                <a:gd name="connsiteY32" fmla="*/ 138113 h 141446"/>
                <a:gd name="connsiteX33" fmla="*/ 0 w 99155"/>
                <a:gd name="connsiteY33" fmla="*/ 131350 h 141446"/>
                <a:gd name="connsiteX34" fmla="*/ 0 w 99155"/>
                <a:gd name="connsiteY34" fmla="*/ 100013 h 141446"/>
                <a:gd name="connsiteX35" fmla="*/ 15907 w 99155"/>
                <a:gd name="connsiteY35" fmla="*/ 100013 h 141446"/>
                <a:gd name="connsiteX36" fmla="*/ 20383 w 99155"/>
                <a:gd name="connsiteY36" fmla="*/ 11934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9155" h="141446">
                  <a:moveTo>
                    <a:pt x="20383" y="119348"/>
                  </a:moveTo>
                  <a:cubicBezTo>
                    <a:pt x="22003" y="121825"/>
                    <a:pt x="25527" y="124015"/>
                    <a:pt x="30766" y="125920"/>
                  </a:cubicBezTo>
                  <a:cubicBezTo>
                    <a:pt x="36100" y="127921"/>
                    <a:pt x="41624" y="128873"/>
                    <a:pt x="47530" y="128873"/>
                  </a:cubicBezTo>
                  <a:cubicBezTo>
                    <a:pt x="56864" y="128873"/>
                    <a:pt x="63722" y="127063"/>
                    <a:pt x="68104" y="123444"/>
                  </a:cubicBezTo>
                  <a:cubicBezTo>
                    <a:pt x="72485" y="119824"/>
                    <a:pt x="74676" y="114871"/>
                    <a:pt x="74676" y="108490"/>
                  </a:cubicBezTo>
                  <a:cubicBezTo>
                    <a:pt x="74676" y="104108"/>
                    <a:pt x="73247" y="100203"/>
                    <a:pt x="70485" y="96965"/>
                  </a:cubicBezTo>
                  <a:cubicBezTo>
                    <a:pt x="67723" y="93726"/>
                    <a:pt x="63817" y="90773"/>
                    <a:pt x="58865" y="88297"/>
                  </a:cubicBezTo>
                  <a:cubicBezTo>
                    <a:pt x="53912" y="85820"/>
                    <a:pt x="46768" y="82677"/>
                    <a:pt x="37433" y="79153"/>
                  </a:cubicBezTo>
                  <a:cubicBezTo>
                    <a:pt x="24860" y="74390"/>
                    <a:pt x="15716" y="68770"/>
                    <a:pt x="9906" y="62103"/>
                  </a:cubicBezTo>
                  <a:cubicBezTo>
                    <a:pt x="4096" y="55531"/>
                    <a:pt x="1238" y="46768"/>
                    <a:pt x="1238" y="36004"/>
                  </a:cubicBezTo>
                  <a:cubicBezTo>
                    <a:pt x="1238" y="28861"/>
                    <a:pt x="3429" y="22574"/>
                    <a:pt x="7715" y="17145"/>
                  </a:cubicBezTo>
                  <a:cubicBezTo>
                    <a:pt x="12002" y="11716"/>
                    <a:pt x="18002" y="7525"/>
                    <a:pt x="25622" y="4572"/>
                  </a:cubicBezTo>
                  <a:cubicBezTo>
                    <a:pt x="33242" y="1619"/>
                    <a:pt x="41624" y="0"/>
                    <a:pt x="50959" y="0"/>
                  </a:cubicBezTo>
                  <a:cubicBezTo>
                    <a:pt x="58483" y="0"/>
                    <a:pt x="65056" y="571"/>
                    <a:pt x="70675" y="1715"/>
                  </a:cubicBezTo>
                  <a:cubicBezTo>
                    <a:pt x="76295" y="2857"/>
                    <a:pt x="80867" y="4000"/>
                    <a:pt x="84296" y="5144"/>
                  </a:cubicBezTo>
                  <a:cubicBezTo>
                    <a:pt x="87725" y="6286"/>
                    <a:pt x="90011" y="7048"/>
                    <a:pt x="91154" y="7334"/>
                  </a:cubicBezTo>
                  <a:lnTo>
                    <a:pt x="91154" y="37719"/>
                  </a:lnTo>
                  <a:lnTo>
                    <a:pt x="76200" y="37719"/>
                  </a:lnTo>
                  <a:lnTo>
                    <a:pt x="71342" y="19621"/>
                  </a:lnTo>
                  <a:cubicBezTo>
                    <a:pt x="70390" y="17621"/>
                    <a:pt x="67723" y="16002"/>
                    <a:pt x="63532" y="14573"/>
                  </a:cubicBezTo>
                  <a:cubicBezTo>
                    <a:pt x="59341" y="13144"/>
                    <a:pt x="54578" y="12478"/>
                    <a:pt x="49340" y="12478"/>
                  </a:cubicBezTo>
                  <a:cubicBezTo>
                    <a:pt x="42005" y="12478"/>
                    <a:pt x="36100" y="14097"/>
                    <a:pt x="31623" y="17335"/>
                  </a:cubicBezTo>
                  <a:cubicBezTo>
                    <a:pt x="27146" y="20574"/>
                    <a:pt x="24860" y="25051"/>
                    <a:pt x="24860" y="30575"/>
                  </a:cubicBezTo>
                  <a:cubicBezTo>
                    <a:pt x="24860" y="35433"/>
                    <a:pt x="26003" y="39529"/>
                    <a:pt x="28385" y="42672"/>
                  </a:cubicBezTo>
                  <a:cubicBezTo>
                    <a:pt x="30766" y="45815"/>
                    <a:pt x="33719" y="48387"/>
                    <a:pt x="37338" y="50387"/>
                  </a:cubicBezTo>
                  <a:cubicBezTo>
                    <a:pt x="40958" y="52388"/>
                    <a:pt x="45815" y="54673"/>
                    <a:pt x="52007" y="57245"/>
                  </a:cubicBezTo>
                  <a:lnTo>
                    <a:pt x="56864" y="59245"/>
                  </a:lnTo>
                  <a:cubicBezTo>
                    <a:pt x="66008" y="62865"/>
                    <a:pt x="73438" y="66294"/>
                    <a:pt x="79153" y="69532"/>
                  </a:cubicBezTo>
                  <a:cubicBezTo>
                    <a:pt x="84868" y="72771"/>
                    <a:pt x="89630" y="77057"/>
                    <a:pt x="93440" y="82391"/>
                  </a:cubicBezTo>
                  <a:cubicBezTo>
                    <a:pt x="97250" y="87725"/>
                    <a:pt x="99155" y="94202"/>
                    <a:pt x="99155" y="101822"/>
                  </a:cubicBezTo>
                  <a:cubicBezTo>
                    <a:pt x="99155" y="113919"/>
                    <a:pt x="94488" y="123539"/>
                    <a:pt x="85058" y="130683"/>
                  </a:cubicBezTo>
                  <a:cubicBezTo>
                    <a:pt x="75629" y="137827"/>
                    <a:pt x="62865" y="141446"/>
                    <a:pt x="46482" y="141446"/>
                  </a:cubicBezTo>
                  <a:cubicBezTo>
                    <a:pt x="38481" y="141446"/>
                    <a:pt x="30099" y="140303"/>
                    <a:pt x="21431" y="138113"/>
                  </a:cubicBezTo>
                  <a:cubicBezTo>
                    <a:pt x="12668" y="135922"/>
                    <a:pt x="5525" y="133636"/>
                    <a:pt x="0" y="131350"/>
                  </a:cubicBezTo>
                  <a:lnTo>
                    <a:pt x="0" y="100013"/>
                  </a:lnTo>
                  <a:lnTo>
                    <a:pt x="15907" y="100013"/>
                  </a:lnTo>
                  <a:lnTo>
                    <a:pt x="20383" y="119348"/>
                  </a:lnTo>
                  <a:close/>
                </a:path>
              </a:pathLst>
            </a:custGeom>
            <a:solidFill>
              <a:srgbClr val="FFFFFF"/>
            </a:solidFill>
            <a:ln w="9525" cap="flat">
              <a:noFill/>
              <a:prstDash val="solid"/>
              <a:miter/>
            </a:ln>
          </p:spPr>
          <p:txBody>
            <a:bodyPr anchor="ctr"/>
            <a:lstStyle/>
            <a:p>
              <a:pPr>
                <a:defRPr/>
              </a:pPr>
              <a:endParaRPr lang="ro-RO"/>
            </a:p>
          </p:txBody>
        </p:sp>
        <p:sp>
          <p:nvSpPr>
            <p:cNvPr id="103" name="Freeform: Shape 1065">
              <a:extLst>
                <a:ext uri="{FF2B5EF4-FFF2-40B4-BE49-F238E27FC236}">
                  <a16:creationId xmlns:a16="http://schemas.microsoft.com/office/drawing/2014/main" id="{8E46306A-2F1E-0BAE-34F8-EAD8B4B0854B}"/>
                </a:ext>
              </a:extLst>
            </p:cNvPr>
            <p:cNvSpPr/>
            <p:nvPr/>
          </p:nvSpPr>
          <p:spPr>
            <a:xfrm>
              <a:off x="13086207"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6 w 64865"/>
                <a:gd name="connsiteY14" fmla="*/ 18097 h 194119"/>
                <a:gd name="connsiteX15" fmla="*/ 18669 w 64865"/>
                <a:gd name="connsiteY15" fmla="*/ 5143 h 194119"/>
                <a:gd name="connsiteX16" fmla="*/ 31813 w 64865"/>
                <a:gd name="connsiteY16" fmla="*/ 0 h 194119"/>
                <a:gd name="connsiteX17" fmla="*/ 44005 w 64865"/>
                <a:gd name="connsiteY17" fmla="*/ 4381 h 194119"/>
                <a:gd name="connsiteX18" fmla="*/ 47911 w 64865"/>
                <a:gd name="connsiteY18" fmla="*/ 15621 h 194119"/>
                <a:gd name="connsiteX19" fmla="*/ 43148 w 64865"/>
                <a:gd name="connsiteY19" fmla="*/ 28861 h 194119"/>
                <a:gd name="connsiteX20" fmla="*/ 29813 w 64865"/>
                <a:gd name="connsiteY20" fmla="*/ 33718 h 194119"/>
                <a:gd name="connsiteX21" fmla="*/ 29527 w 64865"/>
                <a:gd name="connsiteY21" fmla="*/ 33718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812" y="29337"/>
                  </a:moveTo>
                  <a:cubicBezTo>
                    <a:pt x="15240" y="26384"/>
                    <a:pt x="13906" y="22669"/>
                    <a:pt x="13906" y="18097"/>
                  </a:cubicBezTo>
                  <a:cubicBezTo>
                    <a:pt x="13906" y="12859"/>
                    <a:pt x="15526" y="8572"/>
                    <a:pt x="18669" y="5143"/>
                  </a:cubicBezTo>
                  <a:cubicBezTo>
                    <a:pt x="21812" y="1714"/>
                    <a:pt x="26194" y="0"/>
                    <a:pt x="31813" y="0"/>
                  </a:cubicBezTo>
                  <a:cubicBezTo>
                    <a:pt x="37338" y="0"/>
                    <a:pt x="41434" y="1429"/>
                    <a:pt x="44005" y="4381"/>
                  </a:cubicBezTo>
                  <a:cubicBezTo>
                    <a:pt x="46577" y="7334"/>
                    <a:pt x="47911" y="11049"/>
                    <a:pt x="47911" y="15621"/>
                  </a:cubicBezTo>
                  <a:cubicBezTo>
                    <a:pt x="47911" y="21145"/>
                    <a:pt x="46292" y="25527"/>
                    <a:pt x="43148" y="28861"/>
                  </a:cubicBezTo>
                  <a:cubicBezTo>
                    <a:pt x="40005" y="32099"/>
                    <a:pt x="35528" y="33718"/>
                    <a:pt x="29813" y="33718"/>
                  </a:cubicBezTo>
                  <a:lnTo>
                    <a:pt x="29527" y="33718"/>
                  </a:lnTo>
                  <a:cubicBezTo>
                    <a:pt x="24384" y="33718"/>
                    <a:pt x="20479" y="32290"/>
                    <a:pt x="17812" y="29337"/>
                  </a:cubicBezTo>
                  <a:close/>
                </a:path>
              </a:pathLst>
            </a:custGeom>
            <a:solidFill>
              <a:srgbClr val="FFFFFF"/>
            </a:solidFill>
            <a:ln w="9525" cap="flat">
              <a:noFill/>
              <a:prstDash val="solid"/>
              <a:miter/>
            </a:ln>
          </p:spPr>
          <p:txBody>
            <a:bodyPr anchor="ctr"/>
            <a:lstStyle/>
            <a:p>
              <a:pPr>
                <a:defRPr/>
              </a:pPr>
              <a:endParaRPr lang="ro-RO"/>
            </a:p>
          </p:txBody>
        </p:sp>
        <p:sp>
          <p:nvSpPr>
            <p:cNvPr id="104" name="Freeform: Shape 1066">
              <a:extLst>
                <a:ext uri="{FF2B5EF4-FFF2-40B4-BE49-F238E27FC236}">
                  <a16:creationId xmlns:a16="http://schemas.microsoft.com/office/drawing/2014/main" id="{38CB693B-C15C-F1D6-872A-451DE417F093}"/>
                </a:ext>
              </a:extLst>
            </p:cNvPr>
            <p:cNvSpPr/>
            <p:nvPr/>
          </p:nvSpPr>
          <p:spPr>
            <a:xfrm>
              <a:off x="13156882" y="7044467"/>
              <a:ext cx="138779" cy="203073"/>
            </a:xfrm>
            <a:custGeom>
              <a:avLst/>
              <a:gdLst>
                <a:gd name="connsiteX0" fmla="*/ 0 w 138779"/>
                <a:gd name="connsiteY0" fmla="*/ 4667 h 203073"/>
                <a:gd name="connsiteX1" fmla="*/ 39148 w 138779"/>
                <a:gd name="connsiteY1" fmla="*/ 0 h 203073"/>
                <a:gd name="connsiteX2" fmla="*/ 39624 w 138779"/>
                <a:gd name="connsiteY2" fmla="*/ 0 h 203073"/>
                <a:gd name="connsiteX3" fmla="*/ 45244 w 138779"/>
                <a:gd name="connsiteY3" fmla="*/ 3620 h 203073"/>
                <a:gd name="connsiteX4" fmla="*/ 45244 w 138779"/>
                <a:gd name="connsiteY4" fmla="*/ 77248 h 203073"/>
                <a:gd name="connsiteX5" fmla="*/ 62770 w 138779"/>
                <a:gd name="connsiteY5" fmla="*/ 65532 h 203073"/>
                <a:gd name="connsiteX6" fmla="*/ 85439 w 138779"/>
                <a:gd name="connsiteY6" fmla="*/ 60865 h 203073"/>
                <a:gd name="connsiteX7" fmla="*/ 112204 w 138779"/>
                <a:gd name="connsiteY7" fmla="*/ 68009 h 203073"/>
                <a:gd name="connsiteX8" fmla="*/ 131540 w 138779"/>
                <a:gd name="connsiteY8" fmla="*/ 90011 h 203073"/>
                <a:gd name="connsiteX9" fmla="*/ 138779 w 138779"/>
                <a:gd name="connsiteY9" fmla="*/ 127730 h 203073"/>
                <a:gd name="connsiteX10" fmla="*/ 130111 w 138779"/>
                <a:gd name="connsiteY10" fmla="*/ 165926 h 203073"/>
                <a:gd name="connsiteX11" fmla="*/ 105251 w 138779"/>
                <a:gd name="connsiteY11" fmla="*/ 193072 h 203073"/>
                <a:gd name="connsiteX12" fmla="*/ 67818 w 138779"/>
                <a:gd name="connsiteY12" fmla="*/ 203073 h 203073"/>
                <a:gd name="connsiteX13" fmla="*/ 36957 w 138779"/>
                <a:gd name="connsiteY13" fmla="*/ 199739 h 203073"/>
                <a:gd name="connsiteX14" fmla="*/ 20098 w 138779"/>
                <a:gd name="connsiteY14" fmla="*/ 193739 h 203073"/>
                <a:gd name="connsiteX15" fmla="*/ 20098 w 138779"/>
                <a:gd name="connsiteY15" fmla="*/ 17526 h 203073"/>
                <a:gd name="connsiteX16" fmla="*/ 0 w 138779"/>
                <a:gd name="connsiteY16" fmla="*/ 14859 h 203073"/>
                <a:gd name="connsiteX17" fmla="*/ 0 w 138779"/>
                <a:gd name="connsiteY17" fmla="*/ 4667 h 203073"/>
                <a:gd name="connsiteX18" fmla="*/ 58198 w 138779"/>
                <a:gd name="connsiteY18" fmla="*/ 82582 h 203073"/>
                <a:gd name="connsiteX19" fmla="*/ 45339 w 138779"/>
                <a:gd name="connsiteY19" fmla="*/ 92202 h 203073"/>
                <a:gd name="connsiteX20" fmla="*/ 45339 w 138779"/>
                <a:gd name="connsiteY20" fmla="*/ 182309 h 203073"/>
                <a:gd name="connsiteX21" fmla="*/ 53816 w 138779"/>
                <a:gd name="connsiteY21" fmla="*/ 187833 h 203073"/>
                <a:gd name="connsiteX22" fmla="*/ 69628 w 138779"/>
                <a:gd name="connsiteY22" fmla="*/ 189928 h 203073"/>
                <a:gd name="connsiteX23" fmla="*/ 100012 w 138779"/>
                <a:gd name="connsiteY23" fmla="*/ 174784 h 203073"/>
                <a:gd name="connsiteX24" fmla="*/ 111538 w 138779"/>
                <a:gd name="connsiteY24" fmla="*/ 130493 h 203073"/>
                <a:gd name="connsiteX25" fmla="*/ 101536 w 138779"/>
                <a:gd name="connsiteY25" fmla="*/ 91345 h 203073"/>
                <a:gd name="connsiteX26" fmla="*/ 75628 w 138779"/>
                <a:gd name="connsiteY26" fmla="*/ 78391 h 203073"/>
                <a:gd name="connsiteX27" fmla="*/ 58198 w 138779"/>
                <a:gd name="connsiteY27" fmla="*/ 82582 h 203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779" h="203073">
                  <a:moveTo>
                    <a:pt x="0" y="4667"/>
                  </a:moveTo>
                  <a:lnTo>
                    <a:pt x="39148" y="0"/>
                  </a:lnTo>
                  <a:lnTo>
                    <a:pt x="39624" y="0"/>
                  </a:lnTo>
                  <a:lnTo>
                    <a:pt x="45244" y="3620"/>
                  </a:lnTo>
                  <a:lnTo>
                    <a:pt x="45244" y="77248"/>
                  </a:lnTo>
                  <a:cubicBezTo>
                    <a:pt x="50101" y="72485"/>
                    <a:pt x="56007" y="68580"/>
                    <a:pt x="62770" y="65532"/>
                  </a:cubicBezTo>
                  <a:cubicBezTo>
                    <a:pt x="69533" y="62484"/>
                    <a:pt x="77057" y="60865"/>
                    <a:pt x="85439" y="60865"/>
                  </a:cubicBezTo>
                  <a:cubicBezTo>
                    <a:pt x="95250" y="60865"/>
                    <a:pt x="104108" y="63246"/>
                    <a:pt x="112204" y="68009"/>
                  </a:cubicBezTo>
                  <a:cubicBezTo>
                    <a:pt x="120301" y="72771"/>
                    <a:pt x="126778" y="80105"/>
                    <a:pt x="131540" y="90011"/>
                  </a:cubicBezTo>
                  <a:cubicBezTo>
                    <a:pt x="136303" y="99917"/>
                    <a:pt x="138779" y="112490"/>
                    <a:pt x="138779" y="127730"/>
                  </a:cubicBezTo>
                  <a:cubicBezTo>
                    <a:pt x="138779" y="141732"/>
                    <a:pt x="135922" y="154495"/>
                    <a:pt x="130111" y="165926"/>
                  </a:cubicBezTo>
                  <a:cubicBezTo>
                    <a:pt x="124301" y="177355"/>
                    <a:pt x="116015" y="186404"/>
                    <a:pt x="105251" y="193072"/>
                  </a:cubicBezTo>
                  <a:cubicBezTo>
                    <a:pt x="94488" y="199739"/>
                    <a:pt x="82010" y="203073"/>
                    <a:pt x="67818" y="203073"/>
                  </a:cubicBezTo>
                  <a:cubicBezTo>
                    <a:pt x="56579" y="203073"/>
                    <a:pt x="46292" y="201930"/>
                    <a:pt x="36957" y="199739"/>
                  </a:cubicBezTo>
                  <a:cubicBezTo>
                    <a:pt x="27622" y="197549"/>
                    <a:pt x="22003" y="195548"/>
                    <a:pt x="20098" y="193739"/>
                  </a:cubicBezTo>
                  <a:lnTo>
                    <a:pt x="20098" y="17526"/>
                  </a:lnTo>
                  <a:lnTo>
                    <a:pt x="0" y="14859"/>
                  </a:lnTo>
                  <a:lnTo>
                    <a:pt x="0" y="4667"/>
                  </a:lnTo>
                  <a:close/>
                  <a:moveTo>
                    <a:pt x="58198" y="82582"/>
                  </a:moveTo>
                  <a:cubicBezTo>
                    <a:pt x="52864" y="85439"/>
                    <a:pt x="48577" y="88678"/>
                    <a:pt x="45339" y="92202"/>
                  </a:cubicBezTo>
                  <a:lnTo>
                    <a:pt x="45339" y="182309"/>
                  </a:lnTo>
                  <a:cubicBezTo>
                    <a:pt x="46292" y="184595"/>
                    <a:pt x="49149" y="186404"/>
                    <a:pt x="53816" y="187833"/>
                  </a:cubicBezTo>
                  <a:cubicBezTo>
                    <a:pt x="58483" y="189262"/>
                    <a:pt x="63722" y="189928"/>
                    <a:pt x="69628" y="189928"/>
                  </a:cubicBezTo>
                  <a:cubicBezTo>
                    <a:pt x="82201" y="189928"/>
                    <a:pt x="92297" y="184880"/>
                    <a:pt x="100012" y="174784"/>
                  </a:cubicBezTo>
                  <a:cubicBezTo>
                    <a:pt x="107633" y="164687"/>
                    <a:pt x="111538" y="149924"/>
                    <a:pt x="111538" y="130493"/>
                  </a:cubicBezTo>
                  <a:cubicBezTo>
                    <a:pt x="111538" y="113062"/>
                    <a:pt x="108204" y="100013"/>
                    <a:pt x="101536" y="91345"/>
                  </a:cubicBezTo>
                  <a:cubicBezTo>
                    <a:pt x="94869" y="82677"/>
                    <a:pt x="86201" y="78391"/>
                    <a:pt x="75628" y="78391"/>
                  </a:cubicBezTo>
                  <a:cubicBezTo>
                    <a:pt x="69247" y="78295"/>
                    <a:pt x="63437" y="79724"/>
                    <a:pt x="58198" y="82582"/>
                  </a:cubicBezTo>
                  <a:close/>
                </a:path>
              </a:pathLst>
            </a:custGeom>
            <a:solidFill>
              <a:srgbClr val="FFFFFF"/>
            </a:solidFill>
            <a:ln w="9525" cap="flat">
              <a:noFill/>
              <a:prstDash val="solid"/>
              <a:miter/>
            </a:ln>
          </p:spPr>
          <p:txBody>
            <a:bodyPr anchor="ctr"/>
            <a:lstStyle/>
            <a:p>
              <a:pPr>
                <a:defRPr/>
              </a:pPr>
              <a:endParaRPr lang="ro-RO"/>
            </a:p>
          </p:txBody>
        </p:sp>
        <p:sp>
          <p:nvSpPr>
            <p:cNvPr id="105" name="Freeform: Shape 1067">
              <a:extLst>
                <a:ext uri="{FF2B5EF4-FFF2-40B4-BE49-F238E27FC236}">
                  <a16:creationId xmlns:a16="http://schemas.microsoft.com/office/drawing/2014/main" id="{4644D2C8-A890-1B27-DF4E-56D24DE99CF9}"/>
                </a:ext>
              </a:extLst>
            </p:cNvPr>
            <p:cNvSpPr/>
            <p:nvPr/>
          </p:nvSpPr>
          <p:spPr>
            <a:xfrm>
              <a:off x="13316235"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3 h 194119"/>
                <a:gd name="connsiteX16" fmla="*/ 31909 w 64865"/>
                <a:gd name="connsiteY16" fmla="*/ 0 h 194119"/>
                <a:gd name="connsiteX17" fmla="*/ 44101 w 64865"/>
                <a:gd name="connsiteY17" fmla="*/ 4381 h 194119"/>
                <a:gd name="connsiteX18" fmla="*/ 48006 w 64865"/>
                <a:gd name="connsiteY18" fmla="*/ 15621 h 194119"/>
                <a:gd name="connsiteX19" fmla="*/ 43244 w 64865"/>
                <a:gd name="connsiteY19" fmla="*/ 28861 h 194119"/>
                <a:gd name="connsiteX20" fmla="*/ 29909 w 64865"/>
                <a:gd name="connsiteY20" fmla="*/ 33718 h 194119"/>
                <a:gd name="connsiteX21" fmla="*/ 29623 w 64865"/>
                <a:gd name="connsiteY21" fmla="*/ 33718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907" y="29337"/>
                  </a:moveTo>
                  <a:cubicBezTo>
                    <a:pt x="15335" y="26384"/>
                    <a:pt x="14002" y="22669"/>
                    <a:pt x="14002" y="18097"/>
                  </a:cubicBezTo>
                  <a:cubicBezTo>
                    <a:pt x="14002" y="12859"/>
                    <a:pt x="15621" y="8572"/>
                    <a:pt x="18764" y="5143"/>
                  </a:cubicBezTo>
                  <a:cubicBezTo>
                    <a:pt x="21907" y="1714"/>
                    <a:pt x="26289" y="0"/>
                    <a:pt x="31909" y="0"/>
                  </a:cubicBezTo>
                  <a:cubicBezTo>
                    <a:pt x="37433" y="0"/>
                    <a:pt x="41529" y="1429"/>
                    <a:pt x="44101" y="4381"/>
                  </a:cubicBezTo>
                  <a:cubicBezTo>
                    <a:pt x="46672" y="7334"/>
                    <a:pt x="48006" y="11049"/>
                    <a:pt x="48006" y="15621"/>
                  </a:cubicBezTo>
                  <a:cubicBezTo>
                    <a:pt x="48006" y="21145"/>
                    <a:pt x="46387" y="25527"/>
                    <a:pt x="43244" y="28861"/>
                  </a:cubicBezTo>
                  <a:cubicBezTo>
                    <a:pt x="40100" y="32099"/>
                    <a:pt x="35623" y="33718"/>
                    <a:pt x="29909" y="33718"/>
                  </a:cubicBezTo>
                  <a:lnTo>
                    <a:pt x="29623" y="33718"/>
                  </a:lnTo>
                  <a:cubicBezTo>
                    <a:pt x="24384" y="33718"/>
                    <a:pt x="20479" y="32290"/>
                    <a:pt x="17907" y="29337"/>
                  </a:cubicBezTo>
                  <a:close/>
                </a:path>
              </a:pathLst>
            </a:custGeom>
            <a:solidFill>
              <a:srgbClr val="FFFFFF"/>
            </a:solidFill>
            <a:ln w="9525" cap="flat">
              <a:noFill/>
              <a:prstDash val="solid"/>
              <a:miter/>
            </a:ln>
          </p:spPr>
          <p:txBody>
            <a:bodyPr anchor="ctr"/>
            <a:lstStyle/>
            <a:p>
              <a:pPr>
                <a:defRPr/>
              </a:pPr>
              <a:endParaRPr lang="ro-RO"/>
            </a:p>
          </p:txBody>
        </p:sp>
        <p:sp>
          <p:nvSpPr>
            <p:cNvPr id="106" name="Freeform: Shape 1068">
              <a:extLst>
                <a:ext uri="{FF2B5EF4-FFF2-40B4-BE49-F238E27FC236}">
                  <a16:creationId xmlns:a16="http://schemas.microsoft.com/office/drawing/2014/main" id="{13E4F03A-09FA-0E3A-83EC-ACABEF25FFCC}"/>
                </a:ext>
              </a:extLst>
            </p:cNvPr>
            <p:cNvSpPr/>
            <p:nvPr/>
          </p:nvSpPr>
          <p:spPr>
            <a:xfrm>
              <a:off x="13396531" y="7044467"/>
              <a:ext cx="66103" cy="200405"/>
            </a:xfrm>
            <a:custGeom>
              <a:avLst/>
              <a:gdLst>
                <a:gd name="connsiteX0" fmla="*/ 19812 w 66103"/>
                <a:gd name="connsiteY0" fmla="*/ 17812 h 200405"/>
                <a:gd name="connsiteX1" fmla="*/ 0 w 66103"/>
                <a:gd name="connsiteY1" fmla="*/ 15145 h 200405"/>
                <a:gd name="connsiteX2" fmla="*/ 0 w 66103"/>
                <a:gd name="connsiteY2" fmla="*/ 4667 h 200405"/>
                <a:gd name="connsiteX3" fmla="*/ 39434 w 66103"/>
                <a:gd name="connsiteY3" fmla="*/ 0 h 200405"/>
                <a:gd name="connsiteX4" fmla="*/ 39910 w 66103"/>
                <a:gd name="connsiteY4" fmla="*/ 0 h 200405"/>
                <a:gd name="connsiteX5" fmla="*/ 45339 w 66103"/>
                <a:gd name="connsiteY5" fmla="*/ 3620 h 200405"/>
                <a:gd name="connsiteX6" fmla="*/ 45339 w 66103"/>
                <a:gd name="connsiteY6" fmla="*/ 186404 h 200405"/>
                <a:gd name="connsiteX7" fmla="*/ 66104 w 66103"/>
                <a:gd name="connsiteY7" fmla="*/ 188405 h 200405"/>
                <a:gd name="connsiteX8" fmla="*/ 66104 w 66103"/>
                <a:gd name="connsiteY8" fmla="*/ 200406 h 200405"/>
                <a:gd name="connsiteX9" fmla="*/ 0 w 66103"/>
                <a:gd name="connsiteY9" fmla="*/ 200406 h 200405"/>
                <a:gd name="connsiteX10" fmla="*/ 0 w 66103"/>
                <a:gd name="connsiteY10" fmla="*/ 188405 h 200405"/>
                <a:gd name="connsiteX11" fmla="*/ 19812 w 66103"/>
                <a:gd name="connsiteY11" fmla="*/ 186214 h 200405"/>
                <a:gd name="connsiteX12" fmla="*/ 19812 w 66103"/>
                <a:gd name="connsiteY12" fmla="*/ 17812 h 20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5">
                  <a:moveTo>
                    <a:pt x="19812" y="17812"/>
                  </a:moveTo>
                  <a:lnTo>
                    <a:pt x="0" y="15145"/>
                  </a:lnTo>
                  <a:lnTo>
                    <a:pt x="0" y="4667"/>
                  </a:lnTo>
                  <a:lnTo>
                    <a:pt x="39434" y="0"/>
                  </a:lnTo>
                  <a:lnTo>
                    <a:pt x="39910" y="0"/>
                  </a:lnTo>
                  <a:lnTo>
                    <a:pt x="45339" y="3620"/>
                  </a:lnTo>
                  <a:lnTo>
                    <a:pt x="45339" y="186404"/>
                  </a:lnTo>
                  <a:lnTo>
                    <a:pt x="66104" y="188405"/>
                  </a:lnTo>
                  <a:lnTo>
                    <a:pt x="66104" y="200406"/>
                  </a:lnTo>
                  <a:lnTo>
                    <a:pt x="0" y="200406"/>
                  </a:lnTo>
                  <a:lnTo>
                    <a:pt x="0" y="188405"/>
                  </a:lnTo>
                  <a:lnTo>
                    <a:pt x="19812" y="186214"/>
                  </a:lnTo>
                  <a:lnTo>
                    <a:pt x="19812" y="17812"/>
                  </a:lnTo>
                  <a:close/>
                </a:path>
              </a:pathLst>
            </a:custGeom>
            <a:solidFill>
              <a:srgbClr val="FFFFFF"/>
            </a:solidFill>
            <a:ln w="9525" cap="flat">
              <a:noFill/>
              <a:prstDash val="solid"/>
              <a:miter/>
            </a:ln>
          </p:spPr>
          <p:txBody>
            <a:bodyPr anchor="ctr"/>
            <a:lstStyle/>
            <a:p>
              <a:pPr>
                <a:defRPr/>
              </a:pPr>
              <a:endParaRPr lang="ro-RO"/>
            </a:p>
          </p:txBody>
        </p:sp>
        <p:sp>
          <p:nvSpPr>
            <p:cNvPr id="107" name="Freeform: Shape 1069">
              <a:extLst>
                <a:ext uri="{FF2B5EF4-FFF2-40B4-BE49-F238E27FC236}">
                  <a16:creationId xmlns:a16="http://schemas.microsoft.com/office/drawing/2014/main" id="{7B2C7A37-68CF-F49B-D081-5E92C8965D8A}"/>
                </a:ext>
              </a:extLst>
            </p:cNvPr>
            <p:cNvSpPr/>
            <p:nvPr/>
          </p:nvSpPr>
          <p:spPr>
            <a:xfrm>
              <a:off x="13479494" y="7105523"/>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5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4 w 112585"/>
                <a:gd name="connsiteY10" fmla="*/ 125254 h 142208"/>
                <a:gd name="connsiteX11" fmla="*/ 88963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7" y="0"/>
                    <a:pt x="90868" y="4191"/>
                    <a:pt x="99250" y="12573"/>
                  </a:cubicBezTo>
                  <a:cubicBezTo>
                    <a:pt x="107632" y="20955"/>
                    <a:pt x="112109" y="33052"/>
                    <a:pt x="112585" y="48673"/>
                  </a:cubicBezTo>
                  <a:cubicBezTo>
                    <a:pt x="112585" y="58579"/>
                    <a:pt x="112014" y="66199"/>
                    <a:pt x="110871" y="71438"/>
                  </a:cubicBezTo>
                  <a:lnTo>
                    <a:pt x="26670" y="71438"/>
                  </a:lnTo>
                  <a:cubicBezTo>
                    <a:pt x="26956" y="87630"/>
                    <a:pt x="30766" y="100584"/>
                    <a:pt x="37909" y="110490"/>
                  </a:cubicBezTo>
                  <a:cubicBezTo>
                    <a:pt x="45053" y="120396"/>
                    <a:pt x="55245" y="125254"/>
                    <a:pt x="68484" y="125254"/>
                  </a:cubicBezTo>
                  <a:cubicBezTo>
                    <a:pt x="74962" y="125254"/>
                    <a:pt x="81820" y="124111"/>
                    <a:pt x="88963" y="121729"/>
                  </a:cubicBezTo>
                  <a:cubicBezTo>
                    <a:pt x="96107" y="119348"/>
                    <a:pt x="101536" y="116586"/>
                    <a:pt x="105442" y="113252"/>
                  </a:cubicBezTo>
                  <a:lnTo>
                    <a:pt x="110109" y="124015"/>
                  </a:lnTo>
                  <a:cubicBezTo>
                    <a:pt x="105346" y="128873"/>
                    <a:pt x="98393" y="133160"/>
                    <a:pt x="89059" y="136779"/>
                  </a:cubicBezTo>
                  <a:cubicBezTo>
                    <a:pt x="79724" y="140398"/>
                    <a:pt x="70294" y="142208"/>
                    <a:pt x="60674" y="142208"/>
                  </a:cubicBezTo>
                  <a:cubicBezTo>
                    <a:pt x="40957" y="142113"/>
                    <a:pt x="25908" y="135636"/>
                    <a:pt x="15526" y="122777"/>
                  </a:cubicBezTo>
                  <a:close/>
                  <a:moveTo>
                    <a:pt x="85630" y="58388"/>
                  </a:moveTo>
                  <a:cubicBezTo>
                    <a:pt x="86106" y="54959"/>
                    <a:pt x="86392" y="51435"/>
                    <a:pt x="86392" y="47911"/>
                  </a:cubicBezTo>
                  <a:cubicBezTo>
                    <a:pt x="86201" y="37338"/>
                    <a:pt x="84010" y="28956"/>
                    <a:pt x="79629" y="22860"/>
                  </a:cubicBezTo>
                  <a:cubicBezTo>
                    <a:pt x="75342" y="16764"/>
                    <a:pt x="68484" y="13716"/>
                    <a:pt x="59150" y="13716"/>
                  </a:cubicBezTo>
                  <a:cubicBezTo>
                    <a:pt x="49721" y="13716"/>
                    <a:pt x="42100" y="17145"/>
                    <a:pt x="36481" y="24003"/>
                  </a:cubicBezTo>
                  <a:cubicBezTo>
                    <a:pt x="30861" y="30861"/>
                    <a:pt x="27622" y="42386"/>
                    <a:pt x="26765" y="58483"/>
                  </a:cubicBezTo>
                  <a:lnTo>
                    <a:pt x="85630" y="58483"/>
                  </a:lnTo>
                  <a:close/>
                </a:path>
              </a:pathLst>
            </a:custGeom>
            <a:solidFill>
              <a:srgbClr val="FFFFFF"/>
            </a:solidFill>
            <a:ln w="9525" cap="flat">
              <a:noFill/>
              <a:prstDash val="solid"/>
              <a:miter/>
            </a:ln>
          </p:spPr>
          <p:txBody>
            <a:bodyPr anchor="ctr"/>
            <a:lstStyle/>
            <a:p>
              <a:pPr>
                <a:defRPr/>
              </a:pPr>
              <a:endParaRPr lang="ro-RO"/>
            </a:p>
          </p:txBody>
        </p:sp>
      </p:grpSp>
      <p:sp>
        <p:nvSpPr>
          <p:cNvPr id="2" name="Title 1"/>
          <p:cNvSpPr>
            <a:spLocks noGrp="1"/>
          </p:cNvSpPr>
          <p:nvPr>
            <p:ph type="ctrTitle"/>
          </p:nvPr>
        </p:nvSpPr>
        <p:spPr>
          <a:xfrm>
            <a:off x="8924400" y="7848600"/>
            <a:ext cx="8925450" cy="3051702"/>
          </a:xfrm>
        </p:spPr>
        <p:txBody>
          <a:bodyPr anchor="b">
            <a:normAutofit/>
          </a:bodyPr>
          <a:lstStyle>
            <a:lvl1pPr algn="l">
              <a:defRPr sz="6600" b="1">
                <a:solidFill>
                  <a:schemeClr val="bg1"/>
                </a:solidFill>
                <a:latin typeface="+mn-lt"/>
              </a:defRPr>
            </a:lvl1pPr>
          </a:lstStyle>
          <a:p>
            <a:endParaRPr lang="en-US" dirty="0"/>
          </a:p>
        </p:txBody>
      </p:sp>
      <p:sp>
        <p:nvSpPr>
          <p:cNvPr id="3" name="Subtitle 2"/>
          <p:cNvSpPr>
            <a:spLocks noGrp="1"/>
          </p:cNvSpPr>
          <p:nvPr>
            <p:ph type="subTitle" idx="1"/>
          </p:nvPr>
        </p:nvSpPr>
        <p:spPr>
          <a:xfrm>
            <a:off x="8924400" y="11364620"/>
            <a:ext cx="8925450" cy="1016352"/>
          </a:xfrm>
        </p:spPr>
        <p:txBody>
          <a:bodyPr>
            <a:noAutofit/>
          </a:bodyPr>
          <a:lstStyle>
            <a:lvl1pPr marL="0" indent="0" algn="l">
              <a:lnSpc>
                <a:spcPct val="100000"/>
              </a:lnSpc>
              <a:spcBef>
                <a:spcPts val="0"/>
              </a:spcBef>
              <a:buNone/>
              <a:defRPr sz="3000">
                <a:solidFill>
                  <a:schemeClr val="bg1"/>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endParaRPr lang="en-US" dirty="0"/>
          </a:p>
        </p:txBody>
      </p:sp>
      <p:sp>
        <p:nvSpPr>
          <p:cNvPr id="108" name="Date Placeholder 9">
            <a:extLst>
              <a:ext uri="{FF2B5EF4-FFF2-40B4-BE49-F238E27FC236}">
                <a16:creationId xmlns:a16="http://schemas.microsoft.com/office/drawing/2014/main" id="{6EC47C74-AF1B-A46F-533D-14BD0C60B6C5}"/>
              </a:ext>
            </a:extLst>
          </p:cNvPr>
          <p:cNvSpPr>
            <a:spLocks noGrp="1"/>
          </p:cNvSpPr>
          <p:nvPr>
            <p:ph type="dt" sz="half" idx="10"/>
          </p:nvPr>
        </p:nvSpPr>
        <p:spPr>
          <a:xfrm>
            <a:off x="1260475" y="12153900"/>
            <a:ext cx="4694238" cy="731838"/>
          </a:xfrm>
        </p:spPr>
        <p:txBody>
          <a:bodyPr/>
          <a:lstStyle>
            <a:lvl1pPr>
              <a:defRPr sz="2200">
                <a:solidFill>
                  <a:schemeClr val="bg1"/>
                </a:solidFill>
              </a:defRPr>
            </a:lvl1pPr>
          </a:lstStyle>
          <a:p>
            <a:pPr>
              <a:defRPr/>
            </a:pPr>
            <a:fld id="{0884C125-234E-4279-B170-E3A05DAB9114}" type="datetimeFigureOut">
              <a:rPr lang="ro-RO"/>
              <a:pPr>
                <a:defRPr/>
              </a:pPr>
              <a:t>17.04.2024</a:t>
            </a:fld>
            <a:endParaRPr lang="ro-RO"/>
          </a:p>
        </p:txBody>
      </p:sp>
    </p:spTree>
    <p:extLst>
      <p:ext uri="{BB962C8B-B14F-4D97-AF65-F5344CB8AC3E}">
        <p14:creationId xmlns:p14="http://schemas.microsoft.com/office/powerpoint/2010/main" val="3967524534"/>
      </p:ext>
    </p:extLst>
  </p:cSld>
  <p:clrMapOvr>
    <a:masterClrMapping/>
  </p:clrMapOvr>
  <p:hf sldNum="0"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SBN Mulțumim">
    <p:bg>
      <p:bgPr>
        <a:solidFill>
          <a:schemeClr val="accent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0DF271-E88E-3BB1-00E1-33BEAE551088}"/>
              </a:ext>
            </a:extLst>
          </p:cNvPr>
          <p:cNvSpPr/>
          <p:nvPr userDrawn="1"/>
        </p:nvSpPr>
        <p:spPr>
          <a:xfrm>
            <a:off x="0" y="0"/>
            <a:ext cx="5954713" cy="1373346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hangingPunct="1">
              <a:defRPr/>
            </a:pPr>
            <a:endParaRPr lang="ro-RO">
              <a:solidFill>
                <a:srgbClr val="FFFFFF"/>
              </a:solidFill>
            </a:endParaRPr>
          </a:p>
        </p:txBody>
      </p:sp>
      <p:sp>
        <p:nvSpPr>
          <p:cNvPr id="3" name="TextBox 2">
            <a:extLst>
              <a:ext uri="{FF2B5EF4-FFF2-40B4-BE49-F238E27FC236}">
                <a16:creationId xmlns:a16="http://schemas.microsoft.com/office/drawing/2014/main" id="{12CFBB09-5BF0-5019-4ADD-8F5647E696C1}"/>
              </a:ext>
            </a:extLst>
          </p:cNvPr>
          <p:cNvSpPr txBox="1">
            <a:spLocks noChangeArrowheads="1"/>
          </p:cNvSpPr>
          <p:nvPr userDrawn="1"/>
        </p:nvSpPr>
        <p:spPr bwMode="auto">
          <a:xfrm rot="10800000">
            <a:off x="23239413" y="11066463"/>
            <a:ext cx="584200" cy="1611312"/>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00" b="1">
                <a:solidFill>
                  <a:schemeClr val="bg1"/>
                </a:solidFill>
              </a:rPr>
              <a:t>insp.gov.ro</a:t>
            </a:r>
          </a:p>
        </p:txBody>
      </p:sp>
      <p:sp>
        <p:nvSpPr>
          <p:cNvPr id="4" name="TextBox 3">
            <a:extLst>
              <a:ext uri="{FF2B5EF4-FFF2-40B4-BE49-F238E27FC236}">
                <a16:creationId xmlns:a16="http://schemas.microsoft.com/office/drawing/2014/main" id="{78243EA8-039A-491F-9E1F-8EA8BC7E9E0E}"/>
              </a:ext>
            </a:extLst>
          </p:cNvPr>
          <p:cNvSpPr txBox="1">
            <a:spLocks noChangeArrowheads="1"/>
          </p:cNvSpPr>
          <p:nvPr userDrawn="1"/>
        </p:nvSpPr>
        <p:spPr bwMode="auto">
          <a:xfrm>
            <a:off x="8924925" y="9791700"/>
            <a:ext cx="7519988" cy="110807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6600" b="1">
                <a:solidFill>
                  <a:schemeClr val="bg1"/>
                </a:solidFill>
              </a:rPr>
              <a:t>Mulțumim.</a:t>
            </a:r>
          </a:p>
        </p:txBody>
      </p:sp>
      <p:sp>
        <p:nvSpPr>
          <p:cNvPr id="5" name="TextBox 4">
            <a:extLst>
              <a:ext uri="{FF2B5EF4-FFF2-40B4-BE49-F238E27FC236}">
                <a16:creationId xmlns:a16="http://schemas.microsoft.com/office/drawing/2014/main" id="{E03D0BFC-EA7D-FEEC-FBC1-5546E01BA583}"/>
              </a:ext>
            </a:extLst>
          </p:cNvPr>
          <p:cNvSpPr txBox="1">
            <a:spLocks noChangeArrowheads="1"/>
          </p:cNvSpPr>
          <p:nvPr userDrawn="1"/>
        </p:nvSpPr>
        <p:spPr bwMode="auto">
          <a:xfrm>
            <a:off x="8924925" y="11364913"/>
            <a:ext cx="7785100" cy="1076325"/>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1600">
                <a:solidFill>
                  <a:schemeClr val="bg1"/>
                </a:solidFill>
              </a:rPr>
              <a:t>Adresa: str. Dr. Leonte Anastasievici nr. 1-3, sector 5, cod poștal 050463, București, România</a:t>
            </a:r>
          </a:p>
          <a:p>
            <a:pPr eaLnBrk="1" hangingPunct="1">
              <a:defRPr/>
            </a:pPr>
            <a:r>
              <a:rPr lang="ro-RO" altLang="ro-RO" sz="1600">
                <a:solidFill>
                  <a:schemeClr val="bg1"/>
                </a:solidFill>
              </a:rPr>
              <a:t>Telefon secretariat: +4 0213 183 620, +4 0213 183 619</a:t>
            </a:r>
          </a:p>
          <a:p>
            <a:pPr eaLnBrk="1" hangingPunct="1">
              <a:defRPr/>
            </a:pPr>
            <a:r>
              <a:rPr lang="ro-RO" altLang="ro-RO" sz="1600">
                <a:solidFill>
                  <a:schemeClr val="bg1"/>
                </a:solidFill>
              </a:rPr>
              <a:t>Fax: +4 0213 123 426</a:t>
            </a:r>
          </a:p>
          <a:p>
            <a:pPr eaLnBrk="1" hangingPunct="1">
              <a:defRPr/>
            </a:pPr>
            <a:r>
              <a:rPr lang="ro-RO" altLang="ro-RO" sz="1600">
                <a:solidFill>
                  <a:schemeClr val="bg1"/>
                </a:solidFill>
              </a:rPr>
              <a:t>E-mail: directie.generala@insp.gov.ro</a:t>
            </a:r>
          </a:p>
        </p:txBody>
      </p:sp>
      <p:grpSp>
        <p:nvGrpSpPr>
          <p:cNvPr id="6" name="Graphic 4">
            <a:extLst>
              <a:ext uri="{FF2B5EF4-FFF2-40B4-BE49-F238E27FC236}">
                <a16:creationId xmlns:a16="http://schemas.microsoft.com/office/drawing/2014/main" id="{F0089ECF-28BA-0D55-1411-0536DAB5B1AE}"/>
              </a:ext>
            </a:extLst>
          </p:cNvPr>
          <p:cNvGrpSpPr/>
          <p:nvPr userDrawn="1"/>
        </p:nvGrpSpPr>
        <p:grpSpPr>
          <a:xfrm>
            <a:off x="1105200" y="1162800"/>
            <a:ext cx="3741841" cy="1536944"/>
            <a:chOff x="1105200" y="1162800"/>
            <a:chExt cx="3741841" cy="1536944"/>
          </a:xfrm>
          <a:solidFill>
            <a:srgbClr val="FFFFFF"/>
          </a:solidFill>
        </p:grpSpPr>
        <p:grpSp>
          <p:nvGrpSpPr>
            <p:cNvPr id="7" name="Graphic 4">
              <a:extLst>
                <a:ext uri="{FF2B5EF4-FFF2-40B4-BE49-F238E27FC236}">
                  <a16:creationId xmlns:a16="http://schemas.microsoft.com/office/drawing/2014/main" id="{5FB68668-67C8-C4A8-3375-4768EE9E35CD}"/>
                </a:ext>
              </a:extLst>
            </p:cNvPr>
            <p:cNvGrpSpPr/>
            <p:nvPr/>
          </p:nvGrpSpPr>
          <p:grpSpPr>
            <a:xfrm>
              <a:off x="2553683" y="1497475"/>
              <a:ext cx="2293358" cy="867719"/>
              <a:chOff x="2553683" y="1497475"/>
              <a:chExt cx="2293358" cy="867719"/>
            </a:xfrm>
            <a:solidFill>
              <a:srgbClr val="FFFFFF"/>
            </a:solidFill>
          </p:grpSpPr>
          <p:sp>
            <p:nvSpPr>
              <p:cNvPr id="15" name="Freeform: Shape 17">
                <a:extLst>
                  <a:ext uri="{FF2B5EF4-FFF2-40B4-BE49-F238E27FC236}">
                    <a16:creationId xmlns:a16="http://schemas.microsoft.com/office/drawing/2014/main" id="{517A67D9-D554-FACF-81EA-0663427D6D08}"/>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6" name="Freeform: Shape 18">
                <a:extLst>
                  <a:ext uri="{FF2B5EF4-FFF2-40B4-BE49-F238E27FC236}">
                    <a16:creationId xmlns:a16="http://schemas.microsoft.com/office/drawing/2014/main" id="{B2C46A34-F21A-30E8-8772-7CCD2BC1F288}"/>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7" name="Freeform: Shape 19">
                <a:extLst>
                  <a:ext uri="{FF2B5EF4-FFF2-40B4-BE49-F238E27FC236}">
                    <a16:creationId xmlns:a16="http://schemas.microsoft.com/office/drawing/2014/main" id="{886A60D0-34CD-B8F5-7B6D-6A96B142B0FD}"/>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8" name="Freeform: Shape 20">
                <a:extLst>
                  <a:ext uri="{FF2B5EF4-FFF2-40B4-BE49-F238E27FC236}">
                    <a16:creationId xmlns:a16="http://schemas.microsoft.com/office/drawing/2014/main" id="{23B99ABD-E80C-59C3-FE23-DE8E7C2AE401}"/>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9" name="Freeform: Shape 21">
                <a:extLst>
                  <a:ext uri="{FF2B5EF4-FFF2-40B4-BE49-F238E27FC236}">
                    <a16:creationId xmlns:a16="http://schemas.microsoft.com/office/drawing/2014/main" id="{71EE34C1-EB01-5E64-AACE-FB1377D5F51E}"/>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0" name="Freeform: Shape 22">
                <a:extLst>
                  <a:ext uri="{FF2B5EF4-FFF2-40B4-BE49-F238E27FC236}">
                    <a16:creationId xmlns:a16="http://schemas.microsoft.com/office/drawing/2014/main" id="{055E1255-B192-9D5A-0952-5BD225BF1796}"/>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1" name="Freeform: Shape 23">
                <a:extLst>
                  <a:ext uri="{FF2B5EF4-FFF2-40B4-BE49-F238E27FC236}">
                    <a16:creationId xmlns:a16="http://schemas.microsoft.com/office/drawing/2014/main" id="{AE7E4803-B555-A7EC-7C92-77B73EFBB7D3}"/>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2" name="Freeform: Shape 24">
                <a:extLst>
                  <a:ext uri="{FF2B5EF4-FFF2-40B4-BE49-F238E27FC236}">
                    <a16:creationId xmlns:a16="http://schemas.microsoft.com/office/drawing/2014/main" id="{6DB68A12-F83E-93BC-46CB-975D933FEBC7}"/>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3" name="Freeform: Shape 25">
                <a:extLst>
                  <a:ext uri="{FF2B5EF4-FFF2-40B4-BE49-F238E27FC236}">
                    <a16:creationId xmlns:a16="http://schemas.microsoft.com/office/drawing/2014/main" id="{B582BA74-374C-55C2-8FFD-F9C04AF0C964}"/>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4" name="Freeform: Shape 26">
                <a:extLst>
                  <a:ext uri="{FF2B5EF4-FFF2-40B4-BE49-F238E27FC236}">
                    <a16:creationId xmlns:a16="http://schemas.microsoft.com/office/drawing/2014/main" id="{A2B890F0-EDA3-B0D2-D679-BEA3E94A466F}"/>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5" name="Freeform: Shape 27">
                <a:extLst>
                  <a:ext uri="{FF2B5EF4-FFF2-40B4-BE49-F238E27FC236}">
                    <a16:creationId xmlns:a16="http://schemas.microsoft.com/office/drawing/2014/main" id="{B7BA9AE0-5AED-8DFC-7B93-E85B95EEA72E}"/>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6" name="Freeform: Shape 28">
                <a:extLst>
                  <a:ext uri="{FF2B5EF4-FFF2-40B4-BE49-F238E27FC236}">
                    <a16:creationId xmlns:a16="http://schemas.microsoft.com/office/drawing/2014/main" id="{8A532D04-8382-A190-1403-945C426EEF37}"/>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7" name="Freeform: Shape 29">
                <a:extLst>
                  <a:ext uri="{FF2B5EF4-FFF2-40B4-BE49-F238E27FC236}">
                    <a16:creationId xmlns:a16="http://schemas.microsoft.com/office/drawing/2014/main" id="{3BC06AE9-EA0F-32B0-C8F1-51767085804C}"/>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8" name="Freeform: Shape 30">
                <a:extLst>
                  <a:ext uri="{FF2B5EF4-FFF2-40B4-BE49-F238E27FC236}">
                    <a16:creationId xmlns:a16="http://schemas.microsoft.com/office/drawing/2014/main" id="{8C13A85C-62C9-C9F1-75EF-DE6F1A7FD5E1}"/>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9" name="Freeform: Shape 31">
                <a:extLst>
                  <a:ext uri="{FF2B5EF4-FFF2-40B4-BE49-F238E27FC236}">
                    <a16:creationId xmlns:a16="http://schemas.microsoft.com/office/drawing/2014/main" id="{EB14F522-164F-0CE9-B88D-7C6EBD3CB3FA}"/>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0" name="Freeform: Shape 32">
                <a:extLst>
                  <a:ext uri="{FF2B5EF4-FFF2-40B4-BE49-F238E27FC236}">
                    <a16:creationId xmlns:a16="http://schemas.microsoft.com/office/drawing/2014/main" id="{8557B1E4-803F-0AC8-58C4-238363CBAFAF}"/>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1" name="Freeform: Shape 33">
                <a:extLst>
                  <a:ext uri="{FF2B5EF4-FFF2-40B4-BE49-F238E27FC236}">
                    <a16:creationId xmlns:a16="http://schemas.microsoft.com/office/drawing/2014/main" id="{78B95BE1-0206-3171-A399-88151CE49A2F}"/>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2" name="Freeform: Shape 34">
                <a:extLst>
                  <a:ext uri="{FF2B5EF4-FFF2-40B4-BE49-F238E27FC236}">
                    <a16:creationId xmlns:a16="http://schemas.microsoft.com/office/drawing/2014/main" id="{E9BA8F69-7816-FCFC-486F-7E0B74C00C0D}"/>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3" name="Freeform: Shape 35">
                <a:extLst>
                  <a:ext uri="{FF2B5EF4-FFF2-40B4-BE49-F238E27FC236}">
                    <a16:creationId xmlns:a16="http://schemas.microsoft.com/office/drawing/2014/main" id="{AE602BFB-3FDE-8489-1247-A1623DC9FA1C}"/>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4" name="Freeform: Shape 36">
                <a:extLst>
                  <a:ext uri="{FF2B5EF4-FFF2-40B4-BE49-F238E27FC236}">
                    <a16:creationId xmlns:a16="http://schemas.microsoft.com/office/drawing/2014/main" id="{FDA255BC-8322-E4E8-A4D9-94637AA4D097}"/>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5" name="Freeform: Shape 37">
                <a:extLst>
                  <a:ext uri="{FF2B5EF4-FFF2-40B4-BE49-F238E27FC236}">
                    <a16:creationId xmlns:a16="http://schemas.microsoft.com/office/drawing/2014/main" id="{F4BB75E8-727A-65B6-D5D0-864DA71BF65E}"/>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6" name="Freeform: Shape 38">
                <a:extLst>
                  <a:ext uri="{FF2B5EF4-FFF2-40B4-BE49-F238E27FC236}">
                    <a16:creationId xmlns:a16="http://schemas.microsoft.com/office/drawing/2014/main" id="{B78DA34E-7C30-21B4-AEC1-E5F87E7EAE39}"/>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7" name="Freeform: Shape 39">
                <a:extLst>
                  <a:ext uri="{FF2B5EF4-FFF2-40B4-BE49-F238E27FC236}">
                    <a16:creationId xmlns:a16="http://schemas.microsoft.com/office/drawing/2014/main" id="{661D26EC-40EE-9792-076D-2FD809DE0B29}"/>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8" name="Freeform: Shape 40">
                <a:extLst>
                  <a:ext uri="{FF2B5EF4-FFF2-40B4-BE49-F238E27FC236}">
                    <a16:creationId xmlns:a16="http://schemas.microsoft.com/office/drawing/2014/main" id="{FD64C2D7-7F0A-67A0-D520-BDAC7227A2EF}"/>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9" name="Freeform: Shape 41">
                <a:extLst>
                  <a:ext uri="{FF2B5EF4-FFF2-40B4-BE49-F238E27FC236}">
                    <a16:creationId xmlns:a16="http://schemas.microsoft.com/office/drawing/2014/main" id="{7E7C2CB4-AEAA-781B-7B8F-D2CEF17F88E2}"/>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0" name="Freeform: Shape 42">
                <a:extLst>
                  <a:ext uri="{FF2B5EF4-FFF2-40B4-BE49-F238E27FC236}">
                    <a16:creationId xmlns:a16="http://schemas.microsoft.com/office/drawing/2014/main" id="{4173E4D1-A08E-894D-28D8-F2B69D74A2A4}"/>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1" name="Freeform: Shape 43">
                <a:extLst>
                  <a:ext uri="{FF2B5EF4-FFF2-40B4-BE49-F238E27FC236}">
                    <a16:creationId xmlns:a16="http://schemas.microsoft.com/office/drawing/2014/main" id="{2E0F93BF-2FE4-DD92-B6B1-F07AC19EC173}"/>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2" name="Freeform: Shape 44">
                <a:extLst>
                  <a:ext uri="{FF2B5EF4-FFF2-40B4-BE49-F238E27FC236}">
                    <a16:creationId xmlns:a16="http://schemas.microsoft.com/office/drawing/2014/main" id="{921595A9-A323-4E36-ED24-10E3B8D7BA88}"/>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3" name="Freeform: Shape 45">
                <a:extLst>
                  <a:ext uri="{FF2B5EF4-FFF2-40B4-BE49-F238E27FC236}">
                    <a16:creationId xmlns:a16="http://schemas.microsoft.com/office/drawing/2014/main" id="{692C7F5F-CEE8-DF52-6797-552BE89331BB}"/>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4" name="Freeform: Shape 46">
                <a:extLst>
                  <a:ext uri="{FF2B5EF4-FFF2-40B4-BE49-F238E27FC236}">
                    <a16:creationId xmlns:a16="http://schemas.microsoft.com/office/drawing/2014/main" id="{E0E4A1F4-EC95-F1BC-BE3B-2547DDE26423}"/>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5" name="Freeform: Shape 47">
                <a:extLst>
                  <a:ext uri="{FF2B5EF4-FFF2-40B4-BE49-F238E27FC236}">
                    <a16:creationId xmlns:a16="http://schemas.microsoft.com/office/drawing/2014/main" id="{A0B461E5-4F18-88D8-5FED-C1CDCA2FEA3C}"/>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6" name="Freeform: Shape 48">
                <a:extLst>
                  <a:ext uri="{FF2B5EF4-FFF2-40B4-BE49-F238E27FC236}">
                    <a16:creationId xmlns:a16="http://schemas.microsoft.com/office/drawing/2014/main" id="{07309954-65A4-B06C-5F42-3A489F1A2C98}"/>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7" name="Freeform: Shape 49">
                <a:extLst>
                  <a:ext uri="{FF2B5EF4-FFF2-40B4-BE49-F238E27FC236}">
                    <a16:creationId xmlns:a16="http://schemas.microsoft.com/office/drawing/2014/main" id="{EA09A6DB-EDF1-A140-7D25-5278BCB5CC72}"/>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8" name="Freeform: Shape 50">
                <a:extLst>
                  <a:ext uri="{FF2B5EF4-FFF2-40B4-BE49-F238E27FC236}">
                    <a16:creationId xmlns:a16="http://schemas.microsoft.com/office/drawing/2014/main" id="{C92CE017-CDEB-5374-9595-9C0417CF371F}"/>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9" name="Freeform: Shape 51">
                <a:extLst>
                  <a:ext uri="{FF2B5EF4-FFF2-40B4-BE49-F238E27FC236}">
                    <a16:creationId xmlns:a16="http://schemas.microsoft.com/office/drawing/2014/main" id="{59444FD5-4890-BDDB-C85A-37F23B28A2E8}"/>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8" name="Graphic 4">
              <a:extLst>
                <a:ext uri="{FF2B5EF4-FFF2-40B4-BE49-F238E27FC236}">
                  <a16:creationId xmlns:a16="http://schemas.microsoft.com/office/drawing/2014/main" id="{A09E2861-D877-6E8C-9009-FFEB07A8D39A}"/>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FA3ACB02-83E7-6ADA-D22E-96A2A50D7ED0}"/>
                  </a:ext>
                </a:extLst>
              </p:cNvPr>
              <p:cNvGrpSpPr/>
              <p:nvPr/>
            </p:nvGrpSpPr>
            <p:grpSpPr>
              <a:xfrm>
                <a:off x="1105200" y="1313956"/>
                <a:ext cx="1058600" cy="1385788"/>
                <a:chOff x="1105200" y="1313956"/>
                <a:chExt cx="1058600" cy="1385788"/>
              </a:xfrm>
              <a:solidFill>
                <a:srgbClr val="FFFFFF"/>
              </a:solidFill>
            </p:grpSpPr>
            <p:sp>
              <p:nvSpPr>
                <p:cNvPr id="11" name="Freeform: Shape 13">
                  <a:extLst>
                    <a:ext uri="{FF2B5EF4-FFF2-40B4-BE49-F238E27FC236}">
                      <a16:creationId xmlns:a16="http://schemas.microsoft.com/office/drawing/2014/main" id="{BE4741EC-1B36-BE4C-29A0-6BB8870BED32}"/>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2" name="Freeform: Shape 14">
                  <a:extLst>
                    <a:ext uri="{FF2B5EF4-FFF2-40B4-BE49-F238E27FC236}">
                      <a16:creationId xmlns:a16="http://schemas.microsoft.com/office/drawing/2014/main" id="{977E341C-E8CC-FAC2-1F33-0527FC4CB34B}"/>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3" name="Freeform: Shape 15">
                  <a:extLst>
                    <a:ext uri="{FF2B5EF4-FFF2-40B4-BE49-F238E27FC236}">
                      <a16:creationId xmlns:a16="http://schemas.microsoft.com/office/drawing/2014/main" id="{E8535646-FD39-460E-0FE0-FE92CDCC5B8D}"/>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4" name="Freeform: Shape 16">
                  <a:extLst>
                    <a:ext uri="{FF2B5EF4-FFF2-40B4-BE49-F238E27FC236}">
                      <a16:creationId xmlns:a16="http://schemas.microsoft.com/office/drawing/2014/main" id="{44169AFB-48D2-49DE-12A2-66590A503520}"/>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sp>
            <p:nvSpPr>
              <p:cNvPr id="10" name="Freeform: Shape 12">
                <a:extLst>
                  <a:ext uri="{FF2B5EF4-FFF2-40B4-BE49-F238E27FC236}">
                    <a16:creationId xmlns:a16="http://schemas.microsoft.com/office/drawing/2014/main" id="{13765237-9570-C6FF-ECA9-0F3BF92A083D}"/>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grpSp>
        <p:nvGrpSpPr>
          <p:cNvPr id="50" name="Graphic 168">
            <a:extLst>
              <a:ext uri="{FF2B5EF4-FFF2-40B4-BE49-F238E27FC236}">
                <a16:creationId xmlns:a16="http://schemas.microsoft.com/office/drawing/2014/main" id="{1F7D7142-ADC7-D7C8-7CF5-B766F5359F3D}"/>
              </a:ext>
            </a:extLst>
          </p:cNvPr>
          <p:cNvGrpSpPr>
            <a:grpSpLocks noChangeAspect="1"/>
          </p:cNvGrpSpPr>
          <p:nvPr userDrawn="1"/>
        </p:nvGrpSpPr>
        <p:grpSpPr bwMode="auto">
          <a:xfrm>
            <a:off x="4110038" y="8694738"/>
            <a:ext cx="3689350" cy="3689350"/>
            <a:chOff x="10806112" y="5480844"/>
            <a:chExt cx="2769679" cy="2769584"/>
          </a:xfrm>
        </p:grpSpPr>
        <p:sp>
          <p:nvSpPr>
            <p:cNvPr id="51" name="Freeform: Shape 55">
              <a:extLst>
                <a:ext uri="{FF2B5EF4-FFF2-40B4-BE49-F238E27FC236}">
                  <a16:creationId xmlns:a16="http://schemas.microsoft.com/office/drawing/2014/main" id="{45E50788-BD53-5B0A-6E0C-1ABB38DEC163}"/>
                </a:ext>
              </a:extLst>
            </p:cNvPr>
            <p:cNvSpPr>
              <a:spLocks/>
            </p:cNvSpPr>
            <p:nvPr/>
          </p:nvSpPr>
          <p:spPr bwMode="auto">
            <a:xfrm>
              <a:off x="10806112" y="5480844"/>
              <a:ext cx="1384839" cy="2769584"/>
            </a:xfrm>
            <a:custGeom>
              <a:avLst/>
              <a:gdLst>
                <a:gd name="T0" fmla="*/ 1384840 w 1384839"/>
                <a:gd name="T1" fmla="*/ 2769584 h 2769584"/>
                <a:gd name="T2" fmla="*/ 0 w 1384839"/>
                <a:gd name="T3" fmla="*/ 1384840 h 2769584"/>
                <a:gd name="T4" fmla="*/ 1384840 w 1384839"/>
                <a:gd name="T5" fmla="*/ 0 h 2769584"/>
                <a:gd name="T6" fmla="*/ 1384840 w 1384839"/>
                <a:gd name="T7" fmla="*/ 2769584 h 27695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84839" h="2769584">
                  <a:moveTo>
                    <a:pt x="1384840" y="2769584"/>
                  </a:moveTo>
                  <a:cubicBezTo>
                    <a:pt x="619982" y="2769584"/>
                    <a:pt x="0" y="2149602"/>
                    <a:pt x="0" y="1384840"/>
                  </a:cubicBezTo>
                  <a:cubicBezTo>
                    <a:pt x="0" y="619982"/>
                    <a:pt x="619982" y="0"/>
                    <a:pt x="1384840" y="0"/>
                  </a:cubicBezTo>
                  <a:lnTo>
                    <a:pt x="1384840" y="2769584"/>
                  </a:lnTo>
                  <a:close/>
                </a:path>
              </a:pathLst>
            </a:custGeom>
            <a:solidFill>
              <a:schemeClr val="accent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a:p>
          </p:txBody>
        </p:sp>
        <p:sp>
          <p:nvSpPr>
            <p:cNvPr id="52" name="Freeform: Shape 56">
              <a:extLst>
                <a:ext uri="{FF2B5EF4-FFF2-40B4-BE49-F238E27FC236}">
                  <a16:creationId xmlns:a16="http://schemas.microsoft.com/office/drawing/2014/main" id="{FE60B924-1AE2-CC6D-9360-2122963DE227}"/>
                </a:ext>
              </a:extLst>
            </p:cNvPr>
            <p:cNvSpPr>
              <a:spLocks/>
            </p:cNvSpPr>
            <p:nvPr/>
          </p:nvSpPr>
          <p:spPr bwMode="auto">
            <a:xfrm>
              <a:off x="12190951" y="5480844"/>
              <a:ext cx="1384839" cy="2769584"/>
            </a:xfrm>
            <a:custGeom>
              <a:avLst/>
              <a:gdLst>
                <a:gd name="T0" fmla="*/ 0 w 1384839"/>
                <a:gd name="T1" fmla="*/ 2769584 h 2769584"/>
                <a:gd name="T2" fmla="*/ 1384840 w 1384839"/>
                <a:gd name="T3" fmla="*/ 1384745 h 2769584"/>
                <a:gd name="T4" fmla="*/ 0 w 1384839"/>
                <a:gd name="T5" fmla="*/ 0 h 2769584"/>
                <a:gd name="T6" fmla="*/ 0 w 1384839"/>
                <a:gd name="T7" fmla="*/ 2769584 h 27695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84839" h="2769584">
                  <a:moveTo>
                    <a:pt x="0" y="2769584"/>
                  </a:moveTo>
                  <a:cubicBezTo>
                    <a:pt x="764762" y="2769584"/>
                    <a:pt x="1384840" y="2149602"/>
                    <a:pt x="1384840" y="1384745"/>
                  </a:cubicBezTo>
                  <a:cubicBezTo>
                    <a:pt x="1384840" y="619887"/>
                    <a:pt x="764762" y="0"/>
                    <a:pt x="0" y="0"/>
                  </a:cubicBezTo>
                  <a:lnTo>
                    <a:pt x="0" y="2769584"/>
                  </a:ln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a:p>
          </p:txBody>
        </p:sp>
      </p:grpSp>
      <p:grpSp>
        <p:nvGrpSpPr>
          <p:cNvPr id="53" name="Graphic 100">
            <a:extLst>
              <a:ext uri="{FF2B5EF4-FFF2-40B4-BE49-F238E27FC236}">
                <a16:creationId xmlns:a16="http://schemas.microsoft.com/office/drawing/2014/main" id="{ECBE05DE-B894-7A82-24DD-A011E7DD74CB}"/>
              </a:ext>
            </a:extLst>
          </p:cNvPr>
          <p:cNvGrpSpPr>
            <a:grpSpLocks noChangeAspect="1"/>
          </p:cNvGrpSpPr>
          <p:nvPr userDrawn="1"/>
        </p:nvGrpSpPr>
        <p:grpSpPr>
          <a:xfrm>
            <a:off x="19238400" y="1393200"/>
            <a:ext cx="3733200" cy="1009522"/>
            <a:chOff x="10791825" y="6490494"/>
            <a:chExt cx="2800254" cy="757237"/>
          </a:xfrm>
          <a:solidFill>
            <a:srgbClr val="FFFFFF"/>
          </a:solidFill>
        </p:grpSpPr>
        <p:sp>
          <p:nvSpPr>
            <p:cNvPr id="54" name="Freeform: Shape 56">
              <a:extLst>
                <a:ext uri="{FF2B5EF4-FFF2-40B4-BE49-F238E27FC236}">
                  <a16:creationId xmlns:a16="http://schemas.microsoft.com/office/drawing/2014/main" id="{23CBDC1C-DD54-24F8-FAF9-69A4F96E4E2C}"/>
                </a:ext>
              </a:extLst>
            </p:cNvPr>
            <p:cNvSpPr/>
            <p:nvPr/>
          </p:nvSpPr>
          <p:spPr>
            <a:xfrm>
              <a:off x="10791825" y="6507162"/>
              <a:ext cx="142875" cy="186499"/>
            </a:xfrm>
            <a:custGeom>
              <a:avLst/>
              <a:gdLst>
                <a:gd name="connsiteX0" fmla="*/ 38576 w 142875"/>
                <a:gd name="connsiteY0" fmla="*/ 174879 h 186499"/>
                <a:gd name="connsiteX1" fmla="*/ 9811 w 142875"/>
                <a:gd name="connsiteY1" fmla="*/ 142208 h 186499"/>
                <a:gd name="connsiteX2" fmla="*/ 0 w 142875"/>
                <a:gd name="connsiteY2" fmla="*/ 92774 h 186499"/>
                <a:gd name="connsiteX3" fmla="*/ 11525 w 142875"/>
                <a:gd name="connsiteY3" fmla="*/ 44291 h 186499"/>
                <a:gd name="connsiteX4" fmla="*/ 43053 w 142875"/>
                <a:gd name="connsiteY4" fmla="*/ 11621 h 186499"/>
                <a:gd name="connsiteX5" fmla="*/ 88106 w 142875"/>
                <a:gd name="connsiteY5" fmla="*/ 0 h 186499"/>
                <a:gd name="connsiteX6" fmla="*/ 133350 w 142875"/>
                <a:gd name="connsiteY6" fmla="*/ 5905 h 186499"/>
                <a:gd name="connsiteX7" fmla="*/ 141446 w 142875"/>
                <a:gd name="connsiteY7" fmla="*/ 7334 h 186499"/>
                <a:gd name="connsiteX8" fmla="*/ 138970 w 142875"/>
                <a:gd name="connsiteY8" fmla="*/ 51340 h 186499"/>
                <a:gd name="connsiteX9" fmla="*/ 122587 w 142875"/>
                <a:gd name="connsiteY9" fmla="*/ 51340 h 186499"/>
                <a:gd name="connsiteX10" fmla="*/ 116491 w 142875"/>
                <a:gd name="connsiteY10" fmla="*/ 20288 h 186499"/>
                <a:gd name="connsiteX11" fmla="*/ 104584 w 142875"/>
                <a:gd name="connsiteY11" fmla="*/ 15240 h 186499"/>
                <a:gd name="connsiteX12" fmla="*/ 83915 w 142875"/>
                <a:gd name="connsiteY12" fmla="*/ 13145 h 186499"/>
                <a:gd name="connsiteX13" fmla="*/ 56007 w 142875"/>
                <a:gd name="connsiteY13" fmla="*/ 22098 h 186499"/>
                <a:gd name="connsiteX14" fmla="*/ 36862 w 142875"/>
                <a:gd name="connsiteY14" fmla="*/ 48387 h 186499"/>
                <a:gd name="connsiteX15" fmla="*/ 29813 w 142875"/>
                <a:gd name="connsiteY15" fmla="*/ 90011 h 186499"/>
                <a:gd name="connsiteX16" fmla="*/ 35909 w 142875"/>
                <a:gd name="connsiteY16" fmla="*/ 131826 h 186499"/>
                <a:gd name="connsiteX17" fmla="*/ 54483 w 142875"/>
                <a:gd name="connsiteY17" fmla="*/ 161830 h 186499"/>
                <a:gd name="connsiteX18" fmla="*/ 85344 w 142875"/>
                <a:gd name="connsiteY18" fmla="*/ 172974 h 186499"/>
                <a:gd name="connsiteX19" fmla="*/ 105251 w 142875"/>
                <a:gd name="connsiteY19" fmla="*/ 170783 h 186499"/>
                <a:gd name="connsiteX20" fmla="*/ 117158 w 142875"/>
                <a:gd name="connsiteY20" fmla="*/ 164402 h 186499"/>
                <a:gd name="connsiteX21" fmla="*/ 127445 w 142875"/>
                <a:gd name="connsiteY21" fmla="*/ 140399 h 186499"/>
                <a:gd name="connsiteX22" fmla="*/ 142875 w 142875"/>
                <a:gd name="connsiteY22" fmla="*/ 142399 h 186499"/>
                <a:gd name="connsiteX23" fmla="*/ 136970 w 142875"/>
                <a:gd name="connsiteY23" fmla="*/ 177165 h 186499"/>
                <a:gd name="connsiteX24" fmla="*/ 121825 w 142875"/>
                <a:gd name="connsiteY24" fmla="*/ 180594 h 186499"/>
                <a:gd name="connsiteX25" fmla="*/ 104775 w 142875"/>
                <a:gd name="connsiteY25" fmla="*/ 184880 h 186499"/>
                <a:gd name="connsiteX26" fmla="*/ 84296 w 142875"/>
                <a:gd name="connsiteY26" fmla="*/ 186500 h 186499"/>
                <a:gd name="connsiteX27" fmla="*/ 38576 w 142875"/>
                <a:gd name="connsiteY27" fmla="*/ 174879 h 18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2875" h="186499">
                  <a:moveTo>
                    <a:pt x="38576" y="174879"/>
                  </a:moveTo>
                  <a:cubicBezTo>
                    <a:pt x="25908" y="167164"/>
                    <a:pt x="16383" y="156210"/>
                    <a:pt x="9811" y="142208"/>
                  </a:cubicBezTo>
                  <a:cubicBezTo>
                    <a:pt x="3239" y="128111"/>
                    <a:pt x="0" y="111633"/>
                    <a:pt x="0" y="92774"/>
                  </a:cubicBezTo>
                  <a:cubicBezTo>
                    <a:pt x="0" y="74486"/>
                    <a:pt x="3810" y="58293"/>
                    <a:pt x="11525" y="44291"/>
                  </a:cubicBezTo>
                  <a:cubicBezTo>
                    <a:pt x="19145" y="30289"/>
                    <a:pt x="29718" y="19336"/>
                    <a:pt x="43053" y="11621"/>
                  </a:cubicBezTo>
                  <a:cubicBezTo>
                    <a:pt x="56388" y="3905"/>
                    <a:pt x="71438" y="0"/>
                    <a:pt x="88106" y="0"/>
                  </a:cubicBezTo>
                  <a:cubicBezTo>
                    <a:pt x="100679" y="0"/>
                    <a:pt x="115729" y="2000"/>
                    <a:pt x="133350" y="5905"/>
                  </a:cubicBezTo>
                  <a:lnTo>
                    <a:pt x="141446" y="7334"/>
                  </a:lnTo>
                  <a:lnTo>
                    <a:pt x="138970" y="51340"/>
                  </a:lnTo>
                  <a:lnTo>
                    <a:pt x="122587" y="51340"/>
                  </a:lnTo>
                  <a:lnTo>
                    <a:pt x="116491" y="20288"/>
                  </a:lnTo>
                  <a:cubicBezTo>
                    <a:pt x="114205" y="18288"/>
                    <a:pt x="110204" y="16669"/>
                    <a:pt x="104584" y="15240"/>
                  </a:cubicBezTo>
                  <a:cubicBezTo>
                    <a:pt x="98965" y="13811"/>
                    <a:pt x="92012" y="13145"/>
                    <a:pt x="83915" y="13145"/>
                  </a:cubicBezTo>
                  <a:cubicBezTo>
                    <a:pt x="73438" y="13145"/>
                    <a:pt x="64198" y="16097"/>
                    <a:pt x="56007" y="22098"/>
                  </a:cubicBezTo>
                  <a:cubicBezTo>
                    <a:pt x="47911" y="28099"/>
                    <a:pt x="41434" y="36862"/>
                    <a:pt x="36862" y="48387"/>
                  </a:cubicBezTo>
                  <a:cubicBezTo>
                    <a:pt x="32195" y="60008"/>
                    <a:pt x="29813" y="73914"/>
                    <a:pt x="29813" y="90011"/>
                  </a:cubicBezTo>
                  <a:cubicBezTo>
                    <a:pt x="29813" y="105347"/>
                    <a:pt x="31814" y="119348"/>
                    <a:pt x="35909" y="131826"/>
                  </a:cubicBezTo>
                  <a:cubicBezTo>
                    <a:pt x="40005" y="144399"/>
                    <a:pt x="46196" y="154400"/>
                    <a:pt x="54483" y="161830"/>
                  </a:cubicBezTo>
                  <a:cubicBezTo>
                    <a:pt x="62770" y="169259"/>
                    <a:pt x="73057" y="172974"/>
                    <a:pt x="85344" y="172974"/>
                  </a:cubicBezTo>
                  <a:cubicBezTo>
                    <a:pt x="94012" y="172974"/>
                    <a:pt x="100679" y="172212"/>
                    <a:pt x="105251" y="170783"/>
                  </a:cubicBezTo>
                  <a:cubicBezTo>
                    <a:pt x="109823" y="169355"/>
                    <a:pt x="113824" y="167164"/>
                    <a:pt x="117158" y="164402"/>
                  </a:cubicBezTo>
                  <a:lnTo>
                    <a:pt x="127445" y="140399"/>
                  </a:lnTo>
                  <a:lnTo>
                    <a:pt x="142875" y="142399"/>
                  </a:lnTo>
                  <a:lnTo>
                    <a:pt x="136970" y="177165"/>
                  </a:lnTo>
                  <a:cubicBezTo>
                    <a:pt x="133541" y="177356"/>
                    <a:pt x="128492" y="178499"/>
                    <a:pt x="121825" y="180594"/>
                  </a:cubicBezTo>
                  <a:cubicBezTo>
                    <a:pt x="115919" y="182404"/>
                    <a:pt x="110300" y="183833"/>
                    <a:pt x="104775" y="184880"/>
                  </a:cubicBezTo>
                  <a:cubicBezTo>
                    <a:pt x="99346" y="185928"/>
                    <a:pt x="92488" y="186500"/>
                    <a:pt x="84296" y="186500"/>
                  </a:cubicBezTo>
                  <a:cubicBezTo>
                    <a:pt x="66485" y="186500"/>
                    <a:pt x="51149" y="182594"/>
                    <a:pt x="38576" y="174879"/>
                  </a:cubicBezTo>
                  <a:close/>
                </a:path>
              </a:pathLst>
            </a:custGeom>
            <a:solidFill>
              <a:srgbClr val="FFFFFF"/>
            </a:solidFill>
            <a:ln w="9525" cap="flat">
              <a:noFill/>
              <a:prstDash val="solid"/>
              <a:miter/>
            </a:ln>
          </p:spPr>
          <p:txBody>
            <a:bodyPr anchor="ctr"/>
            <a:lstStyle/>
            <a:p>
              <a:pPr>
                <a:defRPr/>
              </a:pPr>
              <a:endParaRPr lang="ro-RO"/>
            </a:p>
          </p:txBody>
        </p:sp>
        <p:sp>
          <p:nvSpPr>
            <p:cNvPr id="55" name="Freeform: Shape 57">
              <a:extLst>
                <a:ext uri="{FF2B5EF4-FFF2-40B4-BE49-F238E27FC236}">
                  <a16:creationId xmlns:a16="http://schemas.microsoft.com/office/drawing/2014/main" id="{ECC242AC-7074-3040-0542-E5F2C71CF4E5}"/>
                </a:ext>
              </a:extLst>
            </p:cNvPr>
            <p:cNvSpPr/>
            <p:nvPr/>
          </p:nvSpPr>
          <p:spPr>
            <a:xfrm>
              <a:off x="10954131" y="6551549"/>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30 h 142208"/>
                <a:gd name="connsiteX12" fmla="*/ 105442 w 112585"/>
                <a:gd name="connsiteY12" fmla="*/ 113252 h 142208"/>
                <a:gd name="connsiteX13" fmla="*/ 110109 w 112585"/>
                <a:gd name="connsiteY13" fmla="*/ 124016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860 w 112585"/>
                <a:gd name="connsiteY22" fmla="*/ 58484 h 142208"/>
                <a:gd name="connsiteX23" fmla="*/ 85630 w 112585"/>
                <a:gd name="connsiteY23" fmla="*/ 58484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9"/>
                    <a:pt x="0" y="92678"/>
                    <a:pt x="0" y="71152"/>
                  </a:cubicBezTo>
                  <a:cubicBezTo>
                    <a:pt x="0" y="56960"/>
                    <a:pt x="2667" y="44482"/>
                    <a:pt x="8096" y="33719"/>
                  </a:cubicBezTo>
                  <a:cubicBezTo>
                    <a:pt x="13430" y="22955"/>
                    <a:pt x="21050" y="14669"/>
                    <a:pt x="30766" y="8763"/>
                  </a:cubicBezTo>
                  <a:cubicBezTo>
                    <a:pt x="40481" y="2858"/>
                    <a:pt x="51530" y="0"/>
                    <a:pt x="63913" y="0"/>
                  </a:cubicBezTo>
                  <a:cubicBezTo>
                    <a:pt x="79057" y="0"/>
                    <a:pt x="90868" y="4191"/>
                    <a:pt x="99250" y="12573"/>
                  </a:cubicBezTo>
                  <a:cubicBezTo>
                    <a:pt x="107632" y="20955"/>
                    <a:pt x="112109" y="33052"/>
                    <a:pt x="112586" y="48673"/>
                  </a:cubicBezTo>
                  <a:cubicBezTo>
                    <a:pt x="112586" y="58579"/>
                    <a:pt x="112014" y="66199"/>
                    <a:pt x="110871" y="71438"/>
                  </a:cubicBezTo>
                  <a:lnTo>
                    <a:pt x="26670" y="71438"/>
                  </a:lnTo>
                  <a:cubicBezTo>
                    <a:pt x="26956" y="87630"/>
                    <a:pt x="30766" y="100584"/>
                    <a:pt x="37909" y="110490"/>
                  </a:cubicBezTo>
                  <a:cubicBezTo>
                    <a:pt x="45053" y="120396"/>
                    <a:pt x="55245" y="125254"/>
                    <a:pt x="68485" y="125254"/>
                  </a:cubicBezTo>
                  <a:cubicBezTo>
                    <a:pt x="75057" y="125254"/>
                    <a:pt x="81820" y="124111"/>
                    <a:pt x="88963" y="121730"/>
                  </a:cubicBezTo>
                  <a:cubicBezTo>
                    <a:pt x="96012" y="119348"/>
                    <a:pt x="101537" y="116586"/>
                    <a:pt x="105442" y="113252"/>
                  </a:cubicBezTo>
                  <a:lnTo>
                    <a:pt x="110109" y="124016"/>
                  </a:lnTo>
                  <a:cubicBezTo>
                    <a:pt x="105346" y="128873"/>
                    <a:pt x="98393" y="133160"/>
                    <a:pt x="89059" y="136779"/>
                  </a:cubicBezTo>
                  <a:cubicBezTo>
                    <a:pt x="79724" y="140399"/>
                    <a:pt x="70294" y="142208"/>
                    <a:pt x="60674"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248" y="16764"/>
                    <a:pt x="68485" y="13716"/>
                    <a:pt x="59150" y="13716"/>
                  </a:cubicBezTo>
                  <a:cubicBezTo>
                    <a:pt x="49720" y="13716"/>
                    <a:pt x="42100" y="17145"/>
                    <a:pt x="36481" y="24003"/>
                  </a:cubicBezTo>
                  <a:cubicBezTo>
                    <a:pt x="30861" y="30861"/>
                    <a:pt x="27622" y="42386"/>
                    <a:pt x="26860" y="58484"/>
                  </a:cubicBezTo>
                  <a:lnTo>
                    <a:pt x="85630" y="58484"/>
                  </a:lnTo>
                  <a:close/>
                </a:path>
              </a:pathLst>
            </a:custGeom>
            <a:solidFill>
              <a:srgbClr val="FFFFFF"/>
            </a:solidFill>
            <a:ln w="9525" cap="flat">
              <a:noFill/>
              <a:prstDash val="solid"/>
              <a:miter/>
            </a:ln>
          </p:spPr>
          <p:txBody>
            <a:bodyPr anchor="ctr"/>
            <a:lstStyle/>
            <a:p>
              <a:pPr>
                <a:defRPr/>
              </a:pPr>
              <a:endParaRPr lang="ro-RO"/>
            </a:p>
          </p:txBody>
        </p:sp>
        <p:sp>
          <p:nvSpPr>
            <p:cNvPr id="56" name="Freeform: Shape 58">
              <a:extLst>
                <a:ext uri="{FF2B5EF4-FFF2-40B4-BE49-F238E27FC236}">
                  <a16:creationId xmlns:a16="http://schemas.microsoft.com/office/drawing/2014/main" id="{5AEDE41E-080D-D3DA-80EB-FF467A37B75D}"/>
                </a:ext>
              </a:extLst>
            </p:cNvPr>
            <p:cNvSpPr/>
            <p:nvPr/>
          </p:nvSpPr>
          <p:spPr>
            <a:xfrm>
              <a:off x="11084814" y="6551930"/>
              <a:ext cx="147732" cy="138969"/>
            </a:xfrm>
            <a:custGeom>
              <a:avLst/>
              <a:gdLst>
                <a:gd name="connsiteX0" fmla="*/ 17621 w 147732"/>
                <a:gd name="connsiteY0" fmla="*/ 22003 h 138969"/>
                <a:gd name="connsiteX1" fmla="*/ 0 w 147732"/>
                <a:gd name="connsiteY1" fmla="*/ 17621 h 138969"/>
                <a:gd name="connsiteX2" fmla="*/ 0 w 147732"/>
                <a:gd name="connsiteY2" fmla="*/ 4382 h 138969"/>
                <a:gd name="connsiteX3" fmla="*/ 34957 w 147732"/>
                <a:gd name="connsiteY3" fmla="*/ 0 h 138969"/>
                <a:gd name="connsiteX4" fmla="*/ 35719 w 147732"/>
                <a:gd name="connsiteY4" fmla="*/ 0 h 138969"/>
                <a:gd name="connsiteX5" fmla="*/ 40862 w 147732"/>
                <a:gd name="connsiteY5" fmla="*/ 4382 h 138969"/>
                <a:gd name="connsiteX6" fmla="*/ 40862 w 147732"/>
                <a:gd name="connsiteY6" fmla="*/ 14669 h 138969"/>
                <a:gd name="connsiteX7" fmla="*/ 40577 w 147732"/>
                <a:gd name="connsiteY7" fmla="*/ 20574 h 138969"/>
                <a:gd name="connsiteX8" fmla="*/ 63817 w 147732"/>
                <a:gd name="connsiteY8" fmla="*/ 6382 h 138969"/>
                <a:gd name="connsiteX9" fmla="*/ 91440 w 147732"/>
                <a:gd name="connsiteY9" fmla="*/ 0 h 138969"/>
                <a:gd name="connsiteX10" fmla="*/ 115253 w 147732"/>
                <a:gd name="connsiteY10" fmla="*/ 5906 h 138969"/>
                <a:gd name="connsiteX11" fmla="*/ 127159 w 147732"/>
                <a:gd name="connsiteY11" fmla="*/ 23908 h 138969"/>
                <a:gd name="connsiteX12" fmla="*/ 130588 w 147732"/>
                <a:gd name="connsiteY12" fmla="*/ 56579 h 138969"/>
                <a:gd name="connsiteX13" fmla="*/ 130588 w 147732"/>
                <a:gd name="connsiteY13" fmla="*/ 125063 h 138969"/>
                <a:gd name="connsiteX14" fmla="*/ 147733 w 147732"/>
                <a:gd name="connsiteY14" fmla="*/ 126778 h 138969"/>
                <a:gd name="connsiteX15" fmla="*/ 147733 w 147732"/>
                <a:gd name="connsiteY15" fmla="*/ 138970 h 138969"/>
                <a:gd name="connsiteX16" fmla="*/ 89726 w 147732"/>
                <a:gd name="connsiteY16" fmla="*/ 138970 h 138969"/>
                <a:gd name="connsiteX17" fmla="*/ 89726 w 147732"/>
                <a:gd name="connsiteY17" fmla="*/ 126968 h 138969"/>
                <a:gd name="connsiteX18" fmla="*/ 104870 w 147732"/>
                <a:gd name="connsiteY18" fmla="*/ 124968 h 138969"/>
                <a:gd name="connsiteX19" fmla="*/ 104870 w 147732"/>
                <a:gd name="connsiteY19" fmla="*/ 56198 h 138969"/>
                <a:gd name="connsiteX20" fmla="*/ 102870 w 147732"/>
                <a:gd name="connsiteY20" fmla="*/ 33528 h 138969"/>
                <a:gd name="connsiteX21" fmla="*/ 95536 w 147732"/>
                <a:gd name="connsiteY21" fmla="*/ 21336 h 138969"/>
                <a:gd name="connsiteX22" fmla="*/ 79915 w 147732"/>
                <a:gd name="connsiteY22" fmla="*/ 17336 h 138969"/>
                <a:gd name="connsiteX23" fmla="*/ 61055 w 147732"/>
                <a:gd name="connsiteY23" fmla="*/ 21717 h 138969"/>
                <a:gd name="connsiteX24" fmla="*/ 43148 w 147732"/>
                <a:gd name="connsiteY24" fmla="*/ 32004 h 138969"/>
                <a:gd name="connsiteX25" fmla="*/ 43148 w 147732"/>
                <a:gd name="connsiteY25" fmla="*/ 124777 h 138969"/>
                <a:gd name="connsiteX26" fmla="*/ 59817 w 147732"/>
                <a:gd name="connsiteY26" fmla="*/ 126968 h 138969"/>
                <a:gd name="connsiteX27" fmla="*/ 59817 w 147732"/>
                <a:gd name="connsiteY27" fmla="*/ 138970 h 138969"/>
                <a:gd name="connsiteX28" fmla="*/ 2095 w 147732"/>
                <a:gd name="connsiteY28" fmla="*/ 138970 h 138969"/>
                <a:gd name="connsiteX29" fmla="*/ 2095 w 147732"/>
                <a:gd name="connsiteY29" fmla="*/ 126968 h 138969"/>
                <a:gd name="connsiteX30" fmla="*/ 17526 w 147732"/>
                <a:gd name="connsiteY30" fmla="*/ 124777 h 138969"/>
                <a:gd name="connsiteX31" fmla="*/ 17526 w 147732"/>
                <a:gd name="connsiteY31" fmla="*/ 2200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8969">
                  <a:moveTo>
                    <a:pt x="17621" y="22003"/>
                  </a:moveTo>
                  <a:lnTo>
                    <a:pt x="0" y="17621"/>
                  </a:lnTo>
                  <a:lnTo>
                    <a:pt x="0" y="4382"/>
                  </a:lnTo>
                  <a:lnTo>
                    <a:pt x="34957" y="0"/>
                  </a:lnTo>
                  <a:lnTo>
                    <a:pt x="35719" y="0"/>
                  </a:lnTo>
                  <a:lnTo>
                    <a:pt x="40862" y="4382"/>
                  </a:lnTo>
                  <a:lnTo>
                    <a:pt x="40862" y="14669"/>
                  </a:lnTo>
                  <a:lnTo>
                    <a:pt x="40577" y="20574"/>
                  </a:lnTo>
                  <a:cubicBezTo>
                    <a:pt x="46482" y="15335"/>
                    <a:pt x="54197" y="10668"/>
                    <a:pt x="63817" y="6382"/>
                  </a:cubicBezTo>
                  <a:cubicBezTo>
                    <a:pt x="73438" y="2096"/>
                    <a:pt x="82677" y="0"/>
                    <a:pt x="91440" y="0"/>
                  </a:cubicBezTo>
                  <a:cubicBezTo>
                    <a:pt x="101727" y="0"/>
                    <a:pt x="109633" y="2000"/>
                    <a:pt x="115253" y="5906"/>
                  </a:cubicBezTo>
                  <a:cubicBezTo>
                    <a:pt x="120872" y="9811"/>
                    <a:pt x="124873" y="15811"/>
                    <a:pt x="127159" y="23908"/>
                  </a:cubicBezTo>
                  <a:cubicBezTo>
                    <a:pt x="129445" y="32004"/>
                    <a:pt x="130588" y="42863"/>
                    <a:pt x="130588" y="56579"/>
                  </a:cubicBezTo>
                  <a:lnTo>
                    <a:pt x="130588" y="125063"/>
                  </a:lnTo>
                  <a:lnTo>
                    <a:pt x="147733" y="126778"/>
                  </a:lnTo>
                  <a:lnTo>
                    <a:pt x="147733" y="138970"/>
                  </a:lnTo>
                  <a:lnTo>
                    <a:pt x="89726" y="138970"/>
                  </a:lnTo>
                  <a:lnTo>
                    <a:pt x="89726" y="126968"/>
                  </a:lnTo>
                  <a:lnTo>
                    <a:pt x="104870" y="124968"/>
                  </a:lnTo>
                  <a:lnTo>
                    <a:pt x="104870" y="56198"/>
                  </a:lnTo>
                  <a:cubicBezTo>
                    <a:pt x="104870" y="46577"/>
                    <a:pt x="104204" y="39053"/>
                    <a:pt x="102870" y="33528"/>
                  </a:cubicBezTo>
                  <a:cubicBezTo>
                    <a:pt x="101536" y="28099"/>
                    <a:pt x="99155" y="24003"/>
                    <a:pt x="95536" y="21336"/>
                  </a:cubicBezTo>
                  <a:cubicBezTo>
                    <a:pt x="91916" y="18669"/>
                    <a:pt x="86773" y="17336"/>
                    <a:pt x="79915" y="17336"/>
                  </a:cubicBezTo>
                  <a:cubicBezTo>
                    <a:pt x="74009" y="17336"/>
                    <a:pt x="67723" y="18764"/>
                    <a:pt x="61055" y="21717"/>
                  </a:cubicBezTo>
                  <a:cubicBezTo>
                    <a:pt x="54388" y="24670"/>
                    <a:pt x="48387" y="28099"/>
                    <a:pt x="43148" y="32004"/>
                  </a:cubicBezTo>
                  <a:lnTo>
                    <a:pt x="43148" y="124777"/>
                  </a:lnTo>
                  <a:lnTo>
                    <a:pt x="59817" y="126968"/>
                  </a:lnTo>
                  <a:lnTo>
                    <a:pt x="59817" y="138970"/>
                  </a:lnTo>
                  <a:lnTo>
                    <a:pt x="2095" y="138970"/>
                  </a:lnTo>
                  <a:lnTo>
                    <a:pt x="2095" y="126968"/>
                  </a:lnTo>
                  <a:lnTo>
                    <a:pt x="17526" y="124777"/>
                  </a:lnTo>
                  <a:lnTo>
                    <a:pt x="17526" y="22003"/>
                  </a:lnTo>
                  <a:close/>
                </a:path>
              </a:pathLst>
            </a:custGeom>
            <a:solidFill>
              <a:srgbClr val="FFFFFF"/>
            </a:solidFill>
            <a:ln w="9525" cap="flat">
              <a:noFill/>
              <a:prstDash val="solid"/>
              <a:miter/>
            </a:ln>
          </p:spPr>
          <p:txBody>
            <a:bodyPr anchor="ctr"/>
            <a:lstStyle/>
            <a:p>
              <a:pPr>
                <a:defRPr/>
              </a:pPr>
              <a:endParaRPr lang="ro-RO"/>
            </a:p>
          </p:txBody>
        </p:sp>
        <p:sp>
          <p:nvSpPr>
            <p:cNvPr id="57" name="Freeform: Shape 59">
              <a:extLst>
                <a:ext uri="{FF2B5EF4-FFF2-40B4-BE49-F238E27FC236}">
                  <a16:creationId xmlns:a16="http://schemas.microsoft.com/office/drawing/2014/main" id="{B7F449C3-FBBE-D0DD-E8A2-501F5C9E9517}"/>
                </a:ext>
              </a:extLst>
            </p:cNvPr>
            <p:cNvSpPr/>
            <p:nvPr/>
          </p:nvSpPr>
          <p:spPr>
            <a:xfrm>
              <a:off x="11246738" y="6519830"/>
              <a:ext cx="88106" cy="173640"/>
            </a:xfrm>
            <a:custGeom>
              <a:avLst/>
              <a:gdLst>
                <a:gd name="connsiteX0" fmla="*/ 24479 w 88106"/>
                <a:gd name="connsiteY0" fmla="*/ 167164 h 173640"/>
                <a:gd name="connsiteX1" fmla="*/ 17621 w 88106"/>
                <a:gd name="connsiteY1" fmla="*/ 145352 h 173640"/>
                <a:gd name="connsiteX2" fmla="*/ 17621 w 88106"/>
                <a:gd name="connsiteY2" fmla="*/ 51435 h 173640"/>
                <a:gd name="connsiteX3" fmla="*/ 0 w 88106"/>
                <a:gd name="connsiteY3" fmla="*/ 51435 h 173640"/>
                <a:gd name="connsiteX4" fmla="*/ 0 w 88106"/>
                <a:gd name="connsiteY4" fmla="*/ 40386 h 173640"/>
                <a:gd name="connsiteX5" fmla="*/ 6858 w 88106"/>
                <a:gd name="connsiteY5" fmla="*/ 38672 h 173640"/>
                <a:gd name="connsiteX6" fmla="*/ 14478 w 88106"/>
                <a:gd name="connsiteY6" fmla="*/ 36005 h 173640"/>
                <a:gd name="connsiteX7" fmla="*/ 20574 w 88106"/>
                <a:gd name="connsiteY7" fmla="*/ 27242 h 173640"/>
                <a:gd name="connsiteX8" fmla="*/ 25241 w 88106"/>
                <a:gd name="connsiteY8" fmla="*/ 12287 h 173640"/>
                <a:gd name="connsiteX9" fmla="*/ 28385 w 88106"/>
                <a:gd name="connsiteY9" fmla="*/ 0 h 173640"/>
                <a:gd name="connsiteX10" fmla="*/ 42863 w 88106"/>
                <a:gd name="connsiteY10" fmla="*/ 0 h 173640"/>
                <a:gd name="connsiteX11" fmla="*/ 43339 w 88106"/>
                <a:gd name="connsiteY11" fmla="*/ 35243 h 173640"/>
                <a:gd name="connsiteX12" fmla="*/ 84201 w 88106"/>
                <a:gd name="connsiteY12" fmla="*/ 35243 h 173640"/>
                <a:gd name="connsiteX13" fmla="*/ 84201 w 88106"/>
                <a:gd name="connsiteY13" fmla="*/ 51435 h 173640"/>
                <a:gd name="connsiteX14" fmla="*/ 43339 w 88106"/>
                <a:gd name="connsiteY14" fmla="*/ 51435 h 173640"/>
                <a:gd name="connsiteX15" fmla="*/ 43339 w 88106"/>
                <a:gd name="connsiteY15" fmla="*/ 126587 h 173640"/>
                <a:gd name="connsiteX16" fmla="*/ 44196 w 88106"/>
                <a:gd name="connsiteY16" fmla="*/ 146209 h 173640"/>
                <a:gd name="connsiteX17" fmla="*/ 47816 w 88106"/>
                <a:gd name="connsiteY17" fmla="*/ 153543 h 173640"/>
                <a:gd name="connsiteX18" fmla="*/ 57531 w 88106"/>
                <a:gd name="connsiteY18" fmla="*/ 155258 h 173640"/>
                <a:gd name="connsiteX19" fmla="*/ 72104 w 88106"/>
                <a:gd name="connsiteY19" fmla="*/ 153543 h 173640"/>
                <a:gd name="connsiteX20" fmla="*/ 84487 w 88106"/>
                <a:gd name="connsiteY20" fmla="*/ 149828 h 173640"/>
                <a:gd name="connsiteX21" fmla="*/ 88106 w 88106"/>
                <a:gd name="connsiteY21" fmla="*/ 160877 h 173640"/>
                <a:gd name="connsiteX22" fmla="*/ 69152 w 88106"/>
                <a:gd name="connsiteY22" fmla="*/ 169450 h 173640"/>
                <a:gd name="connsiteX23" fmla="*/ 45244 w 88106"/>
                <a:gd name="connsiteY23" fmla="*/ 173641 h 173640"/>
                <a:gd name="connsiteX24" fmla="*/ 24479 w 88106"/>
                <a:gd name="connsiteY24" fmla="*/ 167164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106" h="173640">
                  <a:moveTo>
                    <a:pt x="24479" y="167164"/>
                  </a:moveTo>
                  <a:cubicBezTo>
                    <a:pt x="19907" y="162878"/>
                    <a:pt x="17621" y="155639"/>
                    <a:pt x="17621" y="145352"/>
                  </a:cubicBezTo>
                  <a:lnTo>
                    <a:pt x="17621" y="51435"/>
                  </a:lnTo>
                  <a:lnTo>
                    <a:pt x="0" y="51435"/>
                  </a:lnTo>
                  <a:lnTo>
                    <a:pt x="0" y="40386"/>
                  </a:lnTo>
                  <a:cubicBezTo>
                    <a:pt x="857" y="40196"/>
                    <a:pt x="3143" y="39624"/>
                    <a:pt x="6858" y="38672"/>
                  </a:cubicBezTo>
                  <a:cubicBezTo>
                    <a:pt x="10573" y="37719"/>
                    <a:pt x="13145" y="36767"/>
                    <a:pt x="14478" y="36005"/>
                  </a:cubicBezTo>
                  <a:cubicBezTo>
                    <a:pt x="17050" y="34576"/>
                    <a:pt x="19145" y="31623"/>
                    <a:pt x="20574" y="27242"/>
                  </a:cubicBezTo>
                  <a:cubicBezTo>
                    <a:pt x="21908" y="24098"/>
                    <a:pt x="23432" y="19145"/>
                    <a:pt x="25241" y="12287"/>
                  </a:cubicBezTo>
                  <a:cubicBezTo>
                    <a:pt x="27051" y="5429"/>
                    <a:pt x="28099" y="1334"/>
                    <a:pt x="28385" y="0"/>
                  </a:cubicBezTo>
                  <a:lnTo>
                    <a:pt x="42863" y="0"/>
                  </a:lnTo>
                  <a:lnTo>
                    <a:pt x="43339" y="35243"/>
                  </a:lnTo>
                  <a:lnTo>
                    <a:pt x="84201" y="35243"/>
                  </a:lnTo>
                  <a:lnTo>
                    <a:pt x="84201" y="51435"/>
                  </a:lnTo>
                  <a:lnTo>
                    <a:pt x="43339" y="51435"/>
                  </a:lnTo>
                  <a:lnTo>
                    <a:pt x="43339" y="126587"/>
                  </a:lnTo>
                  <a:cubicBezTo>
                    <a:pt x="43339" y="135922"/>
                    <a:pt x="43625" y="142399"/>
                    <a:pt x="44196" y="146209"/>
                  </a:cubicBezTo>
                  <a:cubicBezTo>
                    <a:pt x="44768" y="149924"/>
                    <a:pt x="46006" y="152400"/>
                    <a:pt x="47816" y="153543"/>
                  </a:cubicBezTo>
                  <a:cubicBezTo>
                    <a:pt x="49625" y="154686"/>
                    <a:pt x="52959" y="155258"/>
                    <a:pt x="57531" y="155258"/>
                  </a:cubicBezTo>
                  <a:cubicBezTo>
                    <a:pt x="61913" y="155258"/>
                    <a:pt x="66770" y="154686"/>
                    <a:pt x="72104" y="153543"/>
                  </a:cubicBezTo>
                  <a:cubicBezTo>
                    <a:pt x="77438" y="152400"/>
                    <a:pt x="81534" y="151162"/>
                    <a:pt x="84487" y="149828"/>
                  </a:cubicBezTo>
                  <a:lnTo>
                    <a:pt x="88106" y="160877"/>
                  </a:lnTo>
                  <a:cubicBezTo>
                    <a:pt x="84201" y="163830"/>
                    <a:pt x="77915" y="166688"/>
                    <a:pt x="69152" y="169450"/>
                  </a:cubicBezTo>
                  <a:cubicBezTo>
                    <a:pt x="60389" y="172212"/>
                    <a:pt x="52483" y="173641"/>
                    <a:pt x="45244" y="173641"/>
                  </a:cubicBezTo>
                  <a:cubicBezTo>
                    <a:pt x="36005" y="173546"/>
                    <a:pt x="29051" y="171450"/>
                    <a:pt x="24479" y="167164"/>
                  </a:cubicBezTo>
                  <a:close/>
                </a:path>
              </a:pathLst>
            </a:custGeom>
            <a:solidFill>
              <a:srgbClr val="FFFFFF"/>
            </a:solidFill>
            <a:ln w="9525" cap="flat">
              <a:noFill/>
              <a:prstDash val="solid"/>
              <a:miter/>
            </a:ln>
          </p:spPr>
          <p:txBody>
            <a:bodyPr anchor="ctr"/>
            <a:lstStyle/>
            <a:p>
              <a:pPr>
                <a:defRPr/>
              </a:pPr>
              <a:endParaRPr lang="ro-RO"/>
            </a:p>
          </p:txBody>
        </p:sp>
        <p:sp>
          <p:nvSpPr>
            <p:cNvPr id="58" name="Freeform: Shape 60">
              <a:extLst>
                <a:ext uri="{FF2B5EF4-FFF2-40B4-BE49-F238E27FC236}">
                  <a16:creationId xmlns:a16="http://schemas.microsoft.com/office/drawing/2014/main" id="{9E38EB03-29C6-798B-080C-BE528D4A6915}"/>
                </a:ext>
              </a:extLst>
            </p:cNvPr>
            <p:cNvSpPr/>
            <p:nvPr/>
          </p:nvSpPr>
          <p:spPr>
            <a:xfrm>
              <a:off x="11350180" y="6551454"/>
              <a:ext cx="95535" cy="139446"/>
            </a:xfrm>
            <a:custGeom>
              <a:avLst/>
              <a:gdLst>
                <a:gd name="connsiteX0" fmla="*/ 95 w 95535"/>
                <a:gd name="connsiteY0" fmla="*/ 127445 h 139446"/>
                <a:gd name="connsiteX1" fmla="*/ 18479 w 95535"/>
                <a:gd name="connsiteY1" fmla="*/ 126016 h 139446"/>
                <a:gd name="connsiteX2" fmla="*/ 18479 w 95535"/>
                <a:gd name="connsiteY2" fmla="*/ 22479 h 139446"/>
                <a:gd name="connsiteX3" fmla="*/ 857 w 95535"/>
                <a:gd name="connsiteY3" fmla="*/ 18098 h 139446"/>
                <a:gd name="connsiteX4" fmla="*/ 857 w 95535"/>
                <a:gd name="connsiteY4" fmla="*/ 4858 h 139446"/>
                <a:gd name="connsiteX5" fmla="*/ 34671 w 95535"/>
                <a:gd name="connsiteY5" fmla="*/ 476 h 139446"/>
                <a:gd name="connsiteX6" fmla="*/ 35147 w 95535"/>
                <a:gd name="connsiteY6" fmla="*/ 476 h 139446"/>
                <a:gd name="connsiteX7" fmla="*/ 40577 w 95535"/>
                <a:gd name="connsiteY7" fmla="*/ 4858 h 139446"/>
                <a:gd name="connsiteX8" fmla="*/ 40577 w 95535"/>
                <a:gd name="connsiteY8" fmla="*/ 9239 h 139446"/>
                <a:gd name="connsiteX9" fmla="*/ 39815 w 95535"/>
                <a:gd name="connsiteY9" fmla="*/ 28289 h 139446"/>
                <a:gd name="connsiteX10" fmla="*/ 40577 w 95535"/>
                <a:gd name="connsiteY10" fmla="*/ 28289 h 139446"/>
                <a:gd name="connsiteX11" fmla="*/ 49340 w 95535"/>
                <a:gd name="connsiteY11" fmla="*/ 17526 h 139446"/>
                <a:gd name="connsiteX12" fmla="*/ 65722 w 95535"/>
                <a:gd name="connsiteY12" fmla="*/ 5429 h 139446"/>
                <a:gd name="connsiteX13" fmla="*/ 87440 w 95535"/>
                <a:gd name="connsiteY13" fmla="*/ 0 h 139446"/>
                <a:gd name="connsiteX14" fmla="*/ 95536 w 95535"/>
                <a:gd name="connsiteY14" fmla="*/ 1238 h 139446"/>
                <a:gd name="connsiteX15" fmla="*/ 95536 w 95535"/>
                <a:gd name="connsiteY15" fmla="*/ 28575 h 139446"/>
                <a:gd name="connsiteX16" fmla="*/ 90011 w 95535"/>
                <a:gd name="connsiteY16" fmla="*/ 26289 h 139446"/>
                <a:gd name="connsiteX17" fmla="*/ 81534 w 95535"/>
                <a:gd name="connsiteY17" fmla="*/ 25146 h 139446"/>
                <a:gd name="connsiteX18" fmla="*/ 43815 w 95535"/>
                <a:gd name="connsiteY18" fmla="*/ 37624 h 139446"/>
                <a:gd name="connsiteX19" fmla="*/ 43815 w 95535"/>
                <a:gd name="connsiteY19" fmla="*/ 125730 h 139446"/>
                <a:gd name="connsiteX20" fmla="*/ 74867 w 95535"/>
                <a:gd name="connsiteY20" fmla="*/ 127730 h 139446"/>
                <a:gd name="connsiteX21" fmla="*/ 74867 w 95535"/>
                <a:gd name="connsiteY21" fmla="*/ 139446 h 139446"/>
                <a:gd name="connsiteX22" fmla="*/ 0 w 95535"/>
                <a:gd name="connsiteY22" fmla="*/ 139446 h 139446"/>
                <a:gd name="connsiteX23" fmla="*/ 0 w 95535"/>
                <a:gd name="connsiteY23" fmla="*/ 127445 h 13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446">
                  <a:moveTo>
                    <a:pt x="95" y="127445"/>
                  </a:moveTo>
                  <a:lnTo>
                    <a:pt x="18479" y="126016"/>
                  </a:lnTo>
                  <a:lnTo>
                    <a:pt x="18479" y="22479"/>
                  </a:lnTo>
                  <a:lnTo>
                    <a:pt x="857" y="18098"/>
                  </a:lnTo>
                  <a:lnTo>
                    <a:pt x="857" y="4858"/>
                  </a:lnTo>
                  <a:lnTo>
                    <a:pt x="34671" y="476"/>
                  </a:lnTo>
                  <a:lnTo>
                    <a:pt x="35147" y="476"/>
                  </a:lnTo>
                  <a:lnTo>
                    <a:pt x="40577" y="4858"/>
                  </a:lnTo>
                  <a:lnTo>
                    <a:pt x="40577" y="9239"/>
                  </a:lnTo>
                  <a:lnTo>
                    <a:pt x="39815" y="28289"/>
                  </a:lnTo>
                  <a:lnTo>
                    <a:pt x="40577" y="28289"/>
                  </a:lnTo>
                  <a:cubicBezTo>
                    <a:pt x="42196" y="25527"/>
                    <a:pt x="45149" y="21907"/>
                    <a:pt x="49340" y="17526"/>
                  </a:cubicBezTo>
                  <a:cubicBezTo>
                    <a:pt x="53626" y="13145"/>
                    <a:pt x="59055" y="9049"/>
                    <a:pt x="65722" y="5429"/>
                  </a:cubicBezTo>
                  <a:cubicBezTo>
                    <a:pt x="72390" y="1810"/>
                    <a:pt x="79629" y="0"/>
                    <a:pt x="87440" y="0"/>
                  </a:cubicBezTo>
                  <a:cubicBezTo>
                    <a:pt x="90678" y="0"/>
                    <a:pt x="93345" y="381"/>
                    <a:pt x="95536" y="1238"/>
                  </a:cubicBezTo>
                  <a:lnTo>
                    <a:pt x="95536" y="28575"/>
                  </a:lnTo>
                  <a:cubicBezTo>
                    <a:pt x="94393" y="27813"/>
                    <a:pt x="92583" y="26956"/>
                    <a:pt x="90011" y="26289"/>
                  </a:cubicBezTo>
                  <a:cubicBezTo>
                    <a:pt x="87440" y="25527"/>
                    <a:pt x="84677" y="25146"/>
                    <a:pt x="81534" y="25146"/>
                  </a:cubicBezTo>
                  <a:cubicBezTo>
                    <a:pt x="68009" y="25146"/>
                    <a:pt x="55436" y="29337"/>
                    <a:pt x="43815" y="37624"/>
                  </a:cubicBezTo>
                  <a:lnTo>
                    <a:pt x="43815" y="125730"/>
                  </a:lnTo>
                  <a:lnTo>
                    <a:pt x="74867" y="127730"/>
                  </a:lnTo>
                  <a:lnTo>
                    <a:pt x="74867" y="139446"/>
                  </a:lnTo>
                  <a:lnTo>
                    <a:pt x="0" y="139446"/>
                  </a:lnTo>
                  <a:lnTo>
                    <a:pt x="0" y="127445"/>
                  </a:lnTo>
                  <a:close/>
                </a:path>
              </a:pathLst>
            </a:custGeom>
            <a:solidFill>
              <a:srgbClr val="FFFFFF"/>
            </a:solidFill>
            <a:ln w="9525" cap="flat">
              <a:noFill/>
              <a:prstDash val="solid"/>
              <a:miter/>
            </a:ln>
          </p:spPr>
          <p:txBody>
            <a:bodyPr anchor="ctr"/>
            <a:lstStyle/>
            <a:p>
              <a:pPr>
                <a:defRPr/>
              </a:pPr>
              <a:endParaRPr lang="ro-RO"/>
            </a:p>
          </p:txBody>
        </p:sp>
        <p:sp>
          <p:nvSpPr>
            <p:cNvPr id="59" name="Freeform: Shape 61">
              <a:extLst>
                <a:ext uri="{FF2B5EF4-FFF2-40B4-BE49-F238E27FC236}">
                  <a16:creationId xmlns:a16="http://schemas.microsoft.com/office/drawing/2014/main" id="{AC1DDDBD-4B6C-4D86-9DC0-DA95D4402FBA}"/>
                </a:ext>
              </a:extLst>
            </p:cNvPr>
            <p:cNvSpPr/>
            <p:nvPr/>
          </p:nvSpPr>
          <p:spPr>
            <a:xfrm>
              <a:off x="11459622" y="6552216"/>
              <a:ext cx="137541" cy="141350"/>
            </a:xfrm>
            <a:custGeom>
              <a:avLst/>
              <a:gdLst>
                <a:gd name="connsiteX0" fmla="*/ 103442 w 137541"/>
                <a:gd name="connsiteY0" fmla="*/ 138208 h 141350"/>
                <a:gd name="connsiteX1" fmla="*/ 100108 w 137541"/>
                <a:gd name="connsiteY1" fmla="*/ 129349 h 141350"/>
                <a:gd name="connsiteX2" fmla="*/ 100108 w 137541"/>
                <a:gd name="connsiteY2" fmla="*/ 121063 h 141350"/>
                <a:gd name="connsiteX3" fmla="*/ 79915 w 137541"/>
                <a:gd name="connsiteY3" fmla="*/ 135255 h 141350"/>
                <a:gd name="connsiteX4" fmla="*/ 55531 w 137541"/>
                <a:gd name="connsiteY4" fmla="*/ 141351 h 141350"/>
                <a:gd name="connsiteX5" fmla="*/ 23241 w 137541"/>
                <a:gd name="connsiteY5" fmla="*/ 129064 h 141350"/>
                <a:gd name="connsiteX6" fmla="*/ 13716 w 137541"/>
                <a:gd name="connsiteY6" fmla="*/ 88678 h 141350"/>
                <a:gd name="connsiteX7" fmla="*/ 13716 w 137541"/>
                <a:gd name="connsiteY7" fmla="*/ 17812 h 141350"/>
                <a:gd name="connsiteX8" fmla="*/ 0 w 137541"/>
                <a:gd name="connsiteY8" fmla="*/ 13907 h 141350"/>
                <a:gd name="connsiteX9" fmla="*/ 0 w 137541"/>
                <a:gd name="connsiteY9" fmla="*/ 3143 h 141350"/>
                <a:gd name="connsiteX10" fmla="*/ 34290 w 137541"/>
                <a:gd name="connsiteY10" fmla="*/ 0 h 141350"/>
                <a:gd name="connsiteX11" fmla="*/ 34576 w 137541"/>
                <a:gd name="connsiteY11" fmla="*/ 0 h 141350"/>
                <a:gd name="connsiteX12" fmla="*/ 39243 w 137541"/>
                <a:gd name="connsiteY12" fmla="*/ 2953 h 141350"/>
                <a:gd name="connsiteX13" fmla="*/ 39243 w 137541"/>
                <a:gd name="connsiteY13" fmla="*/ 86868 h 141350"/>
                <a:gd name="connsiteX14" fmla="*/ 41338 w 137541"/>
                <a:gd name="connsiteY14" fmla="*/ 109061 h 141350"/>
                <a:gd name="connsiteX15" fmla="*/ 48673 w 137541"/>
                <a:gd name="connsiteY15" fmla="*/ 120777 h 141350"/>
                <a:gd name="connsiteX16" fmla="*/ 64008 w 137541"/>
                <a:gd name="connsiteY16" fmla="*/ 124587 h 141350"/>
                <a:gd name="connsiteX17" fmla="*/ 82391 w 137541"/>
                <a:gd name="connsiteY17" fmla="*/ 120396 h 141350"/>
                <a:gd name="connsiteX18" fmla="*/ 97346 w 137541"/>
                <a:gd name="connsiteY18" fmla="*/ 110585 h 141350"/>
                <a:gd name="connsiteX19" fmla="*/ 97346 w 137541"/>
                <a:gd name="connsiteY19" fmla="*/ 17812 h 141350"/>
                <a:gd name="connsiteX20" fmla="*/ 79724 w 137541"/>
                <a:gd name="connsiteY20" fmla="*/ 13907 h 141350"/>
                <a:gd name="connsiteX21" fmla="*/ 79724 w 137541"/>
                <a:gd name="connsiteY21" fmla="*/ 3143 h 141350"/>
                <a:gd name="connsiteX22" fmla="*/ 116967 w 137541"/>
                <a:gd name="connsiteY22" fmla="*/ 0 h 141350"/>
                <a:gd name="connsiteX23" fmla="*/ 117253 w 137541"/>
                <a:gd name="connsiteY23" fmla="*/ 0 h 141350"/>
                <a:gd name="connsiteX24" fmla="*/ 122873 w 137541"/>
                <a:gd name="connsiteY24" fmla="*/ 2953 h 141350"/>
                <a:gd name="connsiteX25" fmla="*/ 122873 w 137541"/>
                <a:gd name="connsiteY25" fmla="*/ 126302 h 141350"/>
                <a:gd name="connsiteX26" fmla="*/ 137541 w 137541"/>
                <a:gd name="connsiteY26" fmla="*/ 126302 h 141350"/>
                <a:gd name="connsiteX27" fmla="*/ 137255 w 137541"/>
                <a:gd name="connsiteY27" fmla="*/ 137351 h 141350"/>
                <a:gd name="connsiteX28" fmla="*/ 125349 w 137541"/>
                <a:gd name="connsiteY28" fmla="*/ 140018 h 141350"/>
                <a:gd name="connsiteX29" fmla="*/ 113729 w 137541"/>
                <a:gd name="connsiteY29" fmla="*/ 140970 h 141350"/>
                <a:gd name="connsiteX30" fmla="*/ 103442 w 137541"/>
                <a:gd name="connsiteY30" fmla="*/ 138208 h 1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0">
                  <a:moveTo>
                    <a:pt x="103442" y="138208"/>
                  </a:moveTo>
                  <a:cubicBezTo>
                    <a:pt x="101251" y="136398"/>
                    <a:pt x="100108" y="133445"/>
                    <a:pt x="100108" y="129349"/>
                  </a:cubicBezTo>
                  <a:lnTo>
                    <a:pt x="100108" y="121063"/>
                  </a:lnTo>
                  <a:cubicBezTo>
                    <a:pt x="94679" y="126492"/>
                    <a:pt x="88011" y="131159"/>
                    <a:pt x="79915" y="135255"/>
                  </a:cubicBezTo>
                  <a:cubicBezTo>
                    <a:pt x="71819" y="139351"/>
                    <a:pt x="63722" y="141351"/>
                    <a:pt x="55531" y="141351"/>
                  </a:cubicBezTo>
                  <a:cubicBezTo>
                    <a:pt x="40386" y="141351"/>
                    <a:pt x="29623" y="137255"/>
                    <a:pt x="23241" y="129064"/>
                  </a:cubicBezTo>
                  <a:cubicBezTo>
                    <a:pt x="16859" y="120872"/>
                    <a:pt x="13716" y="107442"/>
                    <a:pt x="13716" y="88678"/>
                  </a:cubicBezTo>
                  <a:lnTo>
                    <a:pt x="13716" y="17812"/>
                  </a:lnTo>
                  <a:lnTo>
                    <a:pt x="0" y="13907"/>
                  </a:lnTo>
                  <a:lnTo>
                    <a:pt x="0" y="3143"/>
                  </a:lnTo>
                  <a:lnTo>
                    <a:pt x="34290" y="0"/>
                  </a:lnTo>
                  <a:lnTo>
                    <a:pt x="34576" y="0"/>
                  </a:lnTo>
                  <a:lnTo>
                    <a:pt x="39243" y="2953"/>
                  </a:lnTo>
                  <a:lnTo>
                    <a:pt x="39243" y="86868"/>
                  </a:lnTo>
                  <a:cubicBezTo>
                    <a:pt x="39243" y="96298"/>
                    <a:pt x="39910" y="103727"/>
                    <a:pt x="41338" y="109061"/>
                  </a:cubicBezTo>
                  <a:cubicBezTo>
                    <a:pt x="42767" y="114395"/>
                    <a:pt x="45148" y="118301"/>
                    <a:pt x="48673" y="120777"/>
                  </a:cubicBezTo>
                  <a:cubicBezTo>
                    <a:pt x="52197" y="123349"/>
                    <a:pt x="57245" y="124587"/>
                    <a:pt x="64008" y="124587"/>
                  </a:cubicBezTo>
                  <a:cubicBezTo>
                    <a:pt x="70485" y="124587"/>
                    <a:pt x="76676" y="123158"/>
                    <a:pt x="82391" y="120396"/>
                  </a:cubicBezTo>
                  <a:cubicBezTo>
                    <a:pt x="88106" y="117634"/>
                    <a:pt x="93059" y="114395"/>
                    <a:pt x="97346" y="110585"/>
                  </a:cubicBezTo>
                  <a:lnTo>
                    <a:pt x="97346" y="17812"/>
                  </a:lnTo>
                  <a:lnTo>
                    <a:pt x="79724" y="13907"/>
                  </a:lnTo>
                  <a:lnTo>
                    <a:pt x="79724" y="3143"/>
                  </a:lnTo>
                  <a:lnTo>
                    <a:pt x="116967" y="0"/>
                  </a:lnTo>
                  <a:lnTo>
                    <a:pt x="117253" y="0"/>
                  </a:lnTo>
                  <a:lnTo>
                    <a:pt x="122873" y="2953"/>
                  </a:lnTo>
                  <a:lnTo>
                    <a:pt x="122873" y="126302"/>
                  </a:lnTo>
                  <a:lnTo>
                    <a:pt x="137541" y="126302"/>
                  </a:lnTo>
                  <a:lnTo>
                    <a:pt x="137255" y="137351"/>
                  </a:lnTo>
                  <a:cubicBezTo>
                    <a:pt x="132683" y="138494"/>
                    <a:pt x="128778" y="139351"/>
                    <a:pt x="125349" y="140018"/>
                  </a:cubicBezTo>
                  <a:cubicBezTo>
                    <a:pt x="122015" y="140684"/>
                    <a:pt x="118110" y="140970"/>
                    <a:pt x="113729" y="140970"/>
                  </a:cubicBezTo>
                  <a:cubicBezTo>
                    <a:pt x="109061" y="140875"/>
                    <a:pt x="105727" y="140018"/>
                    <a:pt x="103442" y="138208"/>
                  </a:cubicBezTo>
                  <a:close/>
                </a:path>
              </a:pathLst>
            </a:custGeom>
            <a:solidFill>
              <a:srgbClr val="FFFFFF"/>
            </a:solidFill>
            <a:ln w="9525" cap="flat">
              <a:noFill/>
              <a:prstDash val="solid"/>
              <a:miter/>
            </a:ln>
          </p:spPr>
          <p:txBody>
            <a:bodyPr anchor="ctr"/>
            <a:lstStyle/>
            <a:p>
              <a:pPr>
                <a:defRPr/>
              </a:pPr>
              <a:endParaRPr lang="ro-RO"/>
            </a:p>
          </p:txBody>
        </p:sp>
        <p:sp>
          <p:nvSpPr>
            <p:cNvPr id="60" name="Freeform: Shape 62">
              <a:extLst>
                <a:ext uri="{FF2B5EF4-FFF2-40B4-BE49-F238E27FC236}">
                  <a16:creationId xmlns:a16="http://schemas.microsoft.com/office/drawing/2014/main" id="{BB14495B-2245-167B-81EA-DD462EE2A2F0}"/>
                </a:ext>
              </a:extLst>
            </p:cNvPr>
            <p:cNvSpPr/>
            <p:nvPr/>
          </p:nvSpPr>
          <p:spPr>
            <a:xfrm>
              <a:off x="11614499" y="6490494"/>
              <a:ext cx="66103" cy="200406"/>
            </a:xfrm>
            <a:custGeom>
              <a:avLst/>
              <a:gdLst>
                <a:gd name="connsiteX0" fmla="*/ 19907 w 66103"/>
                <a:gd name="connsiteY0" fmla="*/ 17907 h 200406"/>
                <a:gd name="connsiteX1" fmla="*/ 95 w 66103"/>
                <a:gd name="connsiteY1" fmla="*/ 15240 h 200406"/>
                <a:gd name="connsiteX2" fmla="*/ 95 w 66103"/>
                <a:gd name="connsiteY2" fmla="*/ 4763 h 200406"/>
                <a:gd name="connsiteX3" fmla="*/ 39529 w 66103"/>
                <a:gd name="connsiteY3" fmla="*/ 0 h 200406"/>
                <a:gd name="connsiteX4" fmla="*/ 40005 w 66103"/>
                <a:gd name="connsiteY4" fmla="*/ 0 h 200406"/>
                <a:gd name="connsiteX5" fmla="*/ 45339 w 66103"/>
                <a:gd name="connsiteY5" fmla="*/ 3620 h 200406"/>
                <a:gd name="connsiteX6" fmla="*/ 45339 w 66103"/>
                <a:gd name="connsiteY6" fmla="*/ 186404 h 200406"/>
                <a:gd name="connsiteX7" fmla="*/ 66103 w 66103"/>
                <a:gd name="connsiteY7" fmla="*/ 188405 h 200406"/>
                <a:gd name="connsiteX8" fmla="*/ 66103 w 66103"/>
                <a:gd name="connsiteY8" fmla="*/ 200406 h 200406"/>
                <a:gd name="connsiteX9" fmla="*/ 0 w 66103"/>
                <a:gd name="connsiteY9" fmla="*/ 200406 h 200406"/>
                <a:gd name="connsiteX10" fmla="*/ 0 w 66103"/>
                <a:gd name="connsiteY10" fmla="*/ 188405 h 200406"/>
                <a:gd name="connsiteX11" fmla="*/ 19812 w 66103"/>
                <a:gd name="connsiteY11" fmla="*/ 186214 h 200406"/>
                <a:gd name="connsiteX12" fmla="*/ 19812 w 66103"/>
                <a:gd name="connsiteY12" fmla="*/ 17907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907" y="17907"/>
                  </a:moveTo>
                  <a:lnTo>
                    <a:pt x="95" y="15240"/>
                  </a:lnTo>
                  <a:lnTo>
                    <a:pt x="95" y="4763"/>
                  </a:lnTo>
                  <a:lnTo>
                    <a:pt x="39529" y="0"/>
                  </a:lnTo>
                  <a:lnTo>
                    <a:pt x="40005" y="0"/>
                  </a:lnTo>
                  <a:lnTo>
                    <a:pt x="45339" y="3620"/>
                  </a:lnTo>
                  <a:lnTo>
                    <a:pt x="45339" y="186404"/>
                  </a:lnTo>
                  <a:lnTo>
                    <a:pt x="66103" y="188405"/>
                  </a:lnTo>
                  <a:lnTo>
                    <a:pt x="66103" y="200406"/>
                  </a:lnTo>
                  <a:lnTo>
                    <a:pt x="0" y="200406"/>
                  </a:lnTo>
                  <a:lnTo>
                    <a:pt x="0" y="188405"/>
                  </a:lnTo>
                  <a:lnTo>
                    <a:pt x="19812" y="186214"/>
                  </a:lnTo>
                  <a:lnTo>
                    <a:pt x="19812" y="17907"/>
                  </a:lnTo>
                  <a:close/>
                </a:path>
              </a:pathLst>
            </a:custGeom>
            <a:solidFill>
              <a:srgbClr val="FFFFFF"/>
            </a:solidFill>
            <a:ln w="9525" cap="flat">
              <a:noFill/>
              <a:prstDash val="solid"/>
              <a:miter/>
            </a:ln>
          </p:spPr>
          <p:txBody>
            <a:bodyPr anchor="ctr"/>
            <a:lstStyle/>
            <a:p>
              <a:pPr>
                <a:defRPr/>
              </a:pPr>
              <a:endParaRPr lang="ro-RO"/>
            </a:p>
          </p:txBody>
        </p:sp>
        <p:sp>
          <p:nvSpPr>
            <p:cNvPr id="61" name="Freeform: Shape 1023">
              <a:extLst>
                <a:ext uri="{FF2B5EF4-FFF2-40B4-BE49-F238E27FC236}">
                  <a16:creationId xmlns:a16="http://schemas.microsoft.com/office/drawing/2014/main" id="{2BD6876E-BE6D-B668-2D6C-0CFA0D6CB9C3}"/>
                </a:ext>
              </a:extLst>
            </p:cNvPr>
            <p:cNvSpPr/>
            <p:nvPr/>
          </p:nvSpPr>
          <p:spPr>
            <a:xfrm>
              <a:off x="11757279" y="6509067"/>
              <a:ext cx="177260" cy="182022"/>
            </a:xfrm>
            <a:custGeom>
              <a:avLst/>
              <a:gdLst>
                <a:gd name="connsiteX0" fmla="*/ 19621 w 177260"/>
                <a:gd name="connsiteY0" fmla="*/ 15240 h 182022"/>
                <a:gd name="connsiteX1" fmla="*/ 0 w 177260"/>
                <a:gd name="connsiteY1" fmla="*/ 12287 h 182022"/>
                <a:gd name="connsiteX2" fmla="*/ 0 w 177260"/>
                <a:gd name="connsiteY2" fmla="*/ 0 h 182022"/>
                <a:gd name="connsiteX3" fmla="*/ 45529 w 177260"/>
                <a:gd name="connsiteY3" fmla="*/ 0 h 182022"/>
                <a:gd name="connsiteX4" fmla="*/ 127063 w 177260"/>
                <a:gd name="connsiteY4" fmla="*/ 119444 h 182022"/>
                <a:gd name="connsiteX5" fmla="*/ 140779 w 177260"/>
                <a:gd name="connsiteY5" fmla="*/ 145351 h 182022"/>
                <a:gd name="connsiteX6" fmla="*/ 140779 w 177260"/>
                <a:gd name="connsiteY6" fmla="*/ 15240 h 182022"/>
                <a:gd name="connsiteX7" fmla="*/ 119539 w 177260"/>
                <a:gd name="connsiteY7" fmla="*/ 12287 h 182022"/>
                <a:gd name="connsiteX8" fmla="*/ 119539 w 177260"/>
                <a:gd name="connsiteY8" fmla="*/ 0 h 182022"/>
                <a:gd name="connsiteX9" fmla="*/ 177260 w 177260"/>
                <a:gd name="connsiteY9" fmla="*/ 0 h 182022"/>
                <a:gd name="connsiteX10" fmla="*/ 177260 w 177260"/>
                <a:gd name="connsiteY10" fmla="*/ 12287 h 182022"/>
                <a:gd name="connsiteX11" fmla="*/ 157639 w 177260"/>
                <a:gd name="connsiteY11" fmla="*/ 15240 h 182022"/>
                <a:gd name="connsiteX12" fmla="*/ 157639 w 177260"/>
                <a:gd name="connsiteY12" fmla="*/ 181928 h 182022"/>
                <a:gd name="connsiteX13" fmla="*/ 138303 w 177260"/>
                <a:gd name="connsiteY13" fmla="*/ 181928 h 182022"/>
                <a:gd name="connsiteX14" fmla="*/ 55054 w 177260"/>
                <a:gd name="connsiteY14" fmla="*/ 59817 h 182022"/>
                <a:gd name="connsiteX15" fmla="*/ 36195 w 177260"/>
                <a:gd name="connsiteY15" fmla="*/ 27527 h 182022"/>
                <a:gd name="connsiteX16" fmla="*/ 36195 w 177260"/>
                <a:gd name="connsiteY16" fmla="*/ 167545 h 182022"/>
                <a:gd name="connsiteX17" fmla="*/ 59436 w 177260"/>
                <a:gd name="connsiteY17" fmla="*/ 170021 h 182022"/>
                <a:gd name="connsiteX18" fmla="*/ 59436 w 177260"/>
                <a:gd name="connsiteY18" fmla="*/ 182023 h 182022"/>
                <a:gd name="connsiteX19" fmla="*/ 0 w 177260"/>
                <a:gd name="connsiteY19" fmla="*/ 182023 h 182022"/>
                <a:gd name="connsiteX20" fmla="*/ 0 w 177260"/>
                <a:gd name="connsiteY20" fmla="*/ 170021 h 182022"/>
                <a:gd name="connsiteX21" fmla="*/ 19621 w 177260"/>
                <a:gd name="connsiteY21" fmla="*/ 167354 h 182022"/>
                <a:gd name="connsiteX22" fmla="*/ 19621 w 177260"/>
                <a:gd name="connsiteY22" fmla="*/ 15240 h 18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7260" h="182022">
                  <a:moveTo>
                    <a:pt x="19621" y="15240"/>
                  </a:moveTo>
                  <a:lnTo>
                    <a:pt x="0" y="12287"/>
                  </a:lnTo>
                  <a:lnTo>
                    <a:pt x="0" y="0"/>
                  </a:lnTo>
                  <a:lnTo>
                    <a:pt x="45529" y="0"/>
                  </a:lnTo>
                  <a:lnTo>
                    <a:pt x="127063" y="119444"/>
                  </a:lnTo>
                  <a:lnTo>
                    <a:pt x="140779" y="145351"/>
                  </a:lnTo>
                  <a:lnTo>
                    <a:pt x="140779" y="15240"/>
                  </a:lnTo>
                  <a:lnTo>
                    <a:pt x="119539" y="12287"/>
                  </a:lnTo>
                  <a:lnTo>
                    <a:pt x="119539" y="0"/>
                  </a:lnTo>
                  <a:lnTo>
                    <a:pt x="177260" y="0"/>
                  </a:lnTo>
                  <a:lnTo>
                    <a:pt x="177260" y="12287"/>
                  </a:lnTo>
                  <a:lnTo>
                    <a:pt x="157639" y="15240"/>
                  </a:lnTo>
                  <a:lnTo>
                    <a:pt x="157639" y="181928"/>
                  </a:lnTo>
                  <a:lnTo>
                    <a:pt x="138303" y="181928"/>
                  </a:lnTo>
                  <a:lnTo>
                    <a:pt x="55054" y="59817"/>
                  </a:lnTo>
                  <a:lnTo>
                    <a:pt x="36195" y="27527"/>
                  </a:lnTo>
                  <a:lnTo>
                    <a:pt x="36195" y="167545"/>
                  </a:lnTo>
                  <a:lnTo>
                    <a:pt x="59436" y="170021"/>
                  </a:lnTo>
                  <a:lnTo>
                    <a:pt x="59436" y="182023"/>
                  </a:lnTo>
                  <a:lnTo>
                    <a:pt x="0" y="182023"/>
                  </a:lnTo>
                  <a:lnTo>
                    <a:pt x="0" y="170021"/>
                  </a:lnTo>
                  <a:lnTo>
                    <a:pt x="19621" y="167354"/>
                  </a:lnTo>
                  <a:lnTo>
                    <a:pt x="19621" y="15240"/>
                  </a:lnTo>
                  <a:close/>
                </a:path>
              </a:pathLst>
            </a:custGeom>
            <a:solidFill>
              <a:srgbClr val="FFFFFF"/>
            </a:solidFill>
            <a:ln w="9525" cap="flat">
              <a:noFill/>
              <a:prstDash val="solid"/>
              <a:miter/>
            </a:ln>
          </p:spPr>
          <p:txBody>
            <a:bodyPr anchor="ctr"/>
            <a:lstStyle/>
            <a:p>
              <a:pPr>
                <a:defRPr/>
              </a:pPr>
              <a:endParaRPr lang="ro-RO"/>
            </a:p>
          </p:txBody>
        </p:sp>
        <p:sp>
          <p:nvSpPr>
            <p:cNvPr id="62" name="Freeform: Shape 1024">
              <a:extLst>
                <a:ext uri="{FF2B5EF4-FFF2-40B4-BE49-F238E27FC236}">
                  <a16:creationId xmlns:a16="http://schemas.microsoft.com/office/drawing/2014/main" id="{967C2759-DB50-A4C2-0A39-7E4BAD1DF101}"/>
                </a:ext>
              </a:extLst>
            </p:cNvPr>
            <p:cNvSpPr/>
            <p:nvPr/>
          </p:nvSpPr>
          <p:spPr>
            <a:xfrm>
              <a:off x="11951493" y="6552120"/>
              <a:ext cx="120205" cy="141446"/>
            </a:xfrm>
            <a:custGeom>
              <a:avLst/>
              <a:gdLst>
                <a:gd name="connsiteX0" fmla="*/ 23146 w 120205"/>
                <a:gd name="connsiteY0" fmla="*/ 68199 h 141446"/>
                <a:gd name="connsiteX1" fmla="*/ 81439 w 120205"/>
                <a:gd name="connsiteY1" fmla="*/ 56579 h 141446"/>
                <a:gd name="connsiteX2" fmla="*/ 81439 w 120205"/>
                <a:gd name="connsiteY2" fmla="*/ 49720 h 141446"/>
                <a:gd name="connsiteX3" fmla="*/ 78962 w 120205"/>
                <a:gd name="connsiteY3" fmla="*/ 31623 h 141446"/>
                <a:gd name="connsiteX4" fmla="*/ 70485 w 120205"/>
                <a:gd name="connsiteY4" fmla="*/ 22003 h 141446"/>
                <a:gd name="connsiteX5" fmla="*/ 53435 w 120205"/>
                <a:gd name="connsiteY5" fmla="*/ 18955 h 141446"/>
                <a:gd name="connsiteX6" fmla="*/ 31052 w 120205"/>
                <a:gd name="connsiteY6" fmla="*/ 22479 h 141446"/>
                <a:gd name="connsiteX7" fmla="*/ 11335 w 120205"/>
                <a:gd name="connsiteY7" fmla="*/ 31147 h 141446"/>
                <a:gd name="connsiteX8" fmla="*/ 5239 w 120205"/>
                <a:gd name="connsiteY8" fmla="*/ 18383 h 141446"/>
                <a:gd name="connsiteX9" fmla="*/ 16954 w 120205"/>
                <a:gd name="connsiteY9" fmla="*/ 11240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1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199 h 141446"/>
                <a:gd name="connsiteX28" fmla="*/ 66199 w 120205"/>
                <a:gd name="connsiteY28" fmla="*/ 120968 h 141446"/>
                <a:gd name="connsiteX29" fmla="*/ 81343 w 120205"/>
                <a:gd name="connsiteY29" fmla="*/ 111633 h 141446"/>
                <a:gd name="connsiteX30" fmla="*/ 81343 w 120205"/>
                <a:gd name="connsiteY30" fmla="*/ 69533 h 141446"/>
                <a:gd name="connsiteX31" fmla="*/ 41053 w 120205"/>
                <a:gd name="connsiteY31" fmla="*/ 77724 h 141446"/>
                <a:gd name="connsiteX32" fmla="*/ 27432 w 120205"/>
                <a:gd name="connsiteY32" fmla="*/ 99155 h 141446"/>
                <a:gd name="connsiteX33" fmla="*/ 33909 w 120205"/>
                <a:gd name="connsiteY33" fmla="*/ 118586 h 141446"/>
                <a:gd name="connsiteX34" fmla="*/ 51435 w 120205"/>
                <a:gd name="connsiteY34" fmla="*/ 124873 h 141446"/>
                <a:gd name="connsiteX35" fmla="*/ 66199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0"/>
                  </a:lnTo>
                  <a:cubicBezTo>
                    <a:pt x="81439" y="42101"/>
                    <a:pt x="80582" y="36005"/>
                    <a:pt x="78962" y="31623"/>
                  </a:cubicBezTo>
                  <a:cubicBezTo>
                    <a:pt x="77343" y="27242"/>
                    <a:pt x="74486" y="24003"/>
                    <a:pt x="70485" y="22003"/>
                  </a:cubicBezTo>
                  <a:cubicBezTo>
                    <a:pt x="66484" y="20003"/>
                    <a:pt x="60865" y="18955"/>
                    <a:pt x="53435" y="18955"/>
                  </a:cubicBezTo>
                  <a:cubicBezTo>
                    <a:pt x="45148" y="18955"/>
                    <a:pt x="37624" y="20098"/>
                    <a:pt x="31052" y="22479"/>
                  </a:cubicBezTo>
                  <a:cubicBezTo>
                    <a:pt x="24479" y="24860"/>
                    <a:pt x="17907" y="27718"/>
                    <a:pt x="11335" y="31147"/>
                  </a:cubicBezTo>
                  <a:lnTo>
                    <a:pt x="5239" y="18383"/>
                  </a:lnTo>
                  <a:cubicBezTo>
                    <a:pt x="7334" y="16574"/>
                    <a:pt x="11240" y="14192"/>
                    <a:pt x="16954" y="11240"/>
                  </a:cubicBezTo>
                  <a:cubicBezTo>
                    <a:pt x="22669" y="8287"/>
                    <a:pt x="29242" y="5715"/>
                    <a:pt x="36767" y="3429"/>
                  </a:cubicBezTo>
                  <a:cubicBezTo>
                    <a:pt x="44291" y="1143"/>
                    <a:pt x="51816" y="0"/>
                    <a:pt x="59246"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2"/>
                    <a:pt x="82963" y="134684"/>
                    <a:pt x="82963" y="130016"/>
                  </a:cubicBezTo>
                  <a:lnTo>
                    <a:pt x="82963" y="121920"/>
                  </a:lnTo>
                  <a:cubicBezTo>
                    <a:pt x="78105" y="126778"/>
                    <a:pt x="72104" y="131350"/>
                    <a:pt x="64961" y="135350"/>
                  </a:cubicBezTo>
                  <a:cubicBezTo>
                    <a:pt x="57817" y="139351"/>
                    <a:pt x="49816" y="141446"/>
                    <a:pt x="40862" y="141446"/>
                  </a:cubicBezTo>
                  <a:cubicBezTo>
                    <a:pt x="29146" y="141446"/>
                    <a:pt x="19336" y="138017"/>
                    <a:pt x="11621" y="131255"/>
                  </a:cubicBezTo>
                  <a:cubicBezTo>
                    <a:pt x="3905" y="124492"/>
                    <a:pt x="0" y="114776"/>
                    <a:pt x="0" y="102013"/>
                  </a:cubicBezTo>
                  <a:cubicBezTo>
                    <a:pt x="95" y="86773"/>
                    <a:pt x="7810" y="75438"/>
                    <a:pt x="23146" y="68199"/>
                  </a:cubicBezTo>
                  <a:close/>
                  <a:moveTo>
                    <a:pt x="66199" y="120968"/>
                  </a:moveTo>
                  <a:cubicBezTo>
                    <a:pt x="71723" y="118396"/>
                    <a:pt x="76771" y="115253"/>
                    <a:pt x="81343" y="111633"/>
                  </a:cubicBezTo>
                  <a:lnTo>
                    <a:pt x="81343" y="69533"/>
                  </a:lnTo>
                  <a:cubicBezTo>
                    <a:pt x="63532" y="69533"/>
                    <a:pt x="50102"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a:defRPr/>
              </a:pPr>
              <a:endParaRPr lang="ro-RO"/>
            </a:p>
          </p:txBody>
        </p:sp>
        <p:sp>
          <p:nvSpPr>
            <p:cNvPr id="63" name="Freeform: Shape 1027">
              <a:extLst>
                <a:ext uri="{FF2B5EF4-FFF2-40B4-BE49-F238E27FC236}">
                  <a16:creationId xmlns:a16="http://schemas.microsoft.com/office/drawing/2014/main" id="{BA8B96D7-0A7A-1458-FBD1-E6483E6763D9}"/>
                </a:ext>
              </a:extLst>
            </p:cNvPr>
            <p:cNvSpPr/>
            <p:nvPr/>
          </p:nvSpPr>
          <p:spPr>
            <a:xfrm>
              <a:off x="12085510" y="6519830"/>
              <a:ext cx="88106" cy="237744"/>
            </a:xfrm>
            <a:custGeom>
              <a:avLst/>
              <a:gdLst>
                <a:gd name="connsiteX0" fmla="*/ 24479 w 88106"/>
                <a:gd name="connsiteY0" fmla="*/ 167164 h 237744"/>
                <a:gd name="connsiteX1" fmla="*/ 17621 w 88106"/>
                <a:gd name="connsiteY1" fmla="*/ 145352 h 237744"/>
                <a:gd name="connsiteX2" fmla="*/ 17621 w 88106"/>
                <a:gd name="connsiteY2" fmla="*/ 51435 h 237744"/>
                <a:gd name="connsiteX3" fmla="*/ 0 w 88106"/>
                <a:gd name="connsiteY3" fmla="*/ 51435 h 237744"/>
                <a:gd name="connsiteX4" fmla="*/ 0 w 88106"/>
                <a:gd name="connsiteY4" fmla="*/ 40386 h 237744"/>
                <a:gd name="connsiteX5" fmla="*/ 6858 w 88106"/>
                <a:gd name="connsiteY5" fmla="*/ 38672 h 237744"/>
                <a:gd name="connsiteX6" fmla="*/ 14478 w 88106"/>
                <a:gd name="connsiteY6" fmla="*/ 36005 h 237744"/>
                <a:gd name="connsiteX7" fmla="*/ 20574 w 88106"/>
                <a:gd name="connsiteY7" fmla="*/ 27242 h 237744"/>
                <a:gd name="connsiteX8" fmla="*/ 25241 w 88106"/>
                <a:gd name="connsiteY8" fmla="*/ 12287 h 237744"/>
                <a:gd name="connsiteX9" fmla="*/ 28384 w 88106"/>
                <a:gd name="connsiteY9" fmla="*/ 0 h 237744"/>
                <a:gd name="connsiteX10" fmla="*/ 42863 w 88106"/>
                <a:gd name="connsiteY10" fmla="*/ 0 h 237744"/>
                <a:gd name="connsiteX11" fmla="*/ 43339 w 88106"/>
                <a:gd name="connsiteY11" fmla="*/ 35243 h 237744"/>
                <a:gd name="connsiteX12" fmla="*/ 84201 w 88106"/>
                <a:gd name="connsiteY12" fmla="*/ 35243 h 237744"/>
                <a:gd name="connsiteX13" fmla="*/ 84201 w 88106"/>
                <a:gd name="connsiteY13" fmla="*/ 51435 h 237744"/>
                <a:gd name="connsiteX14" fmla="*/ 43339 w 88106"/>
                <a:gd name="connsiteY14" fmla="*/ 51435 h 237744"/>
                <a:gd name="connsiteX15" fmla="*/ 43339 w 88106"/>
                <a:gd name="connsiteY15" fmla="*/ 126587 h 237744"/>
                <a:gd name="connsiteX16" fmla="*/ 44196 w 88106"/>
                <a:gd name="connsiteY16" fmla="*/ 146209 h 237744"/>
                <a:gd name="connsiteX17" fmla="*/ 47911 w 88106"/>
                <a:gd name="connsiteY17" fmla="*/ 153543 h 237744"/>
                <a:gd name="connsiteX18" fmla="*/ 57531 w 88106"/>
                <a:gd name="connsiteY18" fmla="*/ 155258 h 237744"/>
                <a:gd name="connsiteX19" fmla="*/ 72104 w 88106"/>
                <a:gd name="connsiteY19" fmla="*/ 153543 h 237744"/>
                <a:gd name="connsiteX20" fmla="*/ 84487 w 88106"/>
                <a:gd name="connsiteY20" fmla="*/ 149828 h 237744"/>
                <a:gd name="connsiteX21" fmla="*/ 88106 w 88106"/>
                <a:gd name="connsiteY21" fmla="*/ 160877 h 237744"/>
                <a:gd name="connsiteX22" fmla="*/ 69151 w 88106"/>
                <a:gd name="connsiteY22" fmla="*/ 169450 h 237744"/>
                <a:gd name="connsiteX23" fmla="*/ 45339 w 88106"/>
                <a:gd name="connsiteY23" fmla="*/ 173641 h 237744"/>
                <a:gd name="connsiteX24" fmla="*/ 24479 w 88106"/>
                <a:gd name="connsiteY24" fmla="*/ 167164 h 237744"/>
                <a:gd name="connsiteX25" fmla="*/ 62103 w 88106"/>
                <a:gd name="connsiteY25" fmla="*/ 220313 h 237744"/>
                <a:gd name="connsiteX26" fmla="*/ 53816 w 88106"/>
                <a:gd name="connsiteY26" fmla="*/ 232315 h 237744"/>
                <a:gd name="connsiteX27" fmla="*/ 46768 w 88106"/>
                <a:gd name="connsiteY27" fmla="*/ 237744 h 237744"/>
                <a:gd name="connsiteX28" fmla="*/ 46482 w 88106"/>
                <a:gd name="connsiteY28" fmla="*/ 237744 h 237744"/>
                <a:gd name="connsiteX29" fmla="*/ 38195 w 88106"/>
                <a:gd name="connsiteY29" fmla="*/ 233363 h 237744"/>
                <a:gd name="connsiteX30" fmla="*/ 37909 w 88106"/>
                <a:gd name="connsiteY30" fmla="*/ 231934 h 237744"/>
                <a:gd name="connsiteX31" fmla="*/ 43529 w 88106"/>
                <a:gd name="connsiteY31" fmla="*/ 225362 h 237744"/>
                <a:gd name="connsiteX32" fmla="*/ 45720 w 88106"/>
                <a:gd name="connsiteY32" fmla="*/ 215075 h 237744"/>
                <a:gd name="connsiteX33" fmla="*/ 44386 w 88106"/>
                <a:gd name="connsiteY33" fmla="*/ 209931 h 237744"/>
                <a:gd name="connsiteX34" fmla="*/ 40576 w 88106"/>
                <a:gd name="connsiteY34" fmla="*/ 206312 h 237744"/>
                <a:gd name="connsiteX35" fmla="*/ 35719 w 88106"/>
                <a:gd name="connsiteY35" fmla="*/ 196501 h 237744"/>
                <a:gd name="connsiteX36" fmla="*/ 39910 w 88106"/>
                <a:gd name="connsiteY36" fmla="*/ 187452 h 237744"/>
                <a:gd name="connsiteX37" fmla="*/ 48673 w 88106"/>
                <a:gd name="connsiteY37" fmla="*/ 184785 h 237744"/>
                <a:gd name="connsiteX38" fmla="*/ 49625 w 88106"/>
                <a:gd name="connsiteY38" fmla="*/ 184785 h 237744"/>
                <a:gd name="connsiteX39" fmla="*/ 61341 w 88106"/>
                <a:gd name="connsiteY39" fmla="*/ 189929 h 237744"/>
                <a:gd name="connsiteX40" fmla="*/ 65722 w 88106"/>
                <a:gd name="connsiteY40" fmla="*/ 204407 h 237744"/>
                <a:gd name="connsiteX41" fmla="*/ 62103 w 88106"/>
                <a:gd name="connsiteY41" fmla="*/ 220313 h 23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8106" h="237744">
                  <a:moveTo>
                    <a:pt x="24479" y="167164"/>
                  </a:moveTo>
                  <a:cubicBezTo>
                    <a:pt x="19907" y="162878"/>
                    <a:pt x="17621" y="155639"/>
                    <a:pt x="17621" y="145352"/>
                  </a:cubicBezTo>
                  <a:lnTo>
                    <a:pt x="17621" y="51435"/>
                  </a:lnTo>
                  <a:lnTo>
                    <a:pt x="0" y="51435"/>
                  </a:lnTo>
                  <a:lnTo>
                    <a:pt x="0" y="40386"/>
                  </a:lnTo>
                  <a:cubicBezTo>
                    <a:pt x="857" y="40196"/>
                    <a:pt x="3143" y="39624"/>
                    <a:pt x="6858" y="38672"/>
                  </a:cubicBezTo>
                  <a:cubicBezTo>
                    <a:pt x="10573" y="37719"/>
                    <a:pt x="13144" y="36767"/>
                    <a:pt x="14478" y="36005"/>
                  </a:cubicBezTo>
                  <a:cubicBezTo>
                    <a:pt x="17050" y="34576"/>
                    <a:pt x="19145" y="31623"/>
                    <a:pt x="20574" y="27242"/>
                  </a:cubicBezTo>
                  <a:cubicBezTo>
                    <a:pt x="21907" y="24098"/>
                    <a:pt x="23431" y="19145"/>
                    <a:pt x="25241" y="12287"/>
                  </a:cubicBezTo>
                  <a:cubicBezTo>
                    <a:pt x="27051" y="5429"/>
                    <a:pt x="28099" y="1334"/>
                    <a:pt x="28384" y="0"/>
                  </a:cubicBezTo>
                  <a:lnTo>
                    <a:pt x="42863" y="0"/>
                  </a:lnTo>
                  <a:lnTo>
                    <a:pt x="43339" y="35243"/>
                  </a:lnTo>
                  <a:lnTo>
                    <a:pt x="84201" y="35243"/>
                  </a:lnTo>
                  <a:lnTo>
                    <a:pt x="84201" y="51435"/>
                  </a:lnTo>
                  <a:lnTo>
                    <a:pt x="43339" y="51435"/>
                  </a:lnTo>
                  <a:lnTo>
                    <a:pt x="43339" y="126587"/>
                  </a:lnTo>
                  <a:cubicBezTo>
                    <a:pt x="43339" y="135922"/>
                    <a:pt x="43624" y="142399"/>
                    <a:pt x="44196" y="146209"/>
                  </a:cubicBezTo>
                  <a:cubicBezTo>
                    <a:pt x="44767" y="149924"/>
                    <a:pt x="46006" y="152400"/>
                    <a:pt x="47911" y="153543"/>
                  </a:cubicBezTo>
                  <a:cubicBezTo>
                    <a:pt x="49816" y="154686"/>
                    <a:pt x="53054" y="155258"/>
                    <a:pt x="57531" y="155258"/>
                  </a:cubicBezTo>
                  <a:cubicBezTo>
                    <a:pt x="61913" y="155258"/>
                    <a:pt x="66770" y="154686"/>
                    <a:pt x="72104" y="153543"/>
                  </a:cubicBezTo>
                  <a:cubicBezTo>
                    <a:pt x="77438" y="152400"/>
                    <a:pt x="81534" y="151162"/>
                    <a:pt x="84487" y="149828"/>
                  </a:cubicBezTo>
                  <a:lnTo>
                    <a:pt x="88106" y="160877"/>
                  </a:lnTo>
                  <a:cubicBezTo>
                    <a:pt x="84201" y="163830"/>
                    <a:pt x="77819" y="166688"/>
                    <a:pt x="69151" y="169450"/>
                  </a:cubicBezTo>
                  <a:cubicBezTo>
                    <a:pt x="60388" y="172212"/>
                    <a:pt x="52483" y="173641"/>
                    <a:pt x="45339" y="173641"/>
                  </a:cubicBezTo>
                  <a:cubicBezTo>
                    <a:pt x="35909" y="173546"/>
                    <a:pt x="29051" y="171450"/>
                    <a:pt x="24479" y="167164"/>
                  </a:cubicBezTo>
                  <a:close/>
                  <a:moveTo>
                    <a:pt x="62103" y="220313"/>
                  </a:moveTo>
                  <a:cubicBezTo>
                    <a:pt x="59626" y="225171"/>
                    <a:pt x="56864" y="229172"/>
                    <a:pt x="53816" y="232315"/>
                  </a:cubicBezTo>
                  <a:cubicBezTo>
                    <a:pt x="50673" y="235458"/>
                    <a:pt x="48387" y="237173"/>
                    <a:pt x="46768" y="237744"/>
                  </a:cubicBezTo>
                  <a:lnTo>
                    <a:pt x="46482" y="237744"/>
                  </a:lnTo>
                  <a:lnTo>
                    <a:pt x="38195" y="233363"/>
                  </a:lnTo>
                  <a:lnTo>
                    <a:pt x="37909" y="231934"/>
                  </a:lnTo>
                  <a:cubicBezTo>
                    <a:pt x="40195" y="230791"/>
                    <a:pt x="42100" y="228600"/>
                    <a:pt x="43529" y="225362"/>
                  </a:cubicBezTo>
                  <a:cubicBezTo>
                    <a:pt x="44958" y="222123"/>
                    <a:pt x="45720" y="218694"/>
                    <a:pt x="45720" y="215075"/>
                  </a:cubicBezTo>
                  <a:cubicBezTo>
                    <a:pt x="45720" y="212979"/>
                    <a:pt x="45244" y="211265"/>
                    <a:pt x="44386" y="209931"/>
                  </a:cubicBezTo>
                  <a:cubicBezTo>
                    <a:pt x="43529" y="208598"/>
                    <a:pt x="42196" y="207359"/>
                    <a:pt x="40576" y="206312"/>
                  </a:cubicBezTo>
                  <a:cubicBezTo>
                    <a:pt x="37338" y="204026"/>
                    <a:pt x="35719" y="200787"/>
                    <a:pt x="35719" y="196501"/>
                  </a:cubicBezTo>
                  <a:cubicBezTo>
                    <a:pt x="35719" y="192215"/>
                    <a:pt x="37052" y="189262"/>
                    <a:pt x="39910" y="187452"/>
                  </a:cubicBezTo>
                  <a:cubicBezTo>
                    <a:pt x="42672" y="185642"/>
                    <a:pt x="45625" y="184785"/>
                    <a:pt x="48673" y="184785"/>
                  </a:cubicBezTo>
                  <a:lnTo>
                    <a:pt x="49625" y="184785"/>
                  </a:lnTo>
                  <a:cubicBezTo>
                    <a:pt x="54483" y="184785"/>
                    <a:pt x="58388" y="186500"/>
                    <a:pt x="61341" y="189929"/>
                  </a:cubicBezTo>
                  <a:cubicBezTo>
                    <a:pt x="64294" y="193358"/>
                    <a:pt x="65722" y="198120"/>
                    <a:pt x="65722" y="204407"/>
                  </a:cubicBezTo>
                  <a:cubicBezTo>
                    <a:pt x="65818" y="210026"/>
                    <a:pt x="64579" y="215360"/>
                    <a:pt x="62103" y="220313"/>
                  </a:cubicBezTo>
                  <a:close/>
                </a:path>
              </a:pathLst>
            </a:custGeom>
            <a:solidFill>
              <a:srgbClr val="FFFFFF"/>
            </a:solidFill>
            <a:ln w="9525" cap="flat">
              <a:noFill/>
              <a:prstDash val="solid"/>
              <a:miter/>
            </a:ln>
          </p:spPr>
          <p:txBody>
            <a:bodyPr anchor="ctr"/>
            <a:lstStyle/>
            <a:p>
              <a:pPr>
                <a:defRPr/>
              </a:pPr>
              <a:endParaRPr lang="ro-RO"/>
            </a:p>
          </p:txBody>
        </p:sp>
        <p:sp>
          <p:nvSpPr>
            <p:cNvPr id="64" name="Freeform: Shape 1028">
              <a:extLst>
                <a:ext uri="{FF2B5EF4-FFF2-40B4-BE49-F238E27FC236}">
                  <a16:creationId xmlns:a16="http://schemas.microsoft.com/office/drawing/2014/main" id="{74A6D068-B298-7F38-D423-C59945E14895}"/>
                </a:ext>
              </a:extLst>
            </p:cNvPr>
            <p:cNvSpPr/>
            <p:nvPr/>
          </p:nvSpPr>
          <p:spPr>
            <a:xfrm>
              <a:off x="12187713" y="6496875"/>
              <a:ext cx="64865" cy="194119"/>
            </a:xfrm>
            <a:custGeom>
              <a:avLst/>
              <a:gdLst>
                <a:gd name="connsiteX0" fmla="*/ 19907 w 64865"/>
                <a:gd name="connsiteY0" fmla="*/ 77057 h 194119"/>
                <a:gd name="connsiteX1" fmla="*/ 1333 w 64865"/>
                <a:gd name="connsiteY1" fmla="*/ 72676 h 194119"/>
                <a:gd name="connsiteX2" fmla="*/ 1333 w 64865"/>
                <a:gd name="connsiteY2" fmla="*/ 59722 h 194119"/>
                <a:gd name="connsiteX3" fmla="*/ 39243 w 64865"/>
                <a:gd name="connsiteY3" fmla="*/ 55054 h 194119"/>
                <a:gd name="connsiteX4" fmla="*/ 39719 w 64865"/>
                <a:gd name="connsiteY4" fmla="*/ 55054 h 194119"/>
                <a:gd name="connsiteX5" fmla="*/ 45339 w 64865"/>
                <a:gd name="connsiteY5" fmla="*/ 59436 h 194119"/>
                <a:gd name="connsiteX6" fmla="*/ 45339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8 h 194119"/>
                <a:gd name="connsiteX15" fmla="*/ 18764 w 64865"/>
                <a:gd name="connsiteY15" fmla="*/ 5144 h 194119"/>
                <a:gd name="connsiteX16" fmla="*/ 31813 w 64865"/>
                <a:gd name="connsiteY16" fmla="*/ 0 h 194119"/>
                <a:gd name="connsiteX17" fmla="*/ 44101 w 64865"/>
                <a:gd name="connsiteY17" fmla="*/ 4382 h 194119"/>
                <a:gd name="connsiteX18" fmla="*/ 48006 w 64865"/>
                <a:gd name="connsiteY18" fmla="*/ 15621 h 194119"/>
                <a:gd name="connsiteX19" fmla="*/ 43243 w 64865"/>
                <a:gd name="connsiteY19" fmla="*/ 28861 h 194119"/>
                <a:gd name="connsiteX20" fmla="*/ 29908 w 64865"/>
                <a:gd name="connsiteY20" fmla="*/ 33719 h 194119"/>
                <a:gd name="connsiteX21" fmla="*/ 29623 w 64865"/>
                <a:gd name="connsiteY21" fmla="*/ 33719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907" y="77057"/>
                  </a:moveTo>
                  <a:lnTo>
                    <a:pt x="1333" y="72676"/>
                  </a:lnTo>
                  <a:lnTo>
                    <a:pt x="1333" y="59722"/>
                  </a:lnTo>
                  <a:lnTo>
                    <a:pt x="39243" y="55054"/>
                  </a:lnTo>
                  <a:lnTo>
                    <a:pt x="39719" y="55054"/>
                  </a:lnTo>
                  <a:lnTo>
                    <a:pt x="45339" y="59436"/>
                  </a:lnTo>
                  <a:lnTo>
                    <a:pt x="45339" y="180118"/>
                  </a:lnTo>
                  <a:lnTo>
                    <a:pt x="64865" y="182118"/>
                  </a:lnTo>
                  <a:lnTo>
                    <a:pt x="64865" y="194120"/>
                  </a:lnTo>
                  <a:lnTo>
                    <a:pt x="0" y="194120"/>
                  </a:lnTo>
                  <a:lnTo>
                    <a:pt x="0" y="182118"/>
                  </a:lnTo>
                  <a:lnTo>
                    <a:pt x="19812" y="179927"/>
                  </a:lnTo>
                  <a:lnTo>
                    <a:pt x="19812" y="77057"/>
                  </a:lnTo>
                  <a:close/>
                  <a:moveTo>
                    <a:pt x="17907" y="29337"/>
                  </a:moveTo>
                  <a:cubicBezTo>
                    <a:pt x="15335" y="26384"/>
                    <a:pt x="14002" y="22670"/>
                    <a:pt x="14002" y="18098"/>
                  </a:cubicBezTo>
                  <a:cubicBezTo>
                    <a:pt x="14002" y="12859"/>
                    <a:pt x="15621" y="8573"/>
                    <a:pt x="18764" y="5144"/>
                  </a:cubicBezTo>
                  <a:cubicBezTo>
                    <a:pt x="21908" y="1715"/>
                    <a:pt x="26289" y="0"/>
                    <a:pt x="31813" y="0"/>
                  </a:cubicBezTo>
                  <a:cubicBezTo>
                    <a:pt x="37338" y="0"/>
                    <a:pt x="41434" y="1429"/>
                    <a:pt x="44101" y="4382"/>
                  </a:cubicBezTo>
                  <a:cubicBezTo>
                    <a:pt x="46672" y="7334"/>
                    <a:pt x="48006" y="11049"/>
                    <a:pt x="48006" y="15621"/>
                  </a:cubicBezTo>
                  <a:cubicBezTo>
                    <a:pt x="48006" y="21146"/>
                    <a:pt x="46387" y="25527"/>
                    <a:pt x="43243" y="28861"/>
                  </a:cubicBezTo>
                  <a:cubicBezTo>
                    <a:pt x="40100" y="32099"/>
                    <a:pt x="35623" y="33719"/>
                    <a:pt x="29908" y="33719"/>
                  </a:cubicBezTo>
                  <a:lnTo>
                    <a:pt x="29623" y="33719"/>
                  </a:lnTo>
                  <a:cubicBezTo>
                    <a:pt x="24479" y="33719"/>
                    <a:pt x="20574" y="32290"/>
                    <a:pt x="17907" y="29337"/>
                  </a:cubicBezTo>
                  <a:close/>
                </a:path>
              </a:pathLst>
            </a:custGeom>
            <a:solidFill>
              <a:srgbClr val="FFFFFF"/>
            </a:solidFill>
            <a:ln w="9525" cap="flat">
              <a:noFill/>
              <a:prstDash val="solid"/>
              <a:miter/>
            </a:ln>
          </p:spPr>
          <p:txBody>
            <a:bodyPr anchor="ctr"/>
            <a:lstStyle/>
            <a:p>
              <a:pPr>
                <a:defRPr/>
              </a:pPr>
              <a:endParaRPr lang="ro-RO"/>
            </a:p>
          </p:txBody>
        </p:sp>
        <p:sp>
          <p:nvSpPr>
            <p:cNvPr id="65" name="Freeform: Shape 1029">
              <a:extLst>
                <a:ext uri="{FF2B5EF4-FFF2-40B4-BE49-F238E27FC236}">
                  <a16:creationId xmlns:a16="http://schemas.microsoft.com/office/drawing/2014/main" id="{8BE25CB5-90A9-CE59-C91B-FC22991E5F09}"/>
                </a:ext>
              </a:extLst>
            </p:cNvPr>
            <p:cNvSpPr/>
            <p:nvPr/>
          </p:nvSpPr>
          <p:spPr>
            <a:xfrm>
              <a:off x="12270009" y="6551454"/>
              <a:ext cx="126587" cy="142208"/>
            </a:xfrm>
            <a:custGeom>
              <a:avLst/>
              <a:gdLst>
                <a:gd name="connsiteX0" fmla="*/ 9049 w 126587"/>
                <a:gd name="connsiteY0" fmla="*/ 33052 h 142208"/>
                <a:gd name="connsiteX1" fmla="*/ 32956 w 126587"/>
                <a:gd name="connsiteY1" fmla="*/ 8477 h 142208"/>
                <a:gd name="connsiteX2" fmla="*/ 64675 w 126587"/>
                <a:gd name="connsiteY2" fmla="*/ 0 h 142208"/>
                <a:gd name="connsiteX3" fmla="*/ 111062 w 126587"/>
                <a:gd name="connsiteY3" fmla="*/ 19622 h 142208"/>
                <a:gd name="connsiteX4" fmla="*/ 126587 w 126587"/>
                <a:gd name="connsiteY4" fmla="*/ 71056 h 142208"/>
                <a:gd name="connsiteX5" fmla="*/ 117538 w 126587"/>
                <a:gd name="connsiteY5" fmla="*/ 109442 h 142208"/>
                <a:gd name="connsiteX6" fmla="*/ 93631 w 126587"/>
                <a:gd name="connsiteY6" fmla="*/ 133921 h 142208"/>
                <a:gd name="connsiteX7" fmla="*/ 61913 w 126587"/>
                <a:gd name="connsiteY7" fmla="*/ 142208 h 142208"/>
                <a:gd name="connsiteX8" fmla="*/ 15526 w 126587"/>
                <a:gd name="connsiteY8" fmla="*/ 122587 h 142208"/>
                <a:gd name="connsiteX9" fmla="*/ 0 w 126587"/>
                <a:gd name="connsiteY9" fmla="*/ 71152 h 142208"/>
                <a:gd name="connsiteX10" fmla="*/ 9049 w 126587"/>
                <a:gd name="connsiteY10" fmla="*/ 33052 h 142208"/>
                <a:gd name="connsiteX11" fmla="*/ 89345 w 126587"/>
                <a:gd name="connsiteY11" fmla="*/ 114300 h 142208"/>
                <a:gd name="connsiteX12" fmla="*/ 98393 w 126587"/>
                <a:gd name="connsiteY12" fmla="*/ 72962 h 142208"/>
                <a:gd name="connsiteX13" fmla="*/ 90106 w 126587"/>
                <a:gd name="connsiteY13" fmla="*/ 29908 h 142208"/>
                <a:gd name="connsiteX14" fmla="*/ 63437 w 126587"/>
                <a:gd name="connsiteY14" fmla="*/ 14002 h 142208"/>
                <a:gd name="connsiteX15" fmla="*/ 37338 w 126587"/>
                <a:gd name="connsiteY15" fmla="*/ 27908 h 142208"/>
                <a:gd name="connsiteX16" fmla="*/ 28194 w 126587"/>
                <a:gd name="connsiteY16" fmla="*/ 69247 h 142208"/>
                <a:gd name="connsiteX17" fmla="*/ 36767 w 126587"/>
                <a:gd name="connsiteY17" fmla="*/ 112300 h 142208"/>
                <a:gd name="connsiteX18" fmla="*/ 63437 w 126587"/>
                <a:gd name="connsiteY18" fmla="*/ 128207 h 142208"/>
                <a:gd name="connsiteX19" fmla="*/ 89345 w 126587"/>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587" h="142208">
                  <a:moveTo>
                    <a:pt x="9049" y="33052"/>
                  </a:moveTo>
                  <a:cubicBezTo>
                    <a:pt x="15050" y="22288"/>
                    <a:pt x="23050" y="14097"/>
                    <a:pt x="32956" y="8477"/>
                  </a:cubicBezTo>
                  <a:cubicBezTo>
                    <a:pt x="42863" y="2857"/>
                    <a:pt x="53340" y="0"/>
                    <a:pt x="64675" y="0"/>
                  </a:cubicBezTo>
                  <a:cubicBezTo>
                    <a:pt x="85249" y="0"/>
                    <a:pt x="100679" y="6572"/>
                    <a:pt x="111062" y="19622"/>
                  </a:cubicBezTo>
                  <a:cubicBezTo>
                    <a:pt x="121444" y="32671"/>
                    <a:pt x="126587" y="49816"/>
                    <a:pt x="126587" y="71056"/>
                  </a:cubicBezTo>
                  <a:cubicBezTo>
                    <a:pt x="126587" y="85916"/>
                    <a:pt x="123539" y="98679"/>
                    <a:pt x="117538" y="109442"/>
                  </a:cubicBezTo>
                  <a:cubicBezTo>
                    <a:pt x="111538" y="120206"/>
                    <a:pt x="103537" y="128397"/>
                    <a:pt x="93631" y="133921"/>
                  </a:cubicBezTo>
                  <a:cubicBezTo>
                    <a:pt x="83725" y="139446"/>
                    <a:pt x="73247" y="142208"/>
                    <a:pt x="61913" y="142208"/>
                  </a:cubicBezTo>
                  <a:cubicBezTo>
                    <a:pt x="41338" y="142208"/>
                    <a:pt x="25908" y="135636"/>
                    <a:pt x="15526" y="122587"/>
                  </a:cubicBezTo>
                  <a:cubicBezTo>
                    <a:pt x="5143" y="109537"/>
                    <a:pt x="0" y="92393"/>
                    <a:pt x="0" y="71152"/>
                  </a:cubicBezTo>
                  <a:cubicBezTo>
                    <a:pt x="0" y="56483"/>
                    <a:pt x="3048" y="43815"/>
                    <a:pt x="9049" y="33052"/>
                  </a:cubicBezTo>
                  <a:close/>
                  <a:moveTo>
                    <a:pt x="89345" y="114300"/>
                  </a:moveTo>
                  <a:cubicBezTo>
                    <a:pt x="95345" y="104966"/>
                    <a:pt x="98393" y="91249"/>
                    <a:pt x="98393" y="72962"/>
                  </a:cubicBezTo>
                  <a:cubicBezTo>
                    <a:pt x="98393" y="54864"/>
                    <a:pt x="95631" y="40481"/>
                    <a:pt x="90106" y="29908"/>
                  </a:cubicBezTo>
                  <a:cubicBezTo>
                    <a:pt x="84582" y="19336"/>
                    <a:pt x="75629" y="14002"/>
                    <a:pt x="63437" y="14002"/>
                  </a:cubicBezTo>
                  <a:cubicBezTo>
                    <a:pt x="52197" y="14002"/>
                    <a:pt x="43529" y="18669"/>
                    <a:pt x="37338" y="27908"/>
                  </a:cubicBezTo>
                  <a:cubicBezTo>
                    <a:pt x="31242" y="37243"/>
                    <a:pt x="28194" y="50959"/>
                    <a:pt x="28194" y="69247"/>
                  </a:cubicBezTo>
                  <a:cubicBezTo>
                    <a:pt x="28194" y="87344"/>
                    <a:pt x="31051" y="101727"/>
                    <a:pt x="36767" y="112300"/>
                  </a:cubicBezTo>
                  <a:cubicBezTo>
                    <a:pt x="42481" y="122872"/>
                    <a:pt x="51340" y="128207"/>
                    <a:pt x="63437" y="128207"/>
                  </a:cubicBezTo>
                  <a:cubicBezTo>
                    <a:pt x="74676" y="128207"/>
                    <a:pt x="83248" y="123539"/>
                    <a:pt x="89345" y="114300"/>
                  </a:cubicBezTo>
                  <a:close/>
                </a:path>
              </a:pathLst>
            </a:custGeom>
            <a:solidFill>
              <a:srgbClr val="FFFFFF"/>
            </a:solidFill>
            <a:ln w="9525" cap="flat">
              <a:noFill/>
              <a:prstDash val="solid"/>
              <a:miter/>
            </a:ln>
          </p:spPr>
          <p:txBody>
            <a:bodyPr anchor="ctr"/>
            <a:lstStyle/>
            <a:p>
              <a:pPr>
                <a:defRPr/>
              </a:pPr>
              <a:endParaRPr lang="ro-RO"/>
            </a:p>
          </p:txBody>
        </p:sp>
        <p:sp>
          <p:nvSpPr>
            <p:cNvPr id="66" name="Freeform: Shape 1030">
              <a:extLst>
                <a:ext uri="{FF2B5EF4-FFF2-40B4-BE49-F238E27FC236}">
                  <a16:creationId xmlns:a16="http://schemas.microsoft.com/office/drawing/2014/main" id="{FC47647A-AEFB-ABA3-5425-1722EB58888B}"/>
                </a:ext>
              </a:extLst>
            </p:cNvPr>
            <p:cNvSpPr/>
            <p:nvPr/>
          </p:nvSpPr>
          <p:spPr>
            <a:xfrm>
              <a:off x="12415837" y="6551930"/>
              <a:ext cx="147732" cy="138969"/>
            </a:xfrm>
            <a:custGeom>
              <a:avLst/>
              <a:gdLst>
                <a:gd name="connsiteX0" fmla="*/ 17621 w 147732"/>
                <a:gd name="connsiteY0" fmla="*/ 22003 h 138969"/>
                <a:gd name="connsiteX1" fmla="*/ 0 w 147732"/>
                <a:gd name="connsiteY1" fmla="*/ 17621 h 138969"/>
                <a:gd name="connsiteX2" fmla="*/ 0 w 147732"/>
                <a:gd name="connsiteY2" fmla="*/ 4382 h 138969"/>
                <a:gd name="connsiteX3" fmla="*/ 34957 w 147732"/>
                <a:gd name="connsiteY3" fmla="*/ 0 h 138969"/>
                <a:gd name="connsiteX4" fmla="*/ 35719 w 147732"/>
                <a:gd name="connsiteY4" fmla="*/ 0 h 138969"/>
                <a:gd name="connsiteX5" fmla="*/ 40862 w 147732"/>
                <a:gd name="connsiteY5" fmla="*/ 4382 h 138969"/>
                <a:gd name="connsiteX6" fmla="*/ 40862 w 147732"/>
                <a:gd name="connsiteY6" fmla="*/ 14669 h 138969"/>
                <a:gd name="connsiteX7" fmla="*/ 40576 w 147732"/>
                <a:gd name="connsiteY7" fmla="*/ 20574 h 138969"/>
                <a:gd name="connsiteX8" fmla="*/ 63817 w 147732"/>
                <a:gd name="connsiteY8" fmla="*/ 6382 h 138969"/>
                <a:gd name="connsiteX9" fmla="*/ 91440 w 147732"/>
                <a:gd name="connsiteY9" fmla="*/ 0 h 138969"/>
                <a:gd name="connsiteX10" fmla="*/ 115253 w 147732"/>
                <a:gd name="connsiteY10" fmla="*/ 5906 h 138969"/>
                <a:gd name="connsiteX11" fmla="*/ 127159 w 147732"/>
                <a:gd name="connsiteY11" fmla="*/ 23908 h 138969"/>
                <a:gd name="connsiteX12" fmla="*/ 130588 w 147732"/>
                <a:gd name="connsiteY12" fmla="*/ 56579 h 138969"/>
                <a:gd name="connsiteX13" fmla="*/ 130588 w 147732"/>
                <a:gd name="connsiteY13" fmla="*/ 125063 h 138969"/>
                <a:gd name="connsiteX14" fmla="*/ 147733 w 147732"/>
                <a:gd name="connsiteY14" fmla="*/ 126778 h 138969"/>
                <a:gd name="connsiteX15" fmla="*/ 147733 w 147732"/>
                <a:gd name="connsiteY15" fmla="*/ 138970 h 138969"/>
                <a:gd name="connsiteX16" fmla="*/ 89725 w 147732"/>
                <a:gd name="connsiteY16" fmla="*/ 138970 h 138969"/>
                <a:gd name="connsiteX17" fmla="*/ 89725 w 147732"/>
                <a:gd name="connsiteY17" fmla="*/ 126968 h 138969"/>
                <a:gd name="connsiteX18" fmla="*/ 104870 w 147732"/>
                <a:gd name="connsiteY18" fmla="*/ 124968 h 138969"/>
                <a:gd name="connsiteX19" fmla="*/ 104870 w 147732"/>
                <a:gd name="connsiteY19" fmla="*/ 56198 h 138969"/>
                <a:gd name="connsiteX20" fmla="*/ 102870 w 147732"/>
                <a:gd name="connsiteY20" fmla="*/ 33528 h 138969"/>
                <a:gd name="connsiteX21" fmla="*/ 95536 w 147732"/>
                <a:gd name="connsiteY21" fmla="*/ 21336 h 138969"/>
                <a:gd name="connsiteX22" fmla="*/ 79915 w 147732"/>
                <a:gd name="connsiteY22" fmla="*/ 17336 h 138969"/>
                <a:gd name="connsiteX23" fmla="*/ 61055 w 147732"/>
                <a:gd name="connsiteY23" fmla="*/ 21717 h 138969"/>
                <a:gd name="connsiteX24" fmla="*/ 43148 w 147732"/>
                <a:gd name="connsiteY24" fmla="*/ 32004 h 138969"/>
                <a:gd name="connsiteX25" fmla="*/ 43148 w 147732"/>
                <a:gd name="connsiteY25" fmla="*/ 124777 h 138969"/>
                <a:gd name="connsiteX26" fmla="*/ 59817 w 147732"/>
                <a:gd name="connsiteY26" fmla="*/ 126968 h 138969"/>
                <a:gd name="connsiteX27" fmla="*/ 59817 w 147732"/>
                <a:gd name="connsiteY27" fmla="*/ 138970 h 138969"/>
                <a:gd name="connsiteX28" fmla="*/ 2096 w 147732"/>
                <a:gd name="connsiteY28" fmla="*/ 138970 h 138969"/>
                <a:gd name="connsiteX29" fmla="*/ 2096 w 147732"/>
                <a:gd name="connsiteY29" fmla="*/ 126968 h 138969"/>
                <a:gd name="connsiteX30" fmla="*/ 17526 w 147732"/>
                <a:gd name="connsiteY30" fmla="*/ 124777 h 138969"/>
                <a:gd name="connsiteX31" fmla="*/ 17526 w 147732"/>
                <a:gd name="connsiteY31" fmla="*/ 2200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8969">
                  <a:moveTo>
                    <a:pt x="17621" y="22003"/>
                  </a:moveTo>
                  <a:lnTo>
                    <a:pt x="0" y="17621"/>
                  </a:lnTo>
                  <a:lnTo>
                    <a:pt x="0" y="4382"/>
                  </a:lnTo>
                  <a:lnTo>
                    <a:pt x="34957" y="0"/>
                  </a:lnTo>
                  <a:lnTo>
                    <a:pt x="35719" y="0"/>
                  </a:lnTo>
                  <a:lnTo>
                    <a:pt x="40862" y="4382"/>
                  </a:lnTo>
                  <a:lnTo>
                    <a:pt x="40862" y="14669"/>
                  </a:lnTo>
                  <a:lnTo>
                    <a:pt x="40576" y="20574"/>
                  </a:lnTo>
                  <a:cubicBezTo>
                    <a:pt x="46482" y="15335"/>
                    <a:pt x="54197" y="10668"/>
                    <a:pt x="63817" y="6382"/>
                  </a:cubicBezTo>
                  <a:cubicBezTo>
                    <a:pt x="73438" y="2096"/>
                    <a:pt x="82677" y="0"/>
                    <a:pt x="91440" y="0"/>
                  </a:cubicBezTo>
                  <a:cubicBezTo>
                    <a:pt x="101727" y="0"/>
                    <a:pt x="109633" y="2000"/>
                    <a:pt x="115253" y="5906"/>
                  </a:cubicBezTo>
                  <a:cubicBezTo>
                    <a:pt x="120872" y="9811"/>
                    <a:pt x="124873" y="15811"/>
                    <a:pt x="127159" y="23908"/>
                  </a:cubicBezTo>
                  <a:cubicBezTo>
                    <a:pt x="129445" y="32004"/>
                    <a:pt x="130588" y="42863"/>
                    <a:pt x="130588" y="56579"/>
                  </a:cubicBezTo>
                  <a:lnTo>
                    <a:pt x="130588" y="125063"/>
                  </a:lnTo>
                  <a:lnTo>
                    <a:pt x="147733" y="126778"/>
                  </a:lnTo>
                  <a:lnTo>
                    <a:pt x="147733" y="138970"/>
                  </a:lnTo>
                  <a:lnTo>
                    <a:pt x="89725" y="138970"/>
                  </a:lnTo>
                  <a:lnTo>
                    <a:pt x="89725" y="126968"/>
                  </a:lnTo>
                  <a:lnTo>
                    <a:pt x="104870" y="124968"/>
                  </a:lnTo>
                  <a:lnTo>
                    <a:pt x="104870" y="56198"/>
                  </a:lnTo>
                  <a:cubicBezTo>
                    <a:pt x="104870" y="46577"/>
                    <a:pt x="104204" y="39053"/>
                    <a:pt x="102870" y="33528"/>
                  </a:cubicBezTo>
                  <a:cubicBezTo>
                    <a:pt x="101537" y="28099"/>
                    <a:pt x="99155" y="24003"/>
                    <a:pt x="95536" y="21336"/>
                  </a:cubicBezTo>
                  <a:cubicBezTo>
                    <a:pt x="91916" y="18669"/>
                    <a:pt x="86773" y="17336"/>
                    <a:pt x="79915" y="17336"/>
                  </a:cubicBezTo>
                  <a:cubicBezTo>
                    <a:pt x="74009" y="17336"/>
                    <a:pt x="67723" y="18764"/>
                    <a:pt x="61055" y="21717"/>
                  </a:cubicBezTo>
                  <a:cubicBezTo>
                    <a:pt x="54388" y="24670"/>
                    <a:pt x="48387" y="28099"/>
                    <a:pt x="43148" y="32004"/>
                  </a:cubicBezTo>
                  <a:lnTo>
                    <a:pt x="43148" y="124777"/>
                  </a:lnTo>
                  <a:lnTo>
                    <a:pt x="59817" y="126968"/>
                  </a:lnTo>
                  <a:lnTo>
                    <a:pt x="59817" y="138970"/>
                  </a:lnTo>
                  <a:lnTo>
                    <a:pt x="2096" y="138970"/>
                  </a:lnTo>
                  <a:lnTo>
                    <a:pt x="2096" y="126968"/>
                  </a:lnTo>
                  <a:lnTo>
                    <a:pt x="17526" y="124777"/>
                  </a:lnTo>
                  <a:lnTo>
                    <a:pt x="17526" y="22003"/>
                  </a:lnTo>
                  <a:close/>
                </a:path>
              </a:pathLst>
            </a:custGeom>
            <a:solidFill>
              <a:srgbClr val="FFFFFF"/>
            </a:solidFill>
            <a:ln w="9525" cap="flat">
              <a:noFill/>
              <a:prstDash val="solid"/>
              <a:miter/>
            </a:ln>
          </p:spPr>
          <p:txBody>
            <a:bodyPr anchor="ctr"/>
            <a:lstStyle/>
            <a:p>
              <a:pPr>
                <a:defRPr/>
              </a:pPr>
              <a:endParaRPr lang="ro-RO"/>
            </a:p>
          </p:txBody>
        </p:sp>
        <p:sp>
          <p:nvSpPr>
            <p:cNvPr id="67" name="Freeform: Shape 1031">
              <a:extLst>
                <a:ext uri="{FF2B5EF4-FFF2-40B4-BE49-F238E27FC236}">
                  <a16:creationId xmlns:a16="http://schemas.microsoft.com/office/drawing/2014/main" id="{0576C809-3504-88E4-C125-751A1632D616}"/>
                </a:ext>
              </a:extLst>
            </p:cNvPr>
            <p:cNvSpPr/>
            <p:nvPr/>
          </p:nvSpPr>
          <p:spPr>
            <a:xfrm>
              <a:off x="12581191" y="6552120"/>
              <a:ext cx="120205" cy="141446"/>
            </a:xfrm>
            <a:custGeom>
              <a:avLst/>
              <a:gdLst>
                <a:gd name="connsiteX0" fmla="*/ 23146 w 120205"/>
                <a:gd name="connsiteY0" fmla="*/ 68199 h 141446"/>
                <a:gd name="connsiteX1" fmla="*/ 81439 w 120205"/>
                <a:gd name="connsiteY1" fmla="*/ 56579 h 141446"/>
                <a:gd name="connsiteX2" fmla="*/ 81439 w 120205"/>
                <a:gd name="connsiteY2" fmla="*/ 49720 h 141446"/>
                <a:gd name="connsiteX3" fmla="*/ 78962 w 120205"/>
                <a:gd name="connsiteY3" fmla="*/ 31623 h 141446"/>
                <a:gd name="connsiteX4" fmla="*/ 70485 w 120205"/>
                <a:gd name="connsiteY4" fmla="*/ 22003 h 141446"/>
                <a:gd name="connsiteX5" fmla="*/ 53435 w 120205"/>
                <a:gd name="connsiteY5" fmla="*/ 18955 h 141446"/>
                <a:gd name="connsiteX6" fmla="*/ 31051 w 120205"/>
                <a:gd name="connsiteY6" fmla="*/ 22479 h 141446"/>
                <a:gd name="connsiteX7" fmla="*/ 11335 w 120205"/>
                <a:gd name="connsiteY7" fmla="*/ 31147 h 141446"/>
                <a:gd name="connsiteX8" fmla="*/ 5239 w 120205"/>
                <a:gd name="connsiteY8" fmla="*/ 18383 h 141446"/>
                <a:gd name="connsiteX9" fmla="*/ 16954 w 120205"/>
                <a:gd name="connsiteY9" fmla="*/ 11240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0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199 h 141446"/>
                <a:gd name="connsiteX28" fmla="*/ 66199 w 120205"/>
                <a:gd name="connsiteY28" fmla="*/ 120968 h 141446"/>
                <a:gd name="connsiteX29" fmla="*/ 81343 w 120205"/>
                <a:gd name="connsiteY29" fmla="*/ 111633 h 141446"/>
                <a:gd name="connsiteX30" fmla="*/ 81343 w 120205"/>
                <a:gd name="connsiteY30" fmla="*/ 69533 h 141446"/>
                <a:gd name="connsiteX31" fmla="*/ 41053 w 120205"/>
                <a:gd name="connsiteY31" fmla="*/ 77724 h 141446"/>
                <a:gd name="connsiteX32" fmla="*/ 27432 w 120205"/>
                <a:gd name="connsiteY32" fmla="*/ 99155 h 141446"/>
                <a:gd name="connsiteX33" fmla="*/ 33909 w 120205"/>
                <a:gd name="connsiteY33" fmla="*/ 118586 h 141446"/>
                <a:gd name="connsiteX34" fmla="*/ 51435 w 120205"/>
                <a:gd name="connsiteY34" fmla="*/ 124873 h 141446"/>
                <a:gd name="connsiteX35" fmla="*/ 66199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0"/>
                  </a:lnTo>
                  <a:cubicBezTo>
                    <a:pt x="81439" y="42101"/>
                    <a:pt x="80582" y="36005"/>
                    <a:pt x="78962" y="31623"/>
                  </a:cubicBezTo>
                  <a:cubicBezTo>
                    <a:pt x="77343" y="27242"/>
                    <a:pt x="74485" y="24003"/>
                    <a:pt x="70485" y="22003"/>
                  </a:cubicBezTo>
                  <a:cubicBezTo>
                    <a:pt x="66484" y="20003"/>
                    <a:pt x="60770" y="18955"/>
                    <a:pt x="53435" y="18955"/>
                  </a:cubicBezTo>
                  <a:cubicBezTo>
                    <a:pt x="45149" y="18955"/>
                    <a:pt x="37624" y="20098"/>
                    <a:pt x="31051" y="22479"/>
                  </a:cubicBezTo>
                  <a:cubicBezTo>
                    <a:pt x="24479" y="24860"/>
                    <a:pt x="17907" y="27718"/>
                    <a:pt x="11335" y="31147"/>
                  </a:cubicBezTo>
                  <a:lnTo>
                    <a:pt x="5239" y="18383"/>
                  </a:lnTo>
                  <a:cubicBezTo>
                    <a:pt x="7334" y="16574"/>
                    <a:pt x="11239" y="14192"/>
                    <a:pt x="16954" y="11240"/>
                  </a:cubicBezTo>
                  <a:cubicBezTo>
                    <a:pt x="22670" y="8287"/>
                    <a:pt x="29242" y="5715"/>
                    <a:pt x="36767" y="3429"/>
                  </a:cubicBezTo>
                  <a:cubicBezTo>
                    <a:pt x="44291" y="1143"/>
                    <a:pt x="51816" y="0"/>
                    <a:pt x="59246" y="0"/>
                  </a:cubicBezTo>
                  <a:cubicBezTo>
                    <a:pt x="70866" y="0"/>
                    <a:pt x="80010" y="1619"/>
                    <a:pt x="86773" y="4763"/>
                  </a:cubicBezTo>
                  <a:cubicBezTo>
                    <a:pt x="93535"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2"/>
                    <a:pt x="82963" y="134684"/>
                    <a:pt x="82963" y="130016"/>
                  </a:cubicBezTo>
                  <a:lnTo>
                    <a:pt x="82963" y="121920"/>
                  </a:lnTo>
                  <a:cubicBezTo>
                    <a:pt x="78105" y="126778"/>
                    <a:pt x="72104" y="131350"/>
                    <a:pt x="64960" y="135350"/>
                  </a:cubicBezTo>
                  <a:cubicBezTo>
                    <a:pt x="57912" y="139446"/>
                    <a:pt x="49816" y="141446"/>
                    <a:pt x="40862" y="141446"/>
                  </a:cubicBezTo>
                  <a:cubicBezTo>
                    <a:pt x="29146" y="141446"/>
                    <a:pt x="19336" y="138017"/>
                    <a:pt x="11621" y="131255"/>
                  </a:cubicBezTo>
                  <a:cubicBezTo>
                    <a:pt x="3905" y="124492"/>
                    <a:pt x="0" y="114776"/>
                    <a:pt x="0" y="102013"/>
                  </a:cubicBezTo>
                  <a:cubicBezTo>
                    <a:pt x="95" y="86773"/>
                    <a:pt x="7810" y="75438"/>
                    <a:pt x="23146" y="68199"/>
                  </a:cubicBezTo>
                  <a:close/>
                  <a:moveTo>
                    <a:pt x="66199" y="120968"/>
                  </a:moveTo>
                  <a:cubicBezTo>
                    <a:pt x="71723" y="118396"/>
                    <a:pt x="76771" y="115253"/>
                    <a:pt x="81343" y="111633"/>
                  </a:cubicBezTo>
                  <a:lnTo>
                    <a:pt x="81343" y="69533"/>
                  </a:lnTo>
                  <a:cubicBezTo>
                    <a:pt x="63532" y="69533"/>
                    <a:pt x="50101"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a:defRPr/>
              </a:pPr>
              <a:endParaRPr lang="ro-RO"/>
            </a:p>
          </p:txBody>
        </p:sp>
        <p:sp>
          <p:nvSpPr>
            <p:cNvPr id="68" name="Freeform: Shape 1032">
              <a:extLst>
                <a:ext uri="{FF2B5EF4-FFF2-40B4-BE49-F238E27FC236}">
                  <a16:creationId xmlns:a16="http://schemas.microsoft.com/office/drawing/2014/main" id="{F3E8BA1A-AA82-C67E-B721-CADE89A699E6}"/>
                </a:ext>
              </a:extLst>
            </p:cNvPr>
            <p:cNvSpPr/>
            <p:nvPr/>
          </p:nvSpPr>
          <p:spPr>
            <a:xfrm>
              <a:off x="12716637" y="6490494"/>
              <a:ext cx="66103" cy="200406"/>
            </a:xfrm>
            <a:custGeom>
              <a:avLst/>
              <a:gdLst>
                <a:gd name="connsiteX0" fmla="*/ 19812 w 66103"/>
                <a:gd name="connsiteY0" fmla="*/ 17907 h 200406"/>
                <a:gd name="connsiteX1" fmla="*/ 0 w 66103"/>
                <a:gd name="connsiteY1" fmla="*/ 15240 h 200406"/>
                <a:gd name="connsiteX2" fmla="*/ 0 w 66103"/>
                <a:gd name="connsiteY2" fmla="*/ 4763 h 200406"/>
                <a:gd name="connsiteX3" fmla="*/ 39433 w 66103"/>
                <a:gd name="connsiteY3" fmla="*/ 0 h 200406"/>
                <a:gd name="connsiteX4" fmla="*/ 39910 w 66103"/>
                <a:gd name="connsiteY4" fmla="*/ 0 h 200406"/>
                <a:gd name="connsiteX5" fmla="*/ 45339 w 66103"/>
                <a:gd name="connsiteY5" fmla="*/ 3620 h 200406"/>
                <a:gd name="connsiteX6" fmla="*/ 45339 w 66103"/>
                <a:gd name="connsiteY6" fmla="*/ 186404 h 200406"/>
                <a:gd name="connsiteX7" fmla="*/ 66104 w 66103"/>
                <a:gd name="connsiteY7" fmla="*/ 188405 h 200406"/>
                <a:gd name="connsiteX8" fmla="*/ 66104 w 66103"/>
                <a:gd name="connsiteY8" fmla="*/ 200406 h 200406"/>
                <a:gd name="connsiteX9" fmla="*/ 0 w 66103"/>
                <a:gd name="connsiteY9" fmla="*/ 200406 h 200406"/>
                <a:gd name="connsiteX10" fmla="*/ 0 w 66103"/>
                <a:gd name="connsiteY10" fmla="*/ 188405 h 200406"/>
                <a:gd name="connsiteX11" fmla="*/ 19812 w 66103"/>
                <a:gd name="connsiteY11" fmla="*/ 186214 h 200406"/>
                <a:gd name="connsiteX12" fmla="*/ 19812 w 66103"/>
                <a:gd name="connsiteY12" fmla="*/ 17907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812" y="17907"/>
                  </a:moveTo>
                  <a:lnTo>
                    <a:pt x="0" y="15240"/>
                  </a:lnTo>
                  <a:lnTo>
                    <a:pt x="0" y="4763"/>
                  </a:lnTo>
                  <a:lnTo>
                    <a:pt x="39433" y="0"/>
                  </a:lnTo>
                  <a:lnTo>
                    <a:pt x="39910" y="0"/>
                  </a:lnTo>
                  <a:lnTo>
                    <a:pt x="45339" y="3620"/>
                  </a:lnTo>
                  <a:lnTo>
                    <a:pt x="45339" y="186404"/>
                  </a:lnTo>
                  <a:lnTo>
                    <a:pt x="66104" y="188405"/>
                  </a:lnTo>
                  <a:lnTo>
                    <a:pt x="66104" y="200406"/>
                  </a:lnTo>
                  <a:lnTo>
                    <a:pt x="0" y="200406"/>
                  </a:lnTo>
                  <a:lnTo>
                    <a:pt x="0" y="188405"/>
                  </a:lnTo>
                  <a:lnTo>
                    <a:pt x="19812" y="186214"/>
                  </a:lnTo>
                  <a:lnTo>
                    <a:pt x="19812" y="17907"/>
                  </a:lnTo>
                  <a:close/>
                </a:path>
              </a:pathLst>
            </a:custGeom>
            <a:solidFill>
              <a:srgbClr val="FFFFFF"/>
            </a:solidFill>
            <a:ln w="9525" cap="flat">
              <a:noFill/>
              <a:prstDash val="solid"/>
              <a:miter/>
            </a:ln>
          </p:spPr>
          <p:txBody>
            <a:bodyPr anchor="ctr"/>
            <a:lstStyle/>
            <a:p>
              <a:pPr>
                <a:defRPr/>
              </a:pPr>
              <a:endParaRPr lang="ro-RO"/>
            </a:p>
          </p:txBody>
        </p:sp>
        <p:sp>
          <p:nvSpPr>
            <p:cNvPr id="69" name="Freeform: Shape 1033">
              <a:extLst>
                <a:ext uri="{FF2B5EF4-FFF2-40B4-BE49-F238E27FC236}">
                  <a16:creationId xmlns:a16="http://schemas.microsoft.com/office/drawing/2014/main" id="{8E2E7D3B-D2FB-09F7-D74F-ABE8BF948F29}"/>
                </a:ext>
              </a:extLst>
            </p:cNvPr>
            <p:cNvSpPr/>
            <p:nvPr/>
          </p:nvSpPr>
          <p:spPr>
            <a:xfrm>
              <a:off x="12857416" y="6490494"/>
              <a:ext cx="133064" cy="202987"/>
            </a:xfrm>
            <a:custGeom>
              <a:avLst/>
              <a:gdLst>
                <a:gd name="connsiteX0" fmla="*/ 26670 w 133064"/>
                <a:gd name="connsiteY0" fmla="*/ 195739 h 202987"/>
                <a:gd name="connsiteX1" fmla="*/ 7239 w 133064"/>
                <a:gd name="connsiteY1" fmla="*/ 173260 h 202987"/>
                <a:gd name="connsiteX2" fmla="*/ 0 w 133064"/>
                <a:gd name="connsiteY2" fmla="*/ 135827 h 202987"/>
                <a:gd name="connsiteX3" fmla="*/ 8572 w 133064"/>
                <a:gd name="connsiteY3" fmla="*/ 97917 h 202987"/>
                <a:gd name="connsiteX4" fmla="*/ 33147 w 133064"/>
                <a:gd name="connsiteY4" fmla="*/ 70866 h 202987"/>
                <a:gd name="connsiteX5" fmla="*/ 70961 w 133064"/>
                <a:gd name="connsiteY5" fmla="*/ 60960 h 202987"/>
                <a:gd name="connsiteX6" fmla="*/ 93726 w 133064"/>
                <a:gd name="connsiteY6" fmla="*/ 63627 h 202987"/>
                <a:gd name="connsiteX7" fmla="*/ 93726 w 133064"/>
                <a:gd name="connsiteY7" fmla="*/ 17907 h 202987"/>
                <a:gd name="connsiteX8" fmla="*/ 68771 w 133064"/>
                <a:gd name="connsiteY8" fmla="*/ 14954 h 202987"/>
                <a:gd name="connsiteX9" fmla="*/ 68771 w 133064"/>
                <a:gd name="connsiteY9" fmla="*/ 4382 h 202987"/>
                <a:gd name="connsiteX10" fmla="*/ 112776 w 133064"/>
                <a:gd name="connsiteY10" fmla="*/ 0 h 202987"/>
                <a:gd name="connsiteX11" fmla="*/ 113538 w 133064"/>
                <a:gd name="connsiteY11" fmla="*/ 0 h 202987"/>
                <a:gd name="connsiteX12" fmla="*/ 118872 w 133064"/>
                <a:gd name="connsiteY12" fmla="*/ 3905 h 202987"/>
                <a:gd name="connsiteX13" fmla="*/ 118872 w 133064"/>
                <a:gd name="connsiteY13" fmla="*/ 187928 h 202987"/>
                <a:gd name="connsiteX14" fmla="*/ 133064 w 133064"/>
                <a:gd name="connsiteY14" fmla="*/ 187928 h 202987"/>
                <a:gd name="connsiteX15" fmla="*/ 133064 w 133064"/>
                <a:gd name="connsiteY15" fmla="*/ 199168 h 202987"/>
                <a:gd name="connsiteX16" fmla="*/ 119443 w 133064"/>
                <a:gd name="connsiteY16" fmla="*/ 201835 h 202987"/>
                <a:gd name="connsiteX17" fmla="*/ 107347 w 133064"/>
                <a:gd name="connsiteY17" fmla="*/ 202787 h 202987"/>
                <a:gd name="connsiteX18" fmla="*/ 98298 w 133064"/>
                <a:gd name="connsiteY18" fmla="*/ 200597 h 202987"/>
                <a:gd name="connsiteX19" fmla="*/ 95631 w 133064"/>
                <a:gd name="connsiteY19" fmla="*/ 191262 h 202987"/>
                <a:gd name="connsiteX20" fmla="*/ 95631 w 133064"/>
                <a:gd name="connsiteY20" fmla="*/ 183452 h 202987"/>
                <a:gd name="connsiteX21" fmla="*/ 77629 w 133064"/>
                <a:gd name="connsiteY21" fmla="*/ 197358 h 202987"/>
                <a:gd name="connsiteX22" fmla="*/ 53530 w 133064"/>
                <a:gd name="connsiteY22" fmla="*/ 202978 h 202987"/>
                <a:gd name="connsiteX23" fmla="*/ 26670 w 133064"/>
                <a:gd name="connsiteY23" fmla="*/ 195739 h 202987"/>
                <a:gd name="connsiteX24" fmla="*/ 81153 w 133064"/>
                <a:gd name="connsiteY24" fmla="*/ 181451 h 202987"/>
                <a:gd name="connsiteX25" fmla="*/ 93631 w 133064"/>
                <a:gd name="connsiteY25" fmla="*/ 171545 h 202987"/>
                <a:gd name="connsiteX26" fmla="*/ 93631 w 133064"/>
                <a:gd name="connsiteY26" fmla="*/ 82010 h 202987"/>
                <a:gd name="connsiteX27" fmla="*/ 84487 w 133064"/>
                <a:gd name="connsiteY27" fmla="*/ 76772 h 202987"/>
                <a:gd name="connsiteX28" fmla="*/ 69151 w 133064"/>
                <a:gd name="connsiteY28" fmla="*/ 74486 h 202987"/>
                <a:gd name="connsiteX29" fmla="*/ 38671 w 133064"/>
                <a:gd name="connsiteY29" fmla="*/ 89059 h 202987"/>
                <a:gd name="connsiteX30" fmla="*/ 27242 w 133064"/>
                <a:gd name="connsiteY30" fmla="*/ 133922 h 202987"/>
                <a:gd name="connsiteX31" fmla="*/ 37243 w 133064"/>
                <a:gd name="connsiteY31" fmla="*/ 173069 h 202987"/>
                <a:gd name="connsiteX32" fmla="*/ 63151 w 133064"/>
                <a:gd name="connsiteY32" fmla="*/ 185833 h 202987"/>
                <a:gd name="connsiteX33" fmla="*/ 81153 w 133064"/>
                <a:gd name="connsiteY33" fmla="*/ 181451 h 20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3064" h="202987">
                  <a:moveTo>
                    <a:pt x="26670" y="195739"/>
                  </a:moveTo>
                  <a:cubicBezTo>
                    <a:pt x="18479" y="190881"/>
                    <a:pt x="12001" y="183356"/>
                    <a:pt x="7239" y="173260"/>
                  </a:cubicBezTo>
                  <a:cubicBezTo>
                    <a:pt x="2476" y="163163"/>
                    <a:pt x="0" y="150686"/>
                    <a:pt x="0" y="135827"/>
                  </a:cubicBezTo>
                  <a:cubicBezTo>
                    <a:pt x="0" y="121920"/>
                    <a:pt x="2858" y="109347"/>
                    <a:pt x="8572" y="97917"/>
                  </a:cubicBezTo>
                  <a:cubicBezTo>
                    <a:pt x="14288" y="86487"/>
                    <a:pt x="22479" y="77438"/>
                    <a:pt x="33147" y="70866"/>
                  </a:cubicBezTo>
                  <a:cubicBezTo>
                    <a:pt x="43815" y="64294"/>
                    <a:pt x="56483" y="60960"/>
                    <a:pt x="70961" y="60960"/>
                  </a:cubicBezTo>
                  <a:cubicBezTo>
                    <a:pt x="79248" y="60960"/>
                    <a:pt x="86868" y="61817"/>
                    <a:pt x="93726" y="63627"/>
                  </a:cubicBezTo>
                  <a:lnTo>
                    <a:pt x="93726" y="17907"/>
                  </a:lnTo>
                  <a:lnTo>
                    <a:pt x="68771" y="14954"/>
                  </a:lnTo>
                  <a:lnTo>
                    <a:pt x="68771" y="4382"/>
                  </a:lnTo>
                  <a:lnTo>
                    <a:pt x="112776" y="0"/>
                  </a:lnTo>
                  <a:lnTo>
                    <a:pt x="113538" y="0"/>
                  </a:lnTo>
                  <a:lnTo>
                    <a:pt x="118872" y="3905"/>
                  </a:lnTo>
                  <a:lnTo>
                    <a:pt x="118872" y="187928"/>
                  </a:lnTo>
                  <a:lnTo>
                    <a:pt x="133064" y="187928"/>
                  </a:lnTo>
                  <a:lnTo>
                    <a:pt x="133064" y="199168"/>
                  </a:lnTo>
                  <a:cubicBezTo>
                    <a:pt x="127825" y="200311"/>
                    <a:pt x="123349" y="201168"/>
                    <a:pt x="119443" y="201835"/>
                  </a:cubicBezTo>
                  <a:cubicBezTo>
                    <a:pt x="115538" y="202502"/>
                    <a:pt x="111538" y="202787"/>
                    <a:pt x="107347" y="202787"/>
                  </a:cubicBezTo>
                  <a:cubicBezTo>
                    <a:pt x="103060" y="202787"/>
                    <a:pt x="100108" y="202025"/>
                    <a:pt x="98298" y="200597"/>
                  </a:cubicBezTo>
                  <a:cubicBezTo>
                    <a:pt x="96488" y="199168"/>
                    <a:pt x="95631" y="196025"/>
                    <a:pt x="95631" y="191262"/>
                  </a:cubicBezTo>
                  <a:lnTo>
                    <a:pt x="95631" y="183452"/>
                  </a:lnTo>
                  <a:cubicBezTo>
                    <a:pt x="91059" y="188976"/>
                    <a:pt x="85058" y="193643"/>
                    <a:pt x="77629" y="197358"/>
                  </a:cubicBezTo>
                  <a:cubicBezTo>
                    <a:pt x="70199" y="201073"/>
                    <a:pt x="62198" y="202978"/>
                    <a:pt x="53530" y="202978"/>
                  </a:cubicBezTo>
                  <a:cubicBezTo>
                    <a:pt x="43720" y="203168"/>
                    <a:pt x="34766" y="200692"/>
                    <a:pt x="26670" y="195739"/>
                  </a:cubicBezTo>
                  <a:close/>
                  <a:moveTo>
                    <a:pt x="81153" y="181451"/>
                  </a:moveTo>
                  <a:cubicBezTo>
                    <a:pt x="86678" y="178594"/>
                    <a:pt x="90868" y="175260"/>
                    <a:pt x="93631" y="171545"/>
                  </a:cubicBezTo>
                  <a:lnTo>
                    <a:pt x="93631" y="82010"/>
                  </a:lnTo>
                  <a:cubicBezTo>
                    <a:pt x="92297" y="80010"/>
                    <a:pt x="89249" y="78296"/>
                    <a:pt x="84487" y="76772"/>
                  </a:cubicBezTo>
                  <a:cubicBezTo>
                    <a:pt x="79629" y="75248"/>
                    <a:pt x="74581" y="74486"/>
                    <a:pt x="69151" y="74486"/>
                  </a:cubicBezTo>
                  <a:cubicBezTo>
                    <a:pt x="56388" y="74486"/>
                    <a:pt x="46292" y="79343"/>
                    <a:pt x="38671" y="89059"/>
                  </a:cubicBezTo>
                  <a:cubicBezTo>
                    <a:pt x="31051" y="98774"/>
                    <a:pt x="27242" y="113728"/>
                    <a:pt x="27242" y="133922"/>
                  </a:cubicBezTo>
                  <a:cubicBezTo>
                    <a:pt x="27242" y="151543"/>
                    <a:pt x="30575" y="164592"/>
                    <a:pt x="37243" y="173069"/>
                  </a:cubicBezTo>
                  <a:cubicBezTo>
                    <a:pt x="43910" y="181547"/>
                    <a:pt x="52578" y="185833"/>
                    <a:pt x="63151" y="185833"/>
                  </a:cubicBezTo>
                  <a:cubicBezTo>
                    <a:pt x="69723" y="185738"/>
                    <a:pt x="75629" y="184309"/>
                    <a:pt x="81153" y="181451"/>
                  </a:cubicBezTo>
                  <a:close/>
                </a:path>
              </a:pathLst>
            </a:custGeom>
            <a:solidFill>
              <a:srgbClr val="FFFFFF"/>
            </a:solidFill>
            <a:ln w="9525" cap="flat">
              <a:noFill/>
              <a:prstDash val="solid"/>
              <a:miter/>
            </a:ln>
          </p:spPr>
          <p:txBody>
            <a:bodyPr anchor="ctr"/>
            <a:lstStyle/>
            <a:p>
              <a:pPr>
                <a:defRPr/>
              </a:pPr>
              <a:endParaRPr lang="ro-RO"/>
            </a:p>
          </p:txBody>
        </p:sp>
        <p:sp>
          <p:nvSpPr>
            <p:cNvPr id="70" name="Freeform: Shape 1034">
              <a:extLst>
                <a:ext uri="{FF2B5EF4-FFF2-40B4-BE49-F238E27FC236}">
                  <a16:creationId xmlns:a16="http://schemas.microsoft.com/office/drawing/2014/main" id="{73280A68-68A3-EDCB-2272-1C90536A600C}"/>
                </a:ext>
              </a:extLst>
            </p:cNvPr>
            <p:cNvSpPr/>
            <p:nvPr/>
          </p:nvSpPr>
          <p:spPr>
            <a:xfrm>
              <a:off x="13009625" y="6551549"/>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10 w 112585"/>
                <a:gd name="connsiteY9" fmla="*/ 110490 h 142208"/>
                <a:gd name="connsiteX10" fmla="*/ 68485 w 112585"/>
                <a:gd name="connsiteY10" fmla="*/ 125254 h 142208"/>
                <a:gd name="connsiteX11" fmla="*/ 88963 w 112585"/>
                <a:gd name="connsiteY11" fmla="*/ 121730 h 142208"/>
                <a:gd name="connsiteX12" fmla="*/ 105442 w 112585"/>
                <a:gd name="connsiteY12" fmla="*/ 113252 h 142208"/>
                <a:gd name="connsiteX13" fmla="*/ 110109 w 112585"/>
                <a:gd name="connsiteY13" fmla="*/ 124016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4 h 142208"/>
                <a:gd name="connsiteX23" fmla="*/ 85630 w 112585"/>
                <a:gd name="connsiteY23" fmla="*/ 58484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8" y="0"/>
                    <a:pt x="90869" y="4191"/>
                    <a:pt x="99250" y="12573"/>
                  </a:cubicBezTo>
                  <a:cubicBezTo>
                    <a:pt x="107633" y="20955"/>
                    <a:pt x="112109" y="33052"/>
                    <a:pt x="112586" y="48673"/>
                  </a:cubicBezTo>
                  <a:cubicBezTo>
                    <a:pt x="112586" y="58579"/>
                    <a:pt x="112014" y="66199"/>
                    <a:pt x="110871" y="71438"/>
                  </a:cubicBezTo>
                  <a:lnTo>
                    <a:pt x="26670" y="71438"/>
                  </a:lnTo>
                  <a:cubicBezTo>
                    <a:pt x="26956" y="87630"/>
                    <a:pt x="30766" y="100584"/>
                    <a:pt x="37910" y="110490"/>
                  </a:cubicBezTo>
                  <a:cubicBezTo>
                    <a:pt x="45053" y="120396"/>
                    <a:pt x="55245" y="125254"/>
                    <a:pt x="68485" y="125254"/>
                  </a:cubicBezTo>
                  <a:cubicBezTo>
                    <a:pt x="74962" y="125254"/>
                    <a:pt x="81820" y="124111"/>
                    <a:pt x="88963" y="121730"/>
                  </a:cubicBezTo>
                  <a:cubicBezTo>
                    <a:pt x="96107" y="119348"/>
                    <a:pt x="101537" y="116586"/>
                    <a:pt x="105442" y="113252"/>
                  </a:cubicBezTo>
                  <a:lnTo>
                    <a:pt x="110109" y="124016"/>
                  </a:lnTo>
                  <a:cubicBezTo>
                    <a:pt x="105346" y="128873"/>
                    <a:pt x="98393" y="133160"/>
                    <a:pt x="89059" y="136779"/>
                  </a:cubicBezTo>
                  <a:cubicBezTo>
                    <a:pt x="79724" y="140399"/>
                    <a:pt x="70295" y="142208"/>
                    <a:pt x="60674"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1" y="13716"/>
                    <a:pt x="42100" y="17145"/>
                    <a:pt x="36481" y="24003"/>
                  </a:cubicBezTo>
                  <a:cubicBezTo>
                    <a:pt x="30861" y="30861"/>
                    <a:pt x="27623" y="42386"/>
                    <a:pt x="26765" y="58484"/>
                  </a:cubicBezTo>
                  <a:lnTo>
                    <a:pt x="85630" y="58484"/>
                  </a:lnTo>
                  <a:close/>
                </a:path>
              </a:pathLst>
            </a:custGeom>
            <a:solidFill>
              <a:srgbClr val="FFFFFF"/>
            </a:solidFill>
            <a:ln w="9525" cap="flat">
              <a:noFill/>
              <a:prstDash val="solid"/>
              <a:miter/>
            </a:ln>
          </p:spPr>
          <p:txBody>
            <a:bodyPr anchor="ctr"/>
            <a:lstStyle/>
            <a:p>
              <a:pPr>
                <a:defRPr/>
              </a:pPr>
              <a:endParaRPr lang="ro-RO"/>
            </a:p>
          </p:txBody>
        </p:sp>
        <p:sp>
          <p:nvSpPr>
            <p:cNvPr id="71" name="Freeform: Shape 1035">
              <a:extLst>
                <a:ext uri="{FF2B5EF4-FFF2-40B4-BE49-F238E27FC236}">
                  <a16:creationId xmlns:a16="http://schemas.microsoft.com/office/drawing/2014/main" id="{20665E97-1329-2BC6-643C-7C9D9D4E1855}"/>
                </a:ext>
              </a:extLst>
            </p:cNvPr>
            <p:cNvSpPr/>
            <p:nvPr/>
          </p:nvSpPr>
          <p:spPr>
            <a:xfrm>
              <a:off x="10794015" y="6767576"/>
              <a:ext cx="133159" cy="202980"/>
            </a:xfrm>
            <a:custGeom>
              <a:avLst/>
              <a:gdLst>
                <a:gd name="connsiteX0" fmla="*/ 26670 w 133159"/>
                <a:gd name="connsiteY0" fmla="*/ 195644 h 202980"/>
                <a:gd name="connsiteX1" fmla="*/ 7239 w 133159"/>
                <a:gd name="connsiteY1" fmla="*/ 173165 h 202980"/>
                <a:gd name="connsiteX2" fmla="*/ 0 w 133159"/>
                <a:gd name="connsiteY2" fmla="*/ 135731 h 202980"/>
                <a:gd name="connsiteX3" fmla="*/ 8573 w 133159"/>
                <a:gd name="connsiteY3" fmla="*/ 97822 h 202980"/>
                <a:gd name="connsiteX4" fmla="*/ 33147 w 133159"/>
                <a:gd name="connsiteY4" fmla="*/ 70771 h 202980"/>
                <a:gd name="connsiteX5" fmla="*/ 70961 w 133159"/>
                <a:gd name="connsiteY5" fmla="*/ 60865 h 202980"/>
                <a:gd name="connsiteX6" fmla="*/ 93726 w 133159"/>
                <a:gd name="connsiteY6" fmla="*/ 63532 h 202980"/>
                <a:gd name="connsiteX7" fmla="*/ 93726 w 133159"/>
                <a:gd name="connsiteY7" fmla="*/ 17812 h 202980"/>
                <a:gd name="connsiteX8" fmla="*/ 68771 w 133159"/>
                <a:gd name="connsiteY8" fmla="*/ 14859 h 202980"/>
                <a:gd name="connsiteX9" fmla="*/ 68771 w 133159"/>
                <a:gd name="connsiteY9" fmla="*/ 4381 h 202980"/>
                <a:gd name="connsiteX10" fmla="*/ 112776 w 133159"/>
                <a:gd name="connsiteY10" fmla="*/ 0 h 202980"/>
                <a:gd name="connsiteX11" fmla="*/ 113538 w 133159"/>
                <a:gd name="connsiteY11" fmla="*/ 0 h 202980"/>
                <a:gd name="connsiteX12" fmla="*/ 118967 w 133159"/>
                <a:gd name="connsiteY12" fmla="*/ 3905 h 202980"/>
                <a:gd name="connsiteX13" fmla="*/ 118967 w 133159"/>
                <a:gd name="connsiteY13" fmla="*/ 187928 h 202980"/>
                <a:gd name="connsiteX14" fmla="*/ 133160 w 133159"/>
                <a:gd name="connsiteY14" fmla="*/ 187928 h 202980"/>
                <a:gd name="connsiteX15" fmla="*/ 133160 w 133159"/>
                <a:gd name="connsiteY15" fmla="*/ 199168 h 202980"/>
                <a:gd name="connsiteX16" fmla="*/ 119539 w 133159"/>
                <a:gd name="connsiteY16" fmla="*/ 201835 h 202980"/>
                <a:gd name="connsiteX17" fmla="*/ 107442 w 133159"/>
                <a:gd name="connsiteY17" fmla="*/ 202787 h 202980"/>
                <a:gd name="connsiteX18" fmla="*/ 98393 w 133159"/>
                <a:gd name="connsiteY18" fmla="*/ 200597 h 202980"/>
                <a:gd name="connsiteX19" fmla="*/ 95726 w 133159"/>
                <a:gd name="connsiteY19" fmla="*/ 191262 h 202980"/>
                <a:gd name="connsiteX20" fmla="*/ 95726 w 133159"/>
                <a:gd name="connsiteY20" fmla="*/ 183451 h 202980"/>
                <a:gd name="connsiteX21" fmla="*/ 77724 w 133159"/>
                <a:gd name="connsiteY21" fmla="*/ 197358 h 202980"/>
                <a:gd name="connsiteX22" fmla="*/ 53626 w 133159"/>
                <a:gd name="connsiteY22" fmla="*/ 202978 h 202980"/>
                <a:gd name="connsiteX23" fmla="*/ 26670 w 133159"/>
                <a:gd name="connsiteY23" fmla="*/ 195644 h 202980"/>
                <a:gd name="connsiteX24" fmla="*/ 81248 w 133159"/>
                <a:gd name="connsiteY24" fmla="*/ 181356 h 202980"/>
                <a:gd name="connsiteX25" fmla="*/ 93726 w 133159"/>
                <a:gd name="connsiteY25" fmla="*/ 171450 h 202980"/>
                <a:gd name="connsiteX26" fmla="*/ 93726 w 133159"/>
                <a:gd name="connsiteY26" fmla="*/ 81915 h 202980"/>
                <a:gd name="connsiteX27" fmla="*/ 84582 w 133159"/>
                <a:gd name="connsiteY27" fmla="*/ 76676 h 202980"/>
                <a:gd name="connsiteX28" fmla="*/ 69247 w 133159"/>
                <a:gd name="connsiteY28" fmla="*/ 74390 h 202980"/>
                <a:gd name="connsiteX29" fmla="*/ 38767 w 133159"/>
                <a:gd name="connsiteY29" fmla="*/ 88964 h 202980"/>
                <a:gd name="connsiteX30" fmla="*/ 27432 w 133159"/>
                <a:gd name="connsiteY30" fmla="*/ 133826 h 202980"/>
                <a:gd name="connsiteX31" fmla="*/ 37433 w 133159"/>
                <a:gd name="connsiteY31" fmla="*/ 172974 h 202980"/>
                <a:gd name="connsiteX32" fmla="*/ 63341 w 133159"/>
                <a:gd name="connsiteY32" fmla="*/ 185738 h 202980"/>
                <a:gd name="connsiteX33" fmla="*/ 81248 w 133159"/>
                <a:gd name="connsiteY33" fmla="*/ 181356 h 20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3159" h="202980">
                  <a:moveTo>
                    <a:pt x="26670" y="195644"/>
                  </a:moveTo>
                  <a:cubicBezTo>
                    <a:pt x="18479" y="190786"/>
                    <a:pt x="12002" y="183261"/>
                    <a:pt x="7239" y="173165"/>
                  </a:cubicBezTo>
                  <a:cubicBezTo>
                    <a:pt x="2381" y="163068"/>
                    <a:pt x="0" y="150590"/>
                    <a:pt x="0" y="135731"/>
                  </a:cubicBezTo>
                  <a:cubicBezTo>
                    <a:pt x="0" y="121825"/>
                    <a:pt x="2857" y="109252"/>
                    <a:pt x="8573" y="97822"/>
                  </a:cubicBezTo>
                  <a:cubicBezTo>
                    <a:pt x="14288" y="86392"/>
                    <a:pt x="22479" y="77343"/>
                    <a:pt x="33147" y="70771"/>
                  </a:cubicBezTo>
                  <a:cubicBezTo>
                    <a:pt x="43815" y="64199"/>
                    <a:pt x="56483" y="60865"/>
                    <a:pt x="70961" y="60865"/>
                  </a:cubicBezTo>
                  <a:cubicBezTo>
                    <a:pt x="79248" y="60865"/>
                    <a:pt x="86868" y="61722"/>
                    <a:pt x="93726" y="63532"/>
                  </a:cubicBezTo>
                  <a:lnTo>
                    <a:pt x="93726" y="17812"/>
                  </a:lnTo>
                  <a:lnTo>
                    <a:pt x="68771" y="14859"/>
                  </a:lnTo>
                  <a:lnTo>
                    <a:pt x="68771" y="4381"/>
                  </a:lnTo>
                  <a:lnTo>
                    <a:pt x="112776" y="0"/>
                  </a:lnTo>
                  <a:lnTo>
                    <a:pt x="113538" y="0"/>
                  </a:lnTo>
                  <a:lnTo>
                    <a:pt x="118967" y="3905"/>
                  </a:lnTo>
                  <a:lnTo>
                    <a:pt x="118967" y="187928"/>
                  </a:lnTo>
                  <a:lnTo>
                    <a:pt x="133160" y="187928"/>
                  </a:lnTo>
                  <a:lnTo>
                    <a:pt x="133160" y="199168"/>
                  </a:lnTo>
                  <a:cubicBezTo>
                    <a:pt x="127921" y="200311"/>
                    <a:pt x="123444" y="201168"/>
                    <a:pt x="119539" y="201835"/>
                  </a:cubicBezTo>
                  <a:cubicBezTo>
                    <a:pt x="115729" y="202501"/>
                    <a:pt x="111633" y="202787"/>
                    <a:pt x="107442" y="202787"/>
                  </a:cubicBezTo>
                  <a:cubicBezTo>
                    <a:pt x="103251" y="202787"/>
                    <a:pt x="100203" y="202025"/>
                    <a:pt x="98393" y="200597"/>
                  </a:cubicBezTo>
                  <a:cubicBezTo>
                    <a:pt x="96584" y="199168"/>
                    <a:pt x="95726" y="196024"/>
                    <a:pt x="95726" y="191262"/>
                  </a:cubicBezTo>
                  <a:lnTo>
                    <a:pt x="95726" y="183451"/>
                  </a:lnTo>
                  <a:cubicBezTo>
                    <a:pt x="91154" y="188976"/>
                    <a:pt x="85154" y="193643"/>
                    <a:pt x="77724" y="197358"/>
                  </a:cubicBezTo>
                  <a:cubicBezTo>
                    <a:pt x="70295" y="201073"/>
                    <a:pt x="62294" y="202978"/>
                    <a:pt x="53626" y="202978"/>
                  </a:cubicBezTo>
                  <a:cubicBezTo>
                    <a:pt x="43815" y="203073"/>
                    <a:pt x="34862" y="200597"/>
                    <a:pt x="26670" y="195644"/>
                  </a:cubicBezTo>
                  <a:close/>
                  <a:moveTo>
                    <a:pt x="81248" y="181356"/>
                  </a:moveTo>
                  <a:cubicBezTo>
                    <a:pt x="86773" y="178499"/>
                    <a:pt x="90964" y="175165"/>
                    <a:pt x="93726" y="171450"/>
                  </a:cubicBezTo>
                  <a:lnTo>
                    <a:pt x="93726" y="81915"/>
                  </a:lnTo>
                  <a:cubicBezTo>
                    <a:pt x="92393" y="79915"/>
                    <a:pt x="89345" y="78200"/>
                    <a:pt x="84582" y="76676"/>
                  </a:cubicBezTo>
                  <a:cubicBezTo>
                    <a:pt x="79820" y="75152"/>
                    <a:pt x="74676" y="74390"/>
                    <a:pt x="69247" y="74390"/>
                  </a:cubicBezTo>
                  <a:cubicBezTo>
                    <a:pt x="56483" y="74390"/>
                    <a:pt x="46387" y="79248"/>
                    <a:pt x="38767" y="88964"/>
                  </a:cubicBezTo>
                  <a:cubicBezTo>
                    <a:pt x="31147" y="98679"/>
                    <a:pt x="27432" y="113633"/>
                    <a:pt x="27432" y="133826"/>
                  </a:cubicBezTo>
                  <a:cubicBezTo>
                    <a:pt x="27432" y="151448"/>
                    <a:pt x="30766" y="164497"/>
                    <a:pt x="37433" y="172974"/>
                  </a:cubicBezTo>
                  <a:cubicBezTo>
                    <a:pt x="44101" y="181451"/>
                    <a:pt x="52769" y="185738"/>
                    <a:pt x="63341" y="185738"/>
                  </a:cubicBezTo>
                  <a:cubicBezTo>
                    <a:pt x="69723" y="185642"/>
                    <a:pt x="75724" y="184214"/>
                    <a:pt x="81248" y="181356"/>
                  </a:cubicBezTo>
                  <a:close/>
                </a:path>
              </a:pathLst>
            </a:custGeom>
            <a:solidFill>
              <a:srgbClr val="FFFFFF"/>
            </a:solidFill>
            <a:ln w="9525" cap="flat">
              <a:noFill/>
              <a:prstDash val="solid"/>
              <a:miter/>
            </a:ln>
          </p:spPr>
          <p:txBody>
            <a:bodyPr anchor="ctr"/>
            <a:lstStyle/>
            <a:p>
              <a:pPr>
                <a:defRPr/>
              </a:pPr>
              <a:endParaRPr lang="ro-RO"/>
            </a:p>
          </p:txBody>
        </p:sp>
        <p:sp>
          <p:nvSpPr>
            <p:cNvPr id="72" name="Freeform: Shape 1036">
              <a:extLst>
                <a:ext uri="{FF2B5EF4-FFF2-40B4-BE49-F238E27FC236}">
                  <a16:creationId xmlns:a16="http://schemas.microsoft.com/office/drawing/2014/main" id="{EBED2121-D11A-46F1-83F1-7BB877610D90}"/>
                </a:ext>
              </a:extLst>
            </p:cNvPr>
            <p:cNvSpPr/>
            <p:nvPr/>
          </p:nvSpPr>
          <p:spPr>
            <a:xfrm>
              <a:off x="10946225"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1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10 w 112585"/>
                <a:gd name="connsiteY9" fmla="*/ 110490 h 142208"/>
                <a:gd name="connsiteX10" fmla="*/ 68485 w 112585"/>
                <a:gd name="connsiteY10" fmla="*/ 125254 h 142208"/>
                <a:gd name="connsiteX11" fmla="*/ 88964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725 w 112585"/>
                <a:gd name="connsiteY17" fmla="*/ 58388 h 142208"/>
                <a:gd name="connsiteX18" fmla="*/ 86487 w 112585"/>
                <a:gd name="connsiteY18" fmla="*/ 47911 h 142208"/>
                <a:gd name="connsiteX19" fmla="*/ 79724 w 112585"/>
                <a:gd name="connsiteY19" fmla="*/ 22860 h 142208"/>
                <a:gd name="connsiteX20" fmla="*/ 59246 w 112585"/>
                <a:gd name="connsiteY20" fmla="*/ 13716 h 142208"/>
                <a:gd name="connsiteX21" fmla="*/ 36576 w 112585"/>
                <a:gd name="connsiteY21" fmla="*/ 24003 h 142208"/>
                <a:gd name="connsiteX22" fmla="*/ 26956 w 112585"/>
                <a:gd name="connsiteY22" fmla="*/ 58483 h 142208"/>
                <a:gd name="connsiteX23" fmla="*/ 85725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8"/>
                    <a:pt x="0" y="92678"/>
                    <a:pt x="0" y="71152"/>
                  </a:cubicBezTo>
                  <a:cubicBezTo>
                    <a:pt x="0" y="56959"/>
                    <a:pt x="2667" y="44482"/>
                    <a:pt x="8096" y="33718"/>
                  </a:cubicBezTo>
                  <a:cubicBezTo>
                    <a:pt x="13526" y="22955"/>
                    <a:pt x="21050" y="14668"/>
                    <a:pt x="30766" y="8763"/>
                  </a:cubicBezTo>
                  <a:cubicBezTo>
                    <a:pt x="40481" y="2857"/>
                    <a:pt x="51530" y="0"/>
                    <a:pt x="63913" y="0"/>
                  </a:cubicBezTo>
                  <a:cubicBezTo>
                    <a:pt x="79058" y="0"/>
                    <a:pt x="90869" y="4191"/>
                    <a:pt x="99251" y="12573"/>
                  </a:cubicBezTo>
                  <a:cubicBezTo>
                    <a:pt x="107633" y="20955"/>
                    <a:pt x="112109" y="33052"/>
                    <a:pt x="112586" y="48673"/>
                  </a:cubicBezTo>
                  <a:cubicBezTo>
                    <a:pt x="112586" y="58674"/>
                    <a:pt x="112014" y="66199"/>
                    <a:pt x="110871" y="71438"/>
                  </a:cubicBezTo>
                  <a:lnTo>
                    <a:pt x="26670" y="71438"/>
                  </a:lnTo>
                  <a:cubicBezTo>
                    <a:pt x="27051" y="87630"/>
                    <a:pt x="30766" y="100584"/>
                    <a:pt x="37910" y="110490"/>
                  </a:cubicBezTo>
                  <a:cubicBezTo>
                    <a:pt x="45053" y="120396"/>
                    <a:pt x="55245" y="125254"/>
                    <a:pt x="68485" y="125254"/>
                  </a:cubicBezTo>
                  <a:cubicBezTo>
                    <a:pt x="74962" y="125254"/>
                    <a:pt x="81820" y="124111"/>
                    <a:pt x="88964" y="121729"/>
                  </a:cubicBezTo>
                  <a:cubicBezTo>
                    <a:pt x="96107" y="119348"/>
                    <a:pt x="101537" y="116586"/>
                    <a:pt x="105442" y="113252"/>
                  </a:cubicBezTo>
                  <a:lnTo>
                    <a:pt x="110109" y="124015"/>
                  </a:lnTo>
                  <a:cubicBezTo>
                    <a:pt x="105347" y="128873"/>
                    <a:pt x="98393" y="133160"/>
                    <a:pt x="89059" y="136779"/>
                  </a:cubicBezTo>
                  <a:cubicBezTo>
                    <a:pt x="79724" y="140398"/>
                    <a:pt x="70295" y="142208"/>
                    <a:pt x="60674" y="142208"/>
                  </a:cubicBezTo>
                  <a:cubicBezTo>
                    <a:pt x="40958" y="142113"/>
                    <a:pt x="25908" y="135636"/>
                    <a:pt x="15526" y="122777"/>
                  </a:cubicBezTo>
                  <a:close/>
                  <a:moveTo>
                    <a:pt x="85725" y="58388"/>
                  </a:moveTo>
                  <a:cubicBezTo>
                    <a:pt x="86201" y="54959"/>
                    <a:pt x="86487" y="51435"/>
                    <a:pt x="86487" y="47911"/>
                  </a:cubicBezTo>
                  <a:cubicBezTo>
                    <a:pt x="86297" y="37338"/>
                    <a:pt x="84106" y="28956"/>
                    <a:pt x="79724" y="22860"/>
                  </a:cubicBezTo>
                  <a:cubicBezTo>
                    <a:pt x="75438" y="16764"/>
                    <a:pt x="68580" y="13716"/>
                    <a:pt x="59246" y="13716"/>
                  </a:cubicBezTo>
                  <a:cubicBezTo>
                    <a:pt x="49816" y="13716"/>
                    <a:pt x="42196" y="17145"/>
                    <a:pt x="36576" y="24003"/>
                  </a:cubicBezTo>
                  <a:cubicBezTo>
                    <a:pt x="30956" y="30861"/>
                    <a:pt x="27718" y="42386"/>
                    <a:pt x="26956" y="58483"/>
                  </a:cubicBezTo>
                  <a:lnTo>
                    <a:pt x="85725" y="58483"/>
                  </a:lnTo>
                  <a:close/>
                </a:path>
              </a:pathLst>
            </a:custGeom>
            <a:solidFill>
              <a:srgbClr val="FFFFFF"/>
            </a:solidFill>
            <a:ln w="9525" cap="flat">
              <a:noFill/>
              <a:prstDash val="solid"/>
              <a:miter/>
            </a:ln>
          </p:spPr>
          <p:txBody>
            <a:bodyPr anchor="ctr"/>
            <a:lstStyle/>
            <a:p>
              <a:pPr>
                <a:defRPr/>
              </a:pPr>
              <a:endParaRPr lang="ro-RO"/>
            </a:p>
          </p:txBody>
        </p:sp>
        <p:sp>
          <p:nvSpPr>
            <p:cNvPr id="73" name="Freeform: Shape 1037">
              <a:extLst>
                <a:ext uri="{FF2B5EF4-FFF2-40B4-BE49-F238E27FC236}">
                  <a16:creationId xmlns:a16="http://schemas.microsoft.com/office/drawing/2014/main" id="{C355910F-1CF8-819A-9E75-8D11CCFE977A}"/>
                </a:ext>
              </a:extLst>
            </p:cNvPr>
            <p:cNvSpPr/>
            <p:nvPr/>
          </p:nvSpPr>
          <p:spPr>
            <a:xfrm>
              <a:off x="11142059" y="6784054"/>
              <a:ext cx="120872" cy="186594"/>
            </a:xfrm>
            <a:custGeom>
              <a:avLst/>
              <a:gdLst>
                <a:gd name="connsiteX0" fmla="*/ 33052 w 120872"/>
                <a:gd name="connsiteY0" fmla="*/ 184309 h 186594"/>
                <a:gd name="connsiteX1" fmla="*/ 11049 w 120872"/>
                <a:gd name="connsiteY1" fmla="*/ 178403 h 186594"/>
                <a:gd name="connsiteX2" fmla="*/ 0 w 120872"/>
                <a:gd name="connsiteY2" fmla="*/ 175451 h 186594"/>
                <a:gd name="connsiteX3" fmla="*/ 2000 w 120872"/>
                <a:gd name="connsiteY3" fmla="*/ 131159 h 186594"/>
                <a:gd name="connsiteX4" fmla="*/ 17621 w 120872"/>
                <a:gd name="connsiteY4" fmla="*/ 131159 h 186594"/>
                <a:gd name="connsiteX5" fmla="*/ 21812 w 120872"/>
                <a:gd name="connsiteY5" fmla="*/ 162973 h 186594"/>
                <a:gd name="connsiteX6" fmla="*/ 35433 w 120872"/>
                <a:gd name="connsiteY6" fmla="*/ 169926 h 186594"/>
                <a:gd name="connsiteX7" fmla="*/ 56102 w 120872"/>
                <a:gd name="connsiteY7" fmla="*/ 172974 h 186594"/>
                <a:gd name="connsiteX8" fmla="*/ 84392 w 120872"/>
                <a:gd name="connsiteY8" fmla="*/ 164687 h 186594"/>
                <a:gd name="connsiteX9" fmla="*/ 94012 w 120872"/>
                <a:gd name="connsiteY9" fmla="*/ 141637 h 186594"/>
                <a:gd name="connsiteX10" fmla="*/ 88773 w 120872"/>
                <a:gd name="connsiteY10" fmla="*/ 125254 h 186594"/>
                <a:gd name="connsiteX11" fmla="*/ 74867 w 120872"/>
                <a:gd name="connsiteY11" fmla="*/ 113538 h 186594"/>
                <a:gd name="connsiteX12" fmla="*/ 51054 w 120872"/>
                <a:gd name="connsiteY12" fmla="*/ 102013 h 186594"/>
                <a:gd name="connsiteX13" fmla="*/ 27146 w 120872"/>
                <a:gd name="connsiteY13" fmla="*/ 89535 h 186594"/>
                <a:gd name="connsiteX14" fmla="*/ 9525 w 120872"/>
                <a:gd name="connsiteY14" fmla="*/ 72485 h 186594"/>
                <a:gd name="connsiteX15" fmla="*/ 2096 w 120872"/>
                <a:gd name="connsiteY15" fmla="*/ 46958 h 186594"/>
                <a:gd name="connsiteX16" fmla="*/ 9334 w 120872"/>
                <a:gd name="connsiteY16" fmla="*/ 22860 h 186594"/>
                <a:gd name="connsiteX17" fmla="*/ 30099 w 120872"/>
                <a:gd name="connsiteY17" fmla="*/ 6096 h 186594"/>
                <a:gd name="connsiteX18" fmla="*/ 61817 w 120872"/>
                <a:gd name="connsiteY18" fmla="*/ 0 h 186594"/>
                <a:gd name="connsiteX19" fmla="*/ 81724 w 120872"/>
                <a:gd name="connsiteY19" fmla="*/ 1715 h 186594"/>
                <a:gd name="connsiteX20" fmla="*/ 101441 w 120872"/>
                <a:gd name="connsiteY20" fmla="*/ 6382 h 186594"/>
                <a:gd name="connsiteX21" fmla="*/ 109728 w 120872"/>
                <a:gd name="connsiteY21" fmla="*/ 8572 h 186594"/>
                <a:gd name="connsiteX22" fmla="*/ 108299 w 120872"/>
                <a:gd name="connsiteY22" fmla="*/ 49721 h 186594"/>
                <a:gd name="connsiteX23" fmla="*/ 93345 w 120872"/>
                <a:gd name="connsiteY23" fmla="*/ 49721 h 186594"/>
                <a:gd name="connsiteX24" fmla="*/ 88487 w 120872"/>
                <a:gd name="connsiteY24" fmla="*/ 19622 h 186594"/>
                <a:gd name="connsiteX25" fmla="*/ 78296 w 120872"/>
                <a:gd name="connsiteY25" fmla="*/ 14954 h 186594"/>
                <a:gd name="connsiteX26" fmla="*/ 61531 w 120872"/>
                <a:gd name="connsiteY26" fmla="*/ 12764 h 186594"/>
                <a:gd name="connsiteX27" fmla="*/ 35909 w 120872"/>
                <a:gd name="connsiteY27" fmla="*/ 19907 h 186594"/>
                <a:gd name="connsiteX28" fmla="*/ 27242 w 120872"/>
                <a:gd name="connsiteY28" fmla="*/ 40481 h 186594"/>
                <a:gd name="connsiteX29" fmla="*/ 32480 w 120872"/>
                <a:gd name="connsiteY29" fmla="*/ 56864 h 186594"/>
                <a:gd name="connsiteX30" fmla="*/ 45529 w 120872"/>
                <a:gd name="connsiteY30" fmla="*/ 68104 h 186594"/>
                <a:gd name="connsiteX31" fmla="*/ 70485 w 120872"/>
                <a:gd name="connsiteY31" fmla="*/ 80867 h 186594"/>
                <a:gd name="connsiteX32" fmla="*/ 96393 w 120872"/>
                <a:gd name="connsiteY32" fmla="*/ 94583 h 186594"/>
                <a:gd name="connsiteX33" fmla="*/ 113633 w 120872"/>
                <a:gd name="connsiteY33" fmla="*/ 110585 h 186594"/>
                <a:gd name="connsiteX34" fmla="*/ 120872 w 120872"/>
                <a:gd name="connsiteY34" fmla="*/ 134207 h 186594"/>
                <a:gd name="connsiteX35" fmla="*/ 113633 w 120872"/>
                <a:gd name="connsiteY35" fmla="*/ 159163 h 186594"/>
                <a:gd name="connsiteX36" fmla="*/ 91630 w 120872"/>
                <a:gd name="connsiteY36" fmla="*/ 178879 h 186594"/>
                <a:gd name="connsiteX37" fmla="*/ 55817 w 120872"/>
                <a:gd name="connsiteY37" fmla="*/ 186595 h 186594"/>
                <a:gd name="connsiteX38" fmla="*/ 33052 w 120872"/>
                <a:gd name="connsiteY38" fmla="*/ 184309 h 1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872" h="186594">
                  <a:moveTo>
                    <a:pt x="33052" y="184309"/>
                  </a:moveTo>
                  <a:cubicBezTo>
                    <a:pt x="26384" y="182880"/>
                    <a:pt x="19050" y="180880"/>
                    <a:pt x="11049" y="178403"/>
                  </a:cubicBezTo>
                  <a:cubicBezTo>
                    <a:pt x="6191" y="176594"/>
                    <a:pt x="2476" y="175641"/>
                    <a:pt x="0" y="175451"/>
                  </a:cubicBezTo>
                  <a:lnTo>
                    <a:pt x="2000" y="131159"/>
                  </a:lnTo>
                  <a:lnTo>
                    <a:pt x="17621" y="131159"/>
                  </a:lnTo>
                  <a:lnTo>
                    <a:pt x="21812" y="162973"/>
                  </a:lnTo>
                  <a:cubicBezTo>
                    <a:pt x="24574" y="165545"/>
                    <a:pt x="29147" y="167926"/>
                    <a:pt x="35433" y="169926"/>
                  </a:cubicBezTo>
                  <a:cubicBezTo>
                    <a:pt x="41720" y="171926"/>
                    <a:pt x="48577" y="172974"/>
                    <a:pt x="56102" y="172974"/>
                  </a:cubicBezTo>
                  <a:cubicBezTo>
                    <a:pt x="68485" y="172974"/>
                    <a:pt x="77915" y="170212"/>
                    <a:pt x="84392" y="164687"/>
                  </a:cubicBezTo>
                  <a:cubicBezTo>
                    <a:pt x="90869" y="159163"/>
                    <a:pt x="94012" y="151448"/>
                    <a:pt x="94012" y="141637"/>
                  </a:cubicBezTo>
                  <a:cubicBezTo>
                    <a:pt x="94012" y="135255"/>
                    <a:pt x="92297" y="129826"/>
                    <a:pt x="88773" y="125254"/>
                  </a:cubicBezTo>
                  <a:cubicBezTo>
                    <a:pt x="85249" y="120682"/>
                    <a:pt x="80581" y="116777"/>
                    <a:pt x="74867" y="113538"/>
                  </a:cubicBezTo>
                  <a:cubicBezTo>
                    <a:pt x="69151" y="110300"/>
                    <a:pt x="61150" y="106394"/>
                    <a:pt x="51054" y="102013"/>
                  </a:cubicBezTo>
                  <a:cubicBezTo>
                    <a:pt x="41910" y="97917"/>
                    <a:pt x="34004" y="93726"/>
                    <a:pt x="27146" y="89535"/>
                  </a:cubicBezTo>
                  <a:cubicBezTo>
                    <a:pt x="20288" y="85344"/>
                    <a:pt x="14478" y="79629"/>
                    <a:pt x="9525" y="72485"/>
                  </a:cubicBezTo>
                  <a:cubicBezTo>
                    <a:pt x="4572" y="65342"/>
                    <a:pt x="2096" y="56864"/>
                    <a:pt x="2096" y="46958"/>
                  </a:cubicBezTo>
                  <a:cubicBezTo>
                    <a:pt x="2096" y="38005"/>
                    <a:pt x="4477" y="29908"/>
                    <a:pt x="9334" y="22860"/>
                  </a:cubicBezTo>
                  <a:cubicBezTo>
                    <a:pt x="14097" y="15716"/>
                    <a:pt x="21050" y="10192"/>
                    <a:pt x="30099" y="6096"/>
                  </a:cubicBezTo>
                  <a:cubicBezTo>
                    <a:pt x="39148" y="2000"/>
                    <a:pt x="49721" y="0"/>
                    <a:pt x="61817" y="0"/>
                  </a:cubicBezTo>
                  <a:cubicBezTo>
                    <a:pt x="69342" y="0"/>
                    <a:pt x="76009" y="571"/>
                    <a:pt x="81724" y="1715"/>
                  </a:cubicBezTo>
                  <a:cubicBezTo>
                    <a:pt x="87535" y="2858"/>
                    <a:pt x="94107" y="4382"/>
                    <a:pt x="101441" y="6382"/>
                  </a:cubicBezTo>
                  <a:cubicBezTo>
                    <a:pt x="104680" y="7525"/>
                    <a:pt x="107442" y="8287"/>
                    <a:pt x="109728" y="8572"/>
                  </a:cubicBezTo>
                  <a:lnTo>
                    <a:pt x="108299" y="49721"/>
                  </a:lnTo>
                  <a:lnTo>
                    <a:pt x="93345" y="49721"/>
                  </a:lnTo>
                  <a:lnTo>
                    <a:pt x="88487" y="19622"/>
                  </a:lnTo>
                  <a:cubicBezTo>
                    <a:pt x="86868" y="18002"/>
                    <a:pt x="83439" y="16478"/>
                    <a:pt x="78296" y="14954"/>
                  </a:cubicBezTo>
                  <a:cubicBezTo>
                    <a:pt x="73152" y="13526"/>
                    <a:pt x="67532" y="12764"/>
                    <a:pt x="61531" y="12764"/>
                  </a:cubicBezTo>
                  <a:cubicBezTo>
                    <a:pt x="50292" y="12764"/>
                    <a:pt x="41720" y="15145"/>
                    <a:pt x="35909" y="19907"/>
                  </a:cubicBezTo>
                  <a:cubicBezTo>
                    <a:pt x="30099" y="24670"/>
                    <a:pt x="27242" y="31528"/>
                    <a:pt x="27242" y="40481"/>
                  </a:cubicBezTo>
                  <a:cubicBezTo>
                    <a:pt x="27242" y="46958"/>
                    <a:pt x="28956" y="52483"/>
                    <a:pt x="32480" y="56864"/>
                  </a:cubicBezTo>
                  <a:cubicBezTo>
                    <a:pt x="36004" y="61246"/>
                    <a:pt x="40386" y="65056"/>
                    <a:pt x="45529" y="68104"/>
                  </a:cubicBezTo>
                  <a:cubicBezTo>
                    <a:pt x="50673" y="71152"/>
                    <a:pt x="59055" y="75438"/>
                    <a:pt x="70485" y="80867"/>
                  </a:cubicBezTo>
                  <a:cubicBezTo>
                    <a:pt x="81058" y="85916"/>
                    <a:pt x="89725" y="90488"/>
                    <a:pt x="96393" y="94583"/>
                  </a:cubicBezTo>
                  <a:cubicBezTo>
                    <a:pt x="103061" y="98679"/>
                    <a:pt x="108871" y="104013"/>
                    <a:pt x="113633" y="110585"/>
                  </a:cubicBezTo>
                  <a:cubicBezTo>
                    <a:pt x="118491" y="117157"/>
                    <a:pt x="120872" y="125063"/>
                    <a:pt x="120872" y="134207"/>
                  </a:cubicBezTo>
                  <a:cubicBezTo>
                    <a:pt x="120872" y="142875"/>
                    <a:pt x="118491" y="151162"/>
                    <a:pt x="113633" y="159163"/>
                  </a:cubicBezTo>
                  <a:cubicBezTo>
                    <a:pt x="108871" y="167164"/>
                    <a:pt x="101441" y="173736"/>
                    <a:pt x="91630" y="178879"/>
                  </a:cubicBezTo>
                  <a:cubicBezTo>
                    <a:pt x="81724" y="184023"/>
                    <a:pt x="69818" y="186595"/>
                    <a:pt x="55817" y="186595"/>
                  </a:cubicBezTo>
                  <a:cubicBezTo>
                    <a:pt x="47244" y="186595"/>
                    <a:pt x="39719" y="185833"/>
                    <a:pt x="33052" y="184309"/>
                  </a:cubicBezTo>
                  <a:close/>
                </a:path>
              </a:pathLst>
            </a:custGeom>
            <a:solidFill>
              <a:srgbClr val="FFFFFF"/>
            </a:solidFill>
            <a:ln w="9525" cap="flat">
              <a:noFill/>
              <a:prstDash val="solid"/>
              <a:miter/>
            </a:ln>
          </p:spPr>
          <p:txBody>
            <a:bodyPr anchor="ctr"/>
            <a:lstStyle/>
            <a:p>
              <a:pPr>
                <a:defRPr/>
              </a:pPr>
              <a:endParaRPr lang="ro-RO"/>
            </a:p>
          </p:txBody>
        </p:sp>
        <p:sp>
          <p:nvSpPr>
            <p:cNvPr id="74" name="Freeform: Shape 1038">
              <a:extLst>
                <a:ext uri="{FF2B5EF4-FFF2-40B4-BE49-F238E27FC236}">
                  <a16:creationId xmlns:a16="http://schemas.microsoft.com/office/drawing/2014/main" id="{6C17EE89-2DE3-F657-2E20-C6EAE1178E4B}"/>
                </a:ext>
              </a:extLst>
            </p:cNvPr>
            <p:cNvSpPr/>
            <p:nvPr/>
          </p:nvSpPr>
          <p:spPr>
            <a:xfrm>
              <a:off x="11281029" y="6829298"/>
              <a:ext cx="137541" cy="141351"/>
            </a:xfrm>
            <a:custGeom>
              <a:avLst/>
              <a:gdLst>
                <a:gd name="connsiteX0" fmla="*/ 103442 w 137541"/>
                <a:gd name="connsiteY0" fmla="*/ 138113 h 141351"/>
                <a:gd name="connsiteX1" fmla="*/ 100108 w 137541"/>
                <a:gd name="connsiteY1" fmla="*/ 129350 h 141351"/>
                <a:gd name="connsiteX2" fmla="*/ 100108 w 137541"/>
                <a:gd name="connsiteY2" fmla="*/ 121063 h 141351"/>
                <a:gd name="connsiteX3" fmla="*/ 79915 w 137541"/>
                <a:gd name="connsiteY3" fmla="*/ 135255 h 141351"/>
                <a:gd name="connsiteX4" fmla="*/ 55531 w 137541"/>
                <a:gd name="connsiteY4" fmla="*/ 141351 h 141351"/>
                <a:gd name="connsiteX5" fmla="*/ 23241 w 137541"/>
                <a:gd name="connsiteY5" fmla="*/ 129159 h 141351"/>
                <a:gd name="connsiteX6" fmla="*/ 13716 w 137541"/>
                <a:gd name="connsiteY6" fmla="*/ 88773 h 141351"/>
                <a:gd name="connsiteX7" fmla="*/ 13716 w 137541"/>
                <a:gd name="connsiteY7" fmla="*/ 17812 h 141351"/>
                <a:gd name="connsiteX8" fmla="*/ 0 w 137541"/>
                <a:gd name="connsiteY8" fmla="*/ 13906 h 141351"/>
                <a:gd name="connsiteX9" fmla="*/ 0 w 137541"/>
                <a:gd name="connsiteY9" fmla="*/ 3143 h 141351"/>
                <a:gd name="connsiteX10" fmla="*/ 34290 w 137541"/>
                <a:gd name="connsiteY10" fmla="*/ 0 h 141351"/>
                <a:gd name="connsiteX11" fmla="*/ 34576 w 137541"/>
                <a:gd name="connsiteY11" fmla="*/ 0 h 141351"/>
                <a:gd name="connsiteX12" fmla="*/ 39243 w 137541"/>
                <a:gd name="connsiteY12" fmla="*/ 2953 h 141351"/>
                <a:gd name="connsiteX13" fmla="*/ 39243 w 137541"/>
                <a:gd name="connsiteY13" fmla="*/ 86868 h 141351"/>
                <a:gd name="connsiteX14" fmla="*/ 41339 w 137541"/>
                <a:gd name="connsiteY14" fmla="*/ 109061 h 141351"/>
                <a:gd name="connsiteX15" fmla="*/ 48673 w 137541"/>
                <a:gd name="connsiteY15" fmla="*/ 120777 h 141351"/>
                <a:gd name="connsiteX16" fmla="*/ 64008 w 137541"/>
                <a:gd name="connsiteY16" fmla="*/ 124587 h 141351"/>
                <a:gd name="connsiteX17" fmla="*/ 82391 w 137541"/>
                <a:gd name="connsiteY17" fmla="*/ 120396 h 141351"/>
                <a:gd name="connsiteX18" fmla="*/ 97346 w 137541"/>
                <a:gd name="connsiteY18" fmla="*/ 110585 h 141351"/>
                <a:gd name="connsiteX19" fmla="*/ 97346 w 137541"/>
                <a:gd name="connsiteY19" fmla="*/ 17812 h 141351"/>
                <a:gd name="connsiteX20" fmla="*/ 79724 w 137541"/>
                <a:gd name="connsiteY20" fmla="*/ 13906 h 141351"/>
                <a:gd name="connsiteX21" fmla="*/ 79724 w 137541"/>
                <a:gd name="connsiteY21" fmla="*/ 3143 h 141351"/>
                <a:gd name="connsiteX22" fmla="*/ 116967 w 137541"/>
                <a:gd name="connsiteY22" fmla="*/ 0 h 141351"/>
                <a:gd name="connsiteX23" fmla="*/ 117253 w 137541"/>
                <a:gd name="connsiteY23" fmla="*/ 0 h 141351"/>
                <a:gd name="connsiteX24" fmla="*/ 122873 w 137541"/>
                <a:gd name="connsiteY24" fmla="*/ 2953 h 141351"/>
                <a:gd name="connsiteX25" fmla="*/ 122873 w 137541"/>
                <a:gd name="connsiteY25" fmla="*/ 126302 h 141351"/>
                <a:gd name="connsiteX26" fmla="*/ 137541 w 137541"/>
                <a:gd name="connsiteY26" fmla="*/ 126302 h 141351"/>
                <a:gd name="connsiteX27" fmla="*/ 137255 w 137541"/>
                <a:gd name="connsiteY27" fmla="*/ 137351 h 141351"/>
                <a:gd name="connsiteX28" fmla="*/ 125349 w 137541"/>
                <a:gd name="connsiteY28" fmla="*/ 140018 h 141351"/>
                <a:gd name="connsiteX29" fmla="*/ 113728 w 137541"/>
                <a:gd name="connsiteY29" fmla="*/ 140970 h 141351"/>
                <a:gd name="connsiteX30" fmla="*/ 103442 w 137541"/>
                <a:gd name="connsiteY30" fmla="*/ 138113 h 14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1">
                  <a:moveTo>
                    <a:pt x="103442" y="138113"/>
                  </a:moveTo>
                  <a:cubicBezTo>
                    <a:pt x="101251" y="136303"/>
                    <a:pt x="100108" y="133350"/>
                    <a:pt x="100108" y="129350"/>
                  </a:cubicBezTo>
                  <a:lnTo>
                    <a:pt x="100108" y="121063"/>
                  </a:lnTo>
                  <a:cubicBezTo>
                    <a:pt x="94678" y="126492"/>
                    <a:pt x="88011" y="131159"/>
                    <a:pt x="79915" y="135255"/>
                  </a:cubicBezTo>
                  <a:cubicBezTo>
                    <a:pt x="71819" y="139351"/>
                    <a:pt x="63722" y="141351"/>
                    <a:pt x="55531" y="141351"/>
                  </a:cubicBezTo>
                  <a:cubicBezTo>
                    <a:pt x="40386" y="141351"/>
                    <a:pt x="29623" y="137255"/>
                    <a:pt x="23241" y="129159"/>
                  </a:cubicBezTo>
                  <a:cubicBezTo>
                    <a:pt x="16859" y="120968"/>
                    <a:pt x="13716" y="107537"/>
                    <a:pt x="13716" y="88773"/>
                  </a:cubicBezTo>
                  <a:lnTo>
                    <a:pt x="13716" y="17812"/>
                  </a:lnTo>
                  <a:lnTo>
                    <a:pt x="0" y="13906"/>
                  </a:lnTo>
                  <a:lnTo>
                    <a:pt x="0" y="3143"/>
                  </a:lnTo>
                  <a:lnTo>
                    <a:pt x="34290" y="0"/>
                  </a:lnTo>
                  <a:lnTo>
                    <a:pt x="34576" y="0"/>
                  </a:lnTo>
                  <a:lnTo>
                    <a:pt x="39243" y="2953"/>
                  </a:lnTo>
                  <a:lnTo>
                    <a:pt x="39243" y="86868"/>
                  </a:lnTo>
                  <a:cubicBezTo>
                    <a:pt x="39243" y="96298"/>
                    <a:pt x="39910" y="103727"/>
                    <a:pt x="41339" y="109061"/>
                  </a:cubicBezTo>
                  <a:cubicBezTo>
                    <a:pt x="42767" y="114395"/>
                    <a:pt x="45148" y="118301"/>
                    <a:pt x="48673" y="120777"/>
                  </a:cubicBezTo>
                  <a:cubicBezTo>
                    <a:pt x="52197" y="123349"/>
                    <a:pt x="57245" y="124587"/>
                    <a:pt x="64008" y="124587"/>
                  </a:cubicBezTo>
                  <a:cubicBezTo>
                    <a:pt x="70485" y="124587"/>
                    <a:pt x="76676" y="123158"/>
                    <a:pt x="82391" y="120396"/>
                  </a:cubicBezTo>
                  <a:cubicBezTo>
                    <a:pt x="88106" y="117634"/>
                    <a:pt x="93059" y="114395"/>
                    <a:pt x="97346" y="110585"/>
                  </a:cubicBezTo>
                  <a:lnTo>
                    <a:pt x="97346" y="17812"/>
                  </a:lnTo>
                  <a:lnTo>
                    <a:pt x="79724" y="13906"/>
                  </a:lnTo>
                  <a:lnTo>
                    <a:pt x="79724" y="3143"/>
                  </a:lnTo>
                  <a:lnTo>
                    <a:pt x="116967" y="0"/>
                  </a:lnTo>
                  <a:lnTo>
                    <a:pt x="117253" y="0"/>
                  </a:lnTo>
                  <a:lnTo>
                    <a:pt x="122873" y="2953"/>
                  </a:lnTo>
                  <a:lnTo>
                    <a:pt x="122873" y="126302"/>
                  </a:lnTo>
                  <a:lnTo>
                    <a:pt x="137541" y="126302"/>
                  </a:lnTo>
                  <a:lnTo>
                    <a:pt x="137255" y="137351"/>
                  </a:lnTo>
                  <a:cubicBezTo>
                    <a:pt x="132683" y="138494"/>
                    <a:pt x="128683" y="139351"/>
                    <a:pt x="125349" y="140018"/>
                  </a:cubicBezTo>
                  <a:cubicBezTo>
                    <a:pt x="122015" y="140684"/>
                    <a:pt x="118110" y="140970"/>
                    <a:pt x="113728" y="140970"/>
                  </a:cubicBezTo>
                  <a:cubicBezTo>
                    <a:pt x="108966" y="140779"/>
                    <a:pt x="105632" y="139922"/>
                    <a:pt x="103442" y="138113"/>
                  </a:cubicBezTo>
                  <a:close/>
                </a:path>
              </a:pathLst>
            </a:custGeom>
            <a:solidFill>
              <a:srgbClr val="FFFFFF"/>
            </a:solidFill>
            <a:ln w="9525" cap="flat">
              <a:noFill/>
              <a:prstDash val="solid"/>
              <a:miter/>
            </a:ln>
          </p:spPr>
          <p:txBody>
            <a:bodyPr anchor="ctr"/>
            <a:lstStyle/>
            <a:p>
              <a:pPr>
                <a:defRPr/>
              </a:pPr>
              <a:endParaRPr lang="ro-RO"/>
            </a:p>
          </p:txBody>
        </p:sp>
        <p:sp>
          <p:nvSpPr>
            <p:cNvPr id="75" name="Freeform: Shape 1039">
              <a:extLst>
                <a:ext uri="{FF2B5EF4-FFF2-40B4-BE49-F238E27FC236}">
                  <a16:creationId xmlns:a16="http://schemas.microsoft.com/office/drawing/2014/main" id="{BB3BD153-3AB8-510B-C90B-C3F8A36475BD}"/>
                </a:ext>
              </a:extLst>
            </p:cNvPr>
            <p:cNvSpPr/>
            <p:nvPr/>
          </p:nvSpPr>
          <p:spPr>
            <a:xfrm>
              <a:off x="11433905" y="6828440"/>
              <a:ext cx="136305" cy="198596"/>
            </a:xfrm>
            <a:custGeom>
              <a:avLst/>
              <a:gdLst>
                <a:gd name="connsiteX0" fmla="*/ 127825 w 136305"/>
                <a:gd name="connsiteY0" fmla="*/ 104870 h 198596"/>
                <a:gd name="connsiteX1" fmla="*/ 103346 w 136305"/>
                <a:gd name="connsiteY1" fmla="*/ 132112 h 198596"/>
                <a:gd name="connsiteX2" fmla="*/ 66199 w 136305"/>
                <a:gd name="connsiteY2" fmla="*/ 142113 h 198596"/>
                <a:gd name="connsiteX3" fmla="*/ 53435 w 136305"/>
                <a:gd name="connsiteY3" fmla="*/ 141161 h 198596"/>
                <a:gd name="connsiteX4" fmla="*/ 42386 w 136305"/>
                <a:gd name="connsiteY4" fmla="*/ 138684 h 198596"/>
                <a:gd name="connsiteX5" fmla="*/ 43148 w 136305"/>
                <a:gd name="connsiteY5" fmla="*/ 159258 h 198596"/>
                <a:gd name="connsiteX6" fmla="*/ 43148 w 136305"/>
                <a:gd name="connsiteY6" fmla="*/ 183928 h 198596"/>
                <a:gd name="connsiteX7" fmla="*/ 68580 w 136305"/>
                <a:gd name="connsiteY7" fmla="*/ 186595 h 198596"/>
                <a:gd name="connsiteX8" fmla="*/ 68580 w 136305"/>
                <a:gd name="connsiteY8" fmla="*/ 198596 h 198596"/>
                <a:gd name="connsiteX9" fmla="*/ 286 w 136305"/>
                <a:gd name="connsiteY9" fmla="*/ 198596 h 198596"/>
                <a:gd name="connsiteX10" fmla="*/ 286 w 136305"/>
                <a:gd name="connsiteY10" fmla="*/ 186595 h 198596"/>
                <a:gd name="connsiteX11" fmla="*/ 17907 w 136305"/>
                <a:gd name="connsiteY11" fmla="*/ 183928 h 198596"/>
                <a:gd name="connsiteX12" fmla="*/ 17907 w 136305"/>
                <a:gd name="connsiteY12" fmla="*/ 22479 h 198596"/>
                <a:gd name="connsiteX13" fmla="*/ 0 w 136305"/>
                <a:gd name="connsiteY13" fmla="*/ 18098 h 198596"/>
                <a:gd name="connsiteX14" fmla="*/ 0 w 136305"/>
                <a:gd name="connsiteY14" fmla="*/ 4858 h 198596"/>
                <a:gd name="connsiteX15" fmla="*/ 34766 w 136305"/>
                <a:gd name="connsiteY15" fmla="*/ 476 h 198596"/>
                <a:gd name="connsiteX16" fmla="*/ 35242 w 136305"/>
                <a:gd name="connsiteY16" fmla="*/ 476 h 198596"/>
                <a:gd name="connsiteX17" fmla="*/ 40386 w 136305"/>
                <a:gd name="connsiteY17" fmla="*/ 4858 h 198596"/>
                <a:gd name="connsiteX18" fmla="*/ 40386 w 136305"/>
                <a:gd name="connsiteY18" fmla="*/ 19336 h 198596"/>
                <a:gd name="connsiteX19" fmla="*/ 58579 w 136305"/>
                <a:gd name="connsiteY19" fmla="*/ 5620 h 198596"/>
                <a:gd name="connsiteX20" fmla="*/ 82963 w 136305"/>
                <a:gd name="connsiteY20" fmla="*/ 0 h 198596"/>
                <a:gd name="connsiteX21" fmla="*/ 109538 w 136305"/>
                <a:gd name="connsiteY21" fmla="*/ 7144 h 198596"/>
                <a:gd name="connsiteX22" fmla="*/ 128968 w 136305"/>
                <a:gd name="connsiteY22" fmla="*/ 29147 h 198596"/>
                <a:gd name="connsiteX23" fmla="*/ 136303 w 136305"/>
                <a:gd name="connsiteY23" fmla="*/ 66866 h 198596"/>
                <a:gd name="connsiteX24" fmla="*/ 127825 w 136305"/>
                <a:gd name="connsiteY24" fmla="*/ 104870 h 198596"/>
                <a:gd name="connsiteX25" fmla="*/ 55626 w 136305"/>
                <a:gd name="connsiteY25" fmla="*/ 21050 h 198596"/>
                <a:gd name="connsiteX26" fmla="*/ 43148 w 136305"/>
                <a:gd name="connsiteY26" fmla="*/ 29623 h 198596"/>
                <a:gd name="connsiteX27" fmla="*/ 43148 w 136305"/>
                <a:gd name="connsiteY27" fmla="*/ 121920 h 198596"/>
                <a:gd name="connsiteX28" fmla="*/ 51816 w 136305"/>
                <a:gd name="connsiteY28" fmla="*/ 127159 h 198596"/>
                <a:gd name="connsiteX29" fmla="*/ 67151 w 136305"/>
                <a:gd name="connsiteY29" fmla="*/ 129445 h 198596"/>
                <a:gd name="connsiteX30" fmla="*/ 97631 w 136305"/>
                <a:gd name="connsiteY30" fmla="*/ 114491 h 198596"/>
                <a:gd name="connsiteX31" fmla="*/ 109252 w 136305"/>
                <a:gd name="connsiteY31" fmla="*/ 69437 h 198596"/>
                <a:gd name="connsiteX32" fmla="*/ 99060 w 136305"/>
                <a:gd name="connsiteY32" fmla="*/ 30004 h 198596"/>
                <a:gd name="connsiteX33" fmla="*/ 72961 w 136305"/>
                <a:gd name="connsiteY33" fmla="*/ 17050 h 198596"/>
                <a:gd name="connsiteX34" fmla="*/ 55626 w 136305"/>
                <a:gd name="connsiteY34" fmla="*/ 21050 h 19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6305" h="198596">
                  <a:moveTo>
                    <a:pt x="127825" y="104870"/>
                  </a:moveTo>
                  <a:cubicBezTo>
                    <a:pt x="122111" y="116396"/>
                    <a:pt x="113919" y="125444"/>
                    <a:pt x="103346" y="132112"/>
                  </a:cubicBezTo>
                  <a:cubicBezTo>
                    <a:pt x="92773" y="138779"/>
                    <a:pt x="80391" y="142113"/>
                    <a:pt x="66199" y="142113"/>
                  </a:cubicBezTo>
                  <a:cubicBezTo>
                    <a:pt x="62293" y="142113"/>
                    <a:pt x="58007" y="141827"/>
                    <a:pt x="53435" y="141161"/>
                  </a:cubicBezTo>
                  <a:cubicBezTo>
                    <a:pt x="48863" y="140494"/>
                    <a:pt x="45148" y="139732"/>
                    <a:pt x="42386" y="138684"/>
                  </a:cubicBezTo>
                  <a:lnTo>
                    <a:pt x="43148" y="159258"/>
                  </a:lnTo>
                  <a:lnTo>
                    <a:pt x="43148" y="183928"/>
                  </a:lnTo>
                  <a:lnTo>
                    <a:pt x="68580" y="186595"/>
                  </a:lnTo>
                  <a:lnTo>
                    <a:pt x="68580" y="198596"/>
                  </a:lnTo>
                  <a:lnTo>
                    <a:pt x="286" y="198596"/>
                  </a:lnTo>
                  <a:lnTo>
                    <a:pt x="286" y="186595"/>
                  </a:lnTo>
                  <a:lnTo>
                    <a:pt x="17907" y="183928"/>
                  </a:lnTo>
                  <a:lnTo>
                    <a:pt x="17907" y="22479"/>
                  </a:lnTo>
                  <a:lnTo>
                    <a:pt x="0" y="18098"/>
                  </a:lnTo>
                  <a:lnTo>
                    <a:pt x="0" y="4858"/>
                  </a:lnTo>
                  <a:lnTo>
                    <a:pt x="34766" y="476"/>
                  </a:lnTo>
                  <a:lnTo>
                    <a:pt x="35242" y="476"/>
                  </a:lnTo>
                  <a:lnTo>
                    <a:pt x="40386" y="4858"/>
                  </a:lnTo>
                  <a:lnTo>
                    <a:pt x="40386" y="19336"/>
                  </a:lnTo>
                  <a:cubicBezTo>
                    <a:pt x="45244" y="13906"/>
                    <a:pt x="51340" y="9430"/>
                    <a:pt x="58579" y="5620"/>
                  </a:cubicBezTo>
                  <a:cubicBezTo>
                    <a:pt x="65818" y="1905"/>
                    <a:pt x="73914" y="0"/>
                    <a:pt x="82963" y="0"/>
                  </a:cubicBezTo>
                  <a:cubicBezTo>
                    <a:pt x="92583" y="0"/>
                    <a:pt x="101441" y="2381"/>
                    <a:pt x="109538" y="7144"/>
                  </a:cubicBezTo>
                  <a:cubicBezTo>
                    <a:pt x="117634" y="11906"/>
                    <a:pt x="124111" y="19241"/>
                    <a:pt x="128968" y="29147"/>
                  </a:cubicBezTo>
                  <a:cubicBezTo>
                    <a:pt x="133826" y="39053"/>
                    <a:pt x="136303" y="51626"/>
                    <a:pt x="136303" y="66866"/>
                  </a:cubicBezTo>
                  <a:cubicBezTo>
                    <a:pt x="136398" y="80677"/>
                    <a:pt x="133540" y="93345"/>
                    <a:pt x="127825" y="104870"/>
                  </a:cubicBezTo>
                  <a:close/>
                  <a:moveTo>
                    <a:pt x="55626" y="21050"/>
                  </a:moveTo>
                  <a:cubicBezTo>
                    <a:pt x="50197" y="23622"/>
                    <a:pt x="46101" y="26479"/>
                    <a:pt x="43148" y="29623"/>
                  </a:cubicBezTo>
                  <a:lnTo>
                    <a:pt x="43148" y="121920"/>
                  </a:lnTo>
                  <a:cubicBezTo>
                    <a:pt x="44291" y="123920"/>
                    <a:pt x="47149" y="125635"/>
                    <a:pt x="51816" y="127159"/>
                  </a:cubicBezTo>
                  <a:cubicBezTo>
                    <a:pt x="56483" y="128683"/>
                    <a:pt x="61531" y="129445"/>
                    <a:pt x="67151" y="129445"/>
                  </a:cubicBezTo>
                  <a:cubicBezTo>
                    <a:pt x="79724" y="129445"/>
                    <a:pt x="89916" y="124492"/>
                    <a:pt x="97631" y="114491"/>
                  </a:cubicBezTo>
                  <a:cubicBezTo>
                    <a:pt x="105346" y="104584"/>
                    <a:pt x="109252" y="89535"/>
                    <a:pt x="109252" y="69437"/>
                  </a:cubicBezTo>
                  <a:cubicBezTo>
                    <a:pt x="109252" y="51816"/>
                    <a:pt x="105823" y="38672"/>
                    <a:pt x="99060" y="30004"/>
                  </a:cubicBezTo>
                  <a:cubicBezTo>
                    <a:pt x="92297" y="21336"/>
                    <a:pt x="83629" y="17050"/>
                    <a:pt x="72961" y="17050"/>
                  </a:cubicBezTo>
                  <a:cubicBezTo>
                    <a:pt x="66865" y="17145"/>
                    <a:pt x="61055" y="18383"/>
                    <a:pt x="55626" y="21050"/>
                  </a:cubicBezTo>
                  <a:close/>
                </a:path>
              </a:pathLst>
            </a:custGeom>
            <a:solidFill>
              <a:srgbClr val="FFFFFF"/>
            </a:solidFill>
            <a:ln w="9525" cap="flat">
              <a:noFill/>
              <a:prstDash val="solid"/>
              <a:miter/>
            </a:ln>
          </p:spPr>
          <p:txBody>
            <a:bodyPr anchor="ctr"/>
            <a:lstStyle/>
            <a:p>
              <a:pPr>
                <a:defRPr/>
              </a:pPr>
              <a:endParaRPr lang="ro-RO"/>
            </a:p>
          </p:txBody>
        </p:sp>
        <p:sp>
          <p:nvSpPr>
            <p:cNvPr id="76" name="Freeform: Shape 1040">
              <a:extLst>
                <a:ext uri="{FF2B5EF4-FFF2-40B4-BE49-F238E27FC236}">
                  <a16:creationId xmlns:a16="http://schemas.microsoft.com/office/drawing/2014/main" id="{574E5840-40AD-8051-DD5A-0A26C4C64B8F}"/>
                </a:ext>
              </a:extLst>
            </p:cNvPr>
            <p:cNvSpPr/>
            <p:nvPr/>
          </p:nvSpPr>
          <p:spPr>
            <a:xfrm>
              <a:off x="11592115" y="6828345"/>
              <a:ext cx="95535" cy="139541"/>
            </a:xfrm>
            <a:custGeom>
              <a:avLst/>
              <a:gdLst>
                <a:gd name="connsiteX0" fmla="*/ 0 w 95535"/>
                <a:gd name="connsiteY0" fmla="*/ 127540 h 139541"/>
                <a:gd name="connsiteX1" fmla="*/ 18383 w 95535"/>
                <a:gd name="connsiteY1" fmla="*/ 126111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4 h 139541"/>
                <a:gd name="connsiteX9" fmla="*/ 39719 w 95535"/>
                <a:gd name="connsiteY9" fmla="*/ 28384 h 139541"/>
                <a:gd name="connsiteX10" fmla="*/ 40481 w 95535"/>
                <a:gd name="connsiteY10" fmla="*/ 28384 h 139541"/>
                <a:gd name="connsiteX11" fmla="*/ 49244 w 95535"/>
                <a:gd name="connsiteY11" fmla="*/ 17621 h 139541"/>
                <a:gd name="connsiteX12" fmla="*/ 65627 w 95535"/>
                <a:gd name="connsiteY12" fmla="*/ 5524 h 139541"/>
                <a:gd name="connsiteX13" fmla="*/ 87440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7 w 95535"/>
                <a:gd name="connsiteY20" fmla="*/ 127825 h 139541"/>
                <a:gd name="connsiteX21" fmla="*/ 74867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540"/>
                  </a:moveTo>
                  <a:lnTo>
                    <a:pt x="18383" y="126111"/>
                  </a:lnTo>
                  <a:lnTo>
                    <a:pt x="18383" y="22574"/>
                  </a:lnTo>
                  <a:lnTo>
                    <a:pt x="762" y="18193"/>
                  </a:lnTo>
                  <a:lnTo>
                    <a:pt x="762" y="4953"/>
                  </a:lnTo>
                  <a:lnTo>
                    <a:pt x="34576" y="571"/>
                  </a:lnTo>
                  <a:lnTo>
                    <a:pt x="35052" y="571"/>
                  </a:lnTo>
                  <a:lnTo>
                    <a:pt x="40481" y="4953"/>
                  </a:lnTo>
                  <a:lnTo>
                    <a:pt x="40481" y="9334"/>
                  </a:lnTo>
                  <a:lnTo>
                    <a:pt x="39719" y="28384"/>
                  </a:lnTo>
                  <a:lnTo>
                    <a:pt x="40481" y="28384"/>
                  </a:lnTo>
                  <a:cubicBezTo>
                    <a:pt x="42101" y="25622"/>
                    <a:pt x="45053" y="22003"/>
                    <a:pt x="49244" y="17621"/>
                  </a:cubicBezTo>
                  <a:cubicBezTo>
                    <a:pt x="53435" y="13240"/>
                    <a:pt x="58960" y="9144"/>
                    <a:pt x="65627" y="5524"/>
                  </a:cubicBezTo>
                  <a:cubicBezTo>
                    <a:pt x="72295" y="1810"/>
                    <a:pt x="79534" y="0"/>
                    <a:pt x="87440" y="0"/>
                  </a:cubicBezTo>
                  <a:cubicBezTo>
                    <a:pt x="90678" y="0"/>
                    <a:pt x="93345" y="381"/>
                    <a:pt x="95536" y="1238"/>
                  </a:cubicBezTo>
                  <a:lnTo>
                    <a:pt x="95536" y="28670"/>
                  </a:lnTo>
                  <a:cubicBezTo>
                    <a:pt x="94393" y="27813"/>
                    <a:pt x="92583" y="27051"/>
                    <a:pt x="90011" y="26384"/>
                  </a:cubicBezTo>
                  <a:cubicBezTo>
                    <a:pt x="87440" y="25622"/>
                    <a:pt x="84677" y="25241"/>
                    <a:pt x="81534" y="25241"/>
                  </a:cubicBezTo>
                  <a:cubicBezTo>
                    <a:pt x="68009" y="25241"/>
                    <a:pt x="55435" y="29432"/>
                    <a:pt x="43815" y="37719"/>
                  </a:cubicBezTo>
                  <a:lnTo>
                    <a:pt x="43815" y="125825"/>
                  </a:lnTo>
                  <a:lnTo>
                    <a:pt x="74867" y="127825"/>
                  </a:lnTo>
                  <a:lnTo>
                    <a:pt x="74867" y="139541"/>
                  </a:lnTo>
                  <a:lnTo>
                    <a:pt x="0" y="139541"/>
                  </a:lnTo>
                  <a:lnTo>
                    <a:pt x="0" y="127540"/>
                  </a:lnTo>
                  <a:close/>
                </a:path>
              </a:pathLst>
            </a:custGeom>
            <a:solidFill>
              <a:srgbClr val="FFFFFF"/>
            </a:solidFill>
            <a:ln w="9525" cap="flat">
              <a:noFill/>
              <a:prstDash val="solid"/>
              <a:miter/>
            </a:ln>
          </p:spPr>
          <p:txBody>
            <a:bodyPr anchor="ctr"/>
            <a:lstStyle/>
            <a:p>
              <a:pPr>
                <a:defRPr/>
              </a:pPr>
              <a:endParaRPr lang="ro-RO"/>
            </a:p>
          </p:txBody>
        </p:sp>
        <p:sp>
          <p:nvSpPr>
            <p:cNvPr id="77" name="Freeform: Shape 1041">
              <a:extLst>
                <a:ext uri="{FF2B5EF4-FFF2-40B4-BE49-F238E27FC236}">
                  <a16:creationId xmlns:a16="http://schemas.microsoft.com/office/drawing/2014/main" id="{7B2DE316-B367-66A7-34B8-82F33036B22A}"/>
                </a:ext>
              </a:extLst>
            </p:cNvPr>
            <p:cNvSpPr/>
            <p:nvPr/>
          </p:nvSpPr>
          <p:spPr>
            <a:xfrm>
              <a:off x="11703462" y="6829012"/>
              <a:ext cx="120300" cy="141541"/>
            </a:xfrm>
            <a:custGeom>
              <a:avLst/>
              <a:gdLst>
                <a:gd name="connsiteX0" fmla="*/ 23241 w 120300"/>
                <a:gd name="connsiteY0" fmla="*/ 68294 h 141541"/>
                <a:gd name="connsiteX1" fmla="*/ 81534 w 120300"/>
                <a:gd name="connsiteY1" fmla="*/ 56674 h 141541"/>
                <a:gd name="connsiteX2" fmla="*/ 81534 w 120300"/>
                <a:gd name="connsiteY2" fmla="*/ 49816 h 141541"/>
                <a:gd name="connsiteX3" fmla="*/ 79058 w 120300"/>
                <a:gd name="connsiteY3" fmla="*/ 31718 h 141541"/>
                <a:gd name="connsiteX4" fmla="*/ 70580 w 120300"/>
                <a:gd name="connsiteY4" fmla="*/ 22003 h 141541"/>
                <a:gd name="connsiteX5" fmla="*/ 53531 w 120300"/>
                <a:gd name="connsiteY5" fmla="*/ 18955 h 141541"/>
                <a:gd name="connsiteX6" fmla="*/ 31147 w 120300"/>
                <a:gd name="connsiteY6" fmla="*/ 22479 h 141541"/>
                <a:gd name="connsiteX7" fmla="*/ 11430 w 120300"/>
                <a:gd name="connsiteY7" fmla="*/ 31147 h 141541"/>
                <a:gd name="connsiteX8" fmla="*/ 5334 w 120300"/>
                <a:gd name="connsiteY8" fmla="*/ 18383 h 141541"/>
                <a:gd name="connsiteX9" fmla="*/ 17050 w 120300"/>
                <a:gd name="connsiteY9" fmla="*/ 11240 h 141541"/>
                <a:gd name="connsiteX10" fmla="*/ 36862 w 120300"/>
                <a:gd name="connsiteY10" fmla="*/ 3429 h 141541"/>
                <a:gd name="connsiteX11" fmla="*/ 59341 w 120300"/>
                <a:gd name="connsiteY11" fmla="*/ 0 h 141541"/>
                <a:gd name="connsiteX12" fmla="*/ 86868 w 120300"/>
                <a:gd name="connsiteY12" fmla="*/ 4763 h 141541"/>
                <a:gd name="connsiteX13" fmla="*/ 101441 w 120300"/>
                <a:gd name="connsiteY13" fmla="*/ 20098 h 141541"/>
                <a:gd name="connsiteX14" fmla="*/ 105823 w 120300"/>
                <a:gd name="connsiteY14" fmla="*/ 48292 h 141541"/>
                <a:gd name="connsiteX15" fmla="*/ 105823 w 120300"/>
                <a:gd name="connsiteY15" fmla="*/ 126873 h 141541"/>
                <a:gd name="connsiteX16" fmla="*/ 120301 w 120300"/>
                <a:gd name="connsiteY16" fmla="*/ 126873 h 141541"/>
                <a:gd name="connsiteX17" fmla="*/ 120301 w 120300"/>
                <a:gd name="connsiteY17" fmla="*/ 137636 h 141541"/>
                <a:gd name="connsiteX18" fmla="*/ 107918 w 120300"/>
                <a:gd name="connsiteY18" fmla="*/ 140113 h 141541"/>
                <a:gd name="connsiteX19" fmla="*/ 94774 w 120300"/>
                <a:gd name="connsiteY19" fmla="*/ 141351 h 141541"/>
                <a:gd name="connsiteX20" fmla="*/ 85439 w 120300"/>
                <a:gd name="connsiteY20" fmla="*/ 139255 h 141541"/>
                <a:gd name="connsiteX21" fmla="*/ 82963 w 120300"/>
                <a:gd name="connsiteY21" fmla="*/ 130112 h 141541"/>
                <a:gd name="connsiteX22" fmla="*/ 82963 w 120300"/>
                <a:gd name="connsiteY22" fmla="*/ 122015 h 141541"/>
                <a:gd name="connsiteX23" fmla="*/ 64960 w 120300"/>
                <a:gd name="connsiteY23" fmla="*/ 135445 h 141541"/>
                <a:gd name="connsiteX24" fmla="*/ 40862 w 120300"/>
                <a:gd name="connsiteY24" fmla="*/ 141542 h 141541"/>
                <a:gd name="connsiteX25" fmla="*/ 11621 w 120300"/>
                <a:gd name="connsiteY25" fmla="*/ 131350 h 141541"/>
                <a:gd name="connsiteX26" fmla="*/ 0 w 120300"/>
                <a:gd name="connsiteY26" fmla="*/ 102108 h 141541"/>
                <a:gd name="connsiteX27" fmla="*/ 23241 w 120300"/>
                <a:gd name="connsiteY27" fmla="*/ 68294 h 141541"/>
                <a:gd name="connsiteX28" fmla="*/ 66294 w 120300"/>
                <a:gd name="connsiteY28" fmla="*/ 121063 h 141541"/>
                <a:gd name="connsiteX29" fmla="*/ 81439 w 120300"/>
                <a:gd name="connsiteY29" fmla="*/ 111728 h 141541"/>
                <a:gd name="connsiteX30" fmla="*/ 81439 w 120300"/>
                <a:gd name="connsiteY30" fmla="*/ 69628 h 141541"/>
                <a:gd name="connsiteX31" fmla="*/ 41148 w 120300"/>
                <a:gd name="connsiteY31" fmla="*/ 77819 h 141541"/>
                <a:gd name="connsiteX32" fmla="*/ 27527 w 120300"/>
                <a:gd name="connsiteY32" fmla="*/ 99250 h 141541"/>
                <a:gd name="connsiteX33" fmla="*/ 34004 w 120300"/>
                <a:gd name="connsiteY33" fmla="*/ 118681 h 141541"/>
                <a:gd name="connsiteX34" fmla="*/ 51530 w 120300"/>
                <a:gd name="connsiteY34" fmla="*/ 124968 h 141541"/>
                <a:gd name="connsiteX35" fmla="*/ 66294 w 120300"/>
                <a:gd name="connsiteY35" fmla="*/ 121063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300" h="141541">
                  <a:moveTo>
                    <a:pt x="23241" y="68294"/>
                  </a:moveTo>
                  <a:cubicBezTo>
                    <a:pt x="38576" y="61055"/>
                    <a:pt x="58007" y="57150"/>
                    <a:pt x="81534" y="56674"/>
                  </a:cubicBezTo>
                  <a:lnTo>
                    <a:pt x="81534" y="49816"/>
                  </a:lnTo>
                  <a:cubicBezTo>
                    <a:pt x="81534" y="42100"/>
                    <a:pt x="80677" y="36100"/>
                    <a:pt x="79058" y="31718"/>
                  </a:cubicBezTo>
                  <a:cubicBezTo>
                    <a:pt x="77438" y="27337"/>
                    <a:pt x="74581" y="24098"/>
                    <a:pt x="70580" y="22003"/>
                  </a:cubicBezTo>
                  <a:cubicBezTo>
                    <a:pt x="66580" y="20002"/>
                    <a:pt x="60960" y="18955"/>
                    <a:pt x="53531" y="18955"/>
                  </a:cubicBezTo>
                  <a:cubicBezTo>
                    <a:pt x="45244" y="18955"/>
                    <a:pt x="37719" y="20098"/>
                    <a:pt x="31147" y="22479"/>
                  </a:cubicBezTo>
                  <a:cubicBezTo>
                    <a:pt x="24575" y="24860"/>
                    <a:pt x="18002" y="27718"/>
                    <a:pt x="11430" y="31147"/>
                  </a:cubicBezTo>
                  <a:lnTo>
                    <a:pt x="5334" y="18383"/>
                  </a:lnTo>
                  <a:cubicBezTo>
                    <a:pt x="7429" y="16573"/>
                    <a:pt x="11335" y="14192"/>
                    <a:pt x="17050" y="11240"/>
                  </a:cubicBezTo>
                  <a:cubicBezTo>
                    <a:pt x="22765" y="8287"/>
                    <a:pt x="29337" y="5715"/>
                    <a:pt x="36862" y="3429"/>
                  </a:cubicBezTo>
                  <a:cubicBezTo>
                    <a:pt x="44387" y="1143"/>
                    <a:pt x="51911" y="0"/>
                    <a:pt x="59341" y="0"/>
                  </a:cubicBezTo>
                  <a:cubicBezTo>
                    <a:pt x="70961" y="0"/>
                    <a:pt x="80105" y="1619"/>
                    <a:pt x="86868" y="4763"/>
                  </a:cubicBezTo>
                  <a:cubicBezTo>
                    <a:pt x="93631" y="7906"/>
                    <a:pt x="98489" y="13049"/>
                    <a:pt x="101441" y="20098"/>
                  </a:cubicBezTo>
                  <a:cubicBezTo>
                    <a:pt x="104394" y="27146"/>
                    <a:pt x="105823" y="36481"/>
                    <a:pt x="105823" y="48292"/>
                  </a:cubicBezTo>
                  <a:lnTo>
                    <a:pt x="105823" y="126873"/>
                  </a:lnTo>
                  <a:lnTo>
                    <a:pt x="120301" y="126873"/>
                  </a:lnTo>
                  <a:lnTo>
                    <a:pt x="120301" y="137636"/>
                  </a:lnTo>
                  <a:cubicBezTo>
                    <a:pt x="117062" y="138494"/>
                    <a:pt x="112871" y="139255"/>
                    <a:pt x="107918" y="140113"/>
                  </a:cubicBezTo>
                  <a:cubicBezTo>
                    <a:pt x="102965" y="140970"/>
                    <a:pt x="98584" y="141351"/>
                    <a:pt x="94774" y="141351"/>
                  </a:cubicBezTo>
                  <a:cubicBezTo>
                    <a:pt x="90202" y="141351"/>
                    <a:pt x="87154" y="140684"/>
                    <a:pt x="85439" y="139255"/>
                  </a:cubicBezTo>
                  <a:cubicBezTo>
                    <a:pt x="83820" y="137827"/>
                    <a:pt x="82963" y="134779"/>
                    <a:pt x="82963" y="130112"/>
                  </a:cubicBezTo>
                  <a:lnTo>
                    <a:pt x="82963" y="122015"/>
                  </a:lnTo>
                  <a:cubicBezTo>
                    <a:pt x="78105" y="126873"/>
                    <a:pt x="72104" y="131445"/>
                    <a:pt x="64960" y="135445"/>
                  </a:cubicBezTo>
                  <a:cubicBezTo>
                    <a:pt x="57817" y="139541"/>
                    <a:pt x="49816" y="141542"/>
                    <a:pt x="40862" y="141542"/>
                  </a:cubicBezTo>
                  <a:cubicBezTo>
                    <a:pt x="29146" y="141542"/>
                    <a:pt x="19336" y="138113"/>
                    <a:pt x="11621" y="131350"/>
                  </a:cubicBezTo>
                  <a:cubicBezTo>
                    <a:pt x="3905" y="124587"/>
                    <a:pt x="0" y="114871"/>
                    <a:pt x="0" y="102108"/>
                  </a:cubicBezTo>
                  <a:cubicBezTo>
                    <a:pt x="191" y="86868"/>
                    <a:pt x="7906" y="75533"/>
                    <a:pt x="23241" y="68294"/>
                  </a:cubicBezTo>
                  <a:close/>
                  <a:moveTo>
                    <a:pt x="66294" y="121063"/>
                  </a:moveTo>
                  <a:cubicBezTo>
                    <a:pt x="71819" y="118491"/>
                    <a:pt x="76867" y="115348"/>
                    <a:pt x="81439" y="111728"/>
                  </a:cubicBezTo>
                  <a:lnTo>
                    <a:pt x="81439" y="69628"/>
                  </a:lnTo>
                  <a:cubicBezTo>
                    <a:pt x="63627" y="69628"/>
                    <a:pt x="50197" y="72390"/>
                    <a:pt x="41148" y="77819"/>
                  </a:cubicBezTo>
                  <a:cubicBezTo>
                    <a:pt x="32099" y="83248"/>
                    <a:pt x="27527" y="90392"/>
                    <a:pt x="27527" y="99250"/>
                  </a:cubicBezTo>
                  <a:cubicBezTo>
                    <a:pt x="27527" y="108109"/>
                    <a:pt x="29718" y="114586"/>
                    <a:pt x="34004" y="118681"/>
                  </a:cubicBezTo>
                  <a:cubicBezTo>
                    <a:pt x="38291" y="122872"/>
                    <a:pt x="44196" y="124968"/>
                    <a:pt x="51530" y="124968"/>
                  </a:cubicBezTo>
                  <a:cubicBezTo>
                    <a:pt x="55912" y="124968"/>
                    <a:pt x="60769" y="123634"/>
                    <a:pt x="66294" y="121063"/>
                  </a:cubicBezTo>
                  <a:close/>
                </a:path>
              </a:pathLst>
            </a:custGeom>
            <a:solidFill>
              <a:srgbClr val="FFFFFF"/>
            </a:solidFill>
            <a:ln w="9525" cap="flat">
              <a:noFill/>
              <a:prstDash val="solid"/>
              <a:miter/>
            </a:ln>
          </p:spPr>
          <p:txBody>
            <a:bodyPr anchor="ctr"/>
            <a:lstStyle/>
            <a:p>
              <a:pPr>
                <a:defRPr/>
              </a:pPr>
              <a:endParaRPr lang="ro-RO"/>
            </a:p>
          </p:txBody>
        </p:sp>
        <p:sp>
          <p:nvSpPr>
            <p:cNvPr id="78" name="Freeform: Shape 1042">
              <a:extLst>
                <a:ext uri="{FF2B5EF4-FFF2-40B4-BE49-F238E27FC236}">
                  <a16:creationId xmlns:a16="http://schemas.microsoft.com/office/drawing/2014/main" id="{2212385A-8C76-F7D6-E61B-950CD92AEB7D}"/>
                </a:ext>
              </a:extLst>
            </p:cNvPr>
            <p:cNvSpPr/>
            <p:nvPr/>
          </p:nvSpPr>
          <p:spPr>
            <a:xfrm>
              <a:off x="11829668" y="6832060"/>
              <a:ext cx="140970" cy="137731"/>
            </a:xfrm>
            <a:custGeom>
              <a:avLst/>
              <a:gdLst>
                <a:gd name="connsiteX0" fmla="*/ 95 w 140970"/>
                <a:gd name="connsiteY0" fmla="*/ 0 h 137731"/>
                <a:gd name="connsiteX1" fmla="*/ 56864 w 140970"/>
                <a:gd name="connsiteY1" fmla="*/ 0 h 137731"/>
                <a:gd name="connsiteX2" fmla="*/ 56864 w 140970"/>
                <a:gd name="connsiteY2" fmla="*/ 11525 h 137731"/>
                <a:gd name="connsiteX3" fmla="*/ 39529 w 140970"/>
                <a:gd name="connsiteY3" fmla="*/ 14669 h 137731"/>
                <a:gd name="connsiteX4" fmla="*/ 64198 w 140970"/>
                <a:gd name="connsiteY4" fmla="*/ 85153 h 137731"/>
                <a:gd name="connsiteX5" fmla="*/ 74486 w 140970"/>
                <a:gd name="connsiteY5" fmla="*/ 116205 h 137731"/>
                <a:gd name="connsiteX6" fmla="*/ 83344 w 140970"/>
                <a:gd name="connsiteY6" fmla="*/ 86106 h 137731"/>
                <a:gd name="connsiteX7" fmla="*/ 108014 w 140970"/>
                <a:gd name="connsiteY7" fmla="*/ 14669 h 137731"/>
                <a:gd name="connsiteX8" fmla="*/ 91345 w 140970"/>
                <a:gd name="connsiteY8" fmla="*/ 11525 h 137731"/>
                <a:gd name="connsiteX9" fmla="*/ 91345 w 140970"/>
                <a:gd name="connsiteY9" fmla="*/ 0 h 137731"/>
                <a:gd name="connsiteX10" fmla="*/ 140970 w 140970"/>
                <a:gd name="connsiteY10" fmla="*/ 0 h 137731"/>
                <a:gd name="connsiteX11" fmla="*/ 140970 w 140970"/>
                <a:gd name="connsiteY11" fmla="*/ 11525 h 137731"/>
                <a:gd name="connsiteX12" fmla="*/ 128206 w 140970"/>
                <a:gd name="connsiteY12" fmla="*/ 14669 h 137731"/>
                <a:gd name="connsiteX13" fmla="*/ 80963 w 140970"/>
                <a:gd name="connsiteY13" fmla="*/ 137731 h 137731"/>
                <a:gd name="connsiteX14" fmla="*/ 60198 w 140970"/>
                <a:gd name="connsiteY14" fmla="*/ 137731 h 137731"/>
                <a:gd name="connsiteX15" fmla="*/ 11049 w 140970"/>
                <a:gd name="connsiteY15" fmla="*/ 14669 h 137731"/>
                <a:gd name="connsiteX16" fmla="*/ 0 w 140970"/>
                <a:gd name="connsiteY16" fmla="*/ 11525 h 137731"/>
                <a:gd name="connsiteX17" fmla="*/ 0 w 140970"/>
                <a:gd name="connsiteY17" fmla="*/ 0 h 137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0970" h="137731">
                  <a:moveTo>
                    <a:pt x="95" y="0"/>
                  </a:moveTo>
                  <a:lnTo>
                    <a:pt x="56864" y="0"/>
                  </a:lnTo>
                  <a:lnTo>
                    <a:pt x="56864" y="11525"/>
                  </a:lnTo>
                  <a:lnTo>
                    <a:pt x="39529" y="14669"/>
                  </a:lnTo>
                  <a:lnTo>
                    <a:pt x="64198" y="85153"/>
                  </a:lnTo>
                  <a:lnTo>
                    <a:pt x="74486" y="116205"/>
                  </a:lnTo>
                  <a:lnTo>
                    <a:pt x="83344" y="86106"/>
                  </a:lnTo>
                  <a:lnTo>
                    <a:pt x="108014" y="14669"/>
                  </a:lnTo>
                  <a:lnTo>
                    <a:pt x="91345" y="11525"/>
                  </a:lnTo>
                  <a:lnTo>
                    <a:pt x="91345" y="0"/>
                  </a:lnTo>
                  <a:lnTo>
                    <a:pt x="140970" y="0"/>
                  </a:lnTo>
                  <a:lnTo>
                    <a:pt x="140970" y="11525"/>
                  </a:lnTo>
                  <a:lnTo>
                    <a:pt x="128206" y="14669"/>
                  </a:lnTo>
                  <a:lnTo>
                    <a:pt x="80963" y="137731"/>
                  </a:lnTo>
                  <a:lnTo>
                    <a:pt x="60198" y="137731"/>
                  </a:lnTo>
                  <a:lnTo>
                    <a:pt x="11049" y="14669"/>
                  </a:lnTo>
                  <a:lnTo>
                    <a:pt x="0" y="11525"/>
                  </a:lnTo>
                  <a:lnTo>
                    <a:pt x="0" y="0"/>
                  </a:lnTo>
                  <a:close/>
                </a:path>
              </a:pathLst>
            </a:custGeom>
            <a:solidFill>
              <a:srgbClr val="FFFFFF"/>
            </a:solidFill>
            <a:ln w="9525" cap="flat">
              <a:noFill/>
              <a:prstDash val="solid"/>
              <a:miter/>
            </a:ln>
          </p:spPr>
          <p:txBody>
            <a:bodyPr anchor="ctr"/>
            <a:lstStyle/>
            <a:p>
              <a:pPr>
                <a:defRPr/>
              </a:pPr>
              <a:endParaRPr lang="ro-RO"/>
            </a:p>
          </p:txBody>
        </p:sp>
        <p:sp>
          <p:nvSpPr>
            <p:cNvPr id="79" name="Freeform: Shape 1043">
              <a:extLst>
                <a:ext uri="{FF2B5EF4-FFF2-40B4-BE49-F238E27FC236}">
                  <a16:creationId xmlns:a16="http://schemas.microsoft.com/office/drawing/2014/main" id="{19190934-6F32-391E-73D1-FC7B618AD708}"/>
                </a:ext>
              </a:extLst>
            </p:cNvPr>
            <p:cNvSpPr/>
            <p:nvPr/>
          </p:nvSpPr>
          <p:spPr>
            <a:xfrm>
              <a:off x="11979497"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0 w 112585"/>
                <a:gd name="connsiteY5" fmla="*/ 12573 h 142208"/>
                <a:gd name="connsiteX6" fmla="*/ 112585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860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8"/>
                    <a:pt x="0" y="92678"/>
                    <a:pt x="0" y="71152"/>
                  </a:cubicBezTo>
                  <a:cubicBezTo>
                    <a:pt x="0" y="56959"/>
                    <a:pt x="2667" y="44482"/>
                    <a:pt x="8096" y="33718"/>
                  </a:cubicBezTo>
                  <a:cubicBezTo>
                    <a:pt x="13430" y="22955"/>
                    <a:pt x="21050" y="14668"/>
                    <a:pt x="30766" y="8763"/>
                  </a:cubicBezTo>
                  <a:cubicBezTo>
                    <a:pt x="40481" y="2857"/>
                    <a:pt x="51530" y="0"/>
                    <a:pt x="63913" y="0"/>
                  </a:cubicBezTo>
                  <a:cubicBezTo>
                    <a:pt x="79058" y="0"/>
                    <a:pt x="90868" y="4191"/>
                    <a:pt x="99250" y="12573"/>
                  </a:cubicBezTo>
                  <a:cubicBezTo>
                    <a:pt x="107633" y="20955"/>
                    <a:pt x="112109" y="33052"/>
                    <a:pt x="112585" y="48673"/>
                  </a:cubicBezTo>
                  <a:cubicBezTo>
                    <a:pt x="112585" y="58674"/>
                    <a:pt x="112014" y="66199"/>
                    <a:pt x="110871" y="71438"/>
                  </a:cubicBezTo>
                  <a:lnTo>
                    <a:pt x="26670" y="71438"/>
                  </a:lnTo>
                  <a:cubicBezTo>
                    <a:pt x="26956" y="87630"/>
                    <a:pt x="30766" y="100584"/>
                    <a:pt x="37909" y="110490"/>
                  </a:cubicBezTo>
                  <a:cubicBezTo>
                    <a:pt x="45053" y="120396"/>
                    <a:pt x="55245" y="125254"/>
                    <a:pt x="68485" y="125254"/>
                  </a:cubicBezTo>
                  <a:cubicBezTo>
                    <a:pt x="75057" y="125254"/>
                    <a:pt x="81820" y="124111"/>
                    <a:pt x="88963" y="121729"/>
                  </a:cubicBezTo>
                  <a:cubicBezTo>
                    <a:pt x="96012" y="119348"/>
                    <a:pt x="101537" y="116586"/>
                    <a:pt x="105442" y="113252"/>
                  </a:cubicBezTo>
                  <a:lnTo>
                    <a:pt x="110109" y="124015"/>
                  </a:lnTo>
                  <a:cubicBezTo>
                    <a:pt x="105346" y="128873"/>
                    <a:pt x="98393" y="133160"/>
                    <a:pt x="89059" y="136779"/>
                  </a:cubicBezTo>
                  <a:cubicBezTo>
                    <a:pt x="79724" y="140398"/>
                    <a:pt x="70295" y="142208"/>
                    <a:pt x="60674" y="142208"/>
                  </a:cubicBezTo>
                  <a:cubicBezTo>
                    <a:pt x="40958" y="142113"/>
                    <a:pt x="25908" y="135636"/>
                    <a:pt x="15526" y="122777"/>
                  </a:cubicBezTo>
                  <a:close/>
                  <a:moveTo>
                    <a:pt x="85630" y="58388"/>
                  </a:moveTo>
                  <a:cubicBezTo>
                    <a:pt x="86106" y="54959"/>
                    <a:pt x="86392" y="51435"/>
                    <a:pt x="86392" y="47911"/>
                  </a:cubicBezTo>
                  <a:cubicBezTo>
                    <a:pt x="86201" y="37338"/>
                    <a:pt x="84010" y="28956"/>
                    <a:pt x="79629" y="22860"/>
                  </a:cubicBezTo>
                  <a:cubicBezTo>
                    <a:pt x="75247" y="16764"/>
                    <a:pt x="68485" y="13716"/>
                    <a:pt x="59150" y="13716"/>
                  </a:cubicBezTo>
                  <a:cubicBezTo>
                    <a:pt x="49721" y="13716"/>
                    <a:pt x="42100" y="17145"/>
                    <a:pt x="36481" y="24003"/>
                  </a:cubicBezTo>
                  <a:cubicBezTo>
                    <a:pt x="30861" y="30861"/>
                    <a:pt x="27622" y="42386"/>
                    <a:pt x="26860" y="58483"/>
                  </a:cubicBezTo>
                  <a:lnTo>
                    <a:pt x="85630" y="58483"/>
                  </a:lnTo>
                  <a:close/>
                </a:path>
              </a:pathLst>
            </a:custGeom>
            <a:solidFill>
              <a:srgbClr val="FFFFFF"/>
            </a:solidFill>
            <a:ln w="9525" cap="flat">
              <a:noFill/>
              <a:prstDash val="solid"/>
              <a:miter/>
            </a:ln>
          </p:spPr>
          <p:txBody>
            <a:bodyPr anchor="ctr"/>
            <a:lstStyle/>
            <a:p>
              <a:pPr>
                <a:defRPr/>
              </a:pPr>
              <a:endParaRPr lang="ro-RO"/>
            </a:p>
          </p:txBody>
        </p:sp>
        <p:sp>
          <p:nvSpPr>
            <p:cNvPr id="80" name="Freeform: Shape 1044">
              <a:extLst>
                <a:ext uri="{FF2B5EF4-FFF2-40B4-BE49-F238E27FC236}">
                  <a16:creationId xmlns:a16="http://schemas.microsoft.com/office/drawing/2014/main" id="{5261CC5B-AB12-E603-DB58-337DE5AC96C2}"/>
                </a:ext>
              </a:extLst>
            </p:cNvPr>
            <p:cNvSpPr/>
            <p:nvPr/>
          </p:nvSpPr>
          <p:spPr>
            <a:xfrm>
              <a:off x="12112085" y="6827964"/>
              <a:ext cx="136016" cy="206025"/>
            </a:xfrm>
            <a:custGeom>
              <a:avLst/>
              <a:gdLst>
                <a:gd name="connsiteX0" fmla="*/ 14097 w 136016"/>
                <a:gd name="connsiteY0" fmla="*/ 196120 h 206025"/>
                <a:gd name="connsiteX1" fmla="*/ 0 w 136016"/>
                <a:gd name="connsiteY1" fmla="*/ 168783 h 206025"/>
                <a:gd name="connsiteX2" fmla="*/ 6763 w 136016"/>
                <a:gd name="connsiteY2" fmla="*/ 148971 h 206025"/>
                <a:gd name="connsiteX3" fmla="*/ 22765 w 136016"/>
                <a:gd name="connsiteY3" fmla="*/ 135255 h 206025"/>
                <a:gd name="connsiteX4" fmla="*/ 11525 w 136016"/>
                <a:gd name="connsiteY4" fmla="*/ 114681 h 206025"/>
                <a:gd name="connsiteX5" fmla="*/ 16669 w 136016"/>
                <a:gd name="connsiteY5" fmla="*/ 98012 h 206025"/>
                <a:gd name="connsiteX6" fmla="*/ 30099 w 136016"/>
                <a:gd name="connsiteY6" fmla="*/ 86011 h 206025"/>
                <a:gd name="connsiteX7" fmla="*/ 11335 w 136016"/>
                <a:gd name="connsiteY7" fmla="*/ 70580 h 206025"/>
                <a:gd name="connsiteX8" fmla="*/ 4858 w 136016"/>
                <a:gd name="connsiteY8" fmla="*/ 46863 h 206025"/>
                <a:gd name="connsiteX9" fmla="*/ 12763 w 136016"/>
                <a:gd name="connsiteY9" fmla="*/ 22098 h 206025"/>
                <a:gd name="connsiteX10" fmla="*/ 33814 w 136016"/>
                <a:gd name="connsiteY10" fmla="*/ 5905 h 206025"/>
                <a:gd name="connsiteX11" fmla="*/ 61627 w 136016"/>
                <a:gd name="connsiteY11" fmla="*/ 286 h 206025"/>
                <a:gd name="connsiteX12" fmla="*/ 100298 w 136016"/>
                <a:gd name="connsiteY12" fmla="*/ 10573 h 206025"/>
                <a:gd name="connsiteX13" fmla="*/ 111538 w 136016"/>
                <a:gd name="connsiteY13" fmla="*/ 3429 h 206025"/>
                <a:gd name="connsiteX14" fmla="*/ 127730 w 136016"/>
                <a:gd name="connsiteY14" fmla="*/ 0 h 206025"/>
                <a:gd name="connsiteX15" fmla="*/ 136017 w 136016"/>
                <a:gd name="connsiteY15" fmla="*/ 0 h 206025"/>
                <a:gd name="connsiteX16" fmla="*/ 136017 w 136016"/>
                <a:gd name="connsiteY16" fmla="*/ 21526 h 206025"/>
                <a:gd name="connsiteX17" fmla="*/ 109061 w 136016"/>
                <a:gd name="connsiteY17" fmla="*/ 21526 h 206025"/>
                <a:gd name="connsiteX18" fmla="*/ 114967 w 136016"/>
                <a:gd name="connsiteY18" fmla="*/ 42577 h 206025"/>
                <a:gd name="connsiteX19" fmla="*/ 107728 w 136016"/>
                <a:gd name="connsiteY19" fmla="*/ 68199 h 206025"/>
                <a:gd name="connsiteX20" fmla="*/ 87630 w 136016"/>
                <a:gd name="connsiteY20" fmla="*/ 85439 h 206025"/>
                <a:gd name="connsiteX21" fmla="*/ 58674 w 136016"/>
                <a:gd name="connsiteY21" fmla="*/ 91535 h 206025"/>
                <a:gd name="connsiteX22" fmla="*/ 39814 w 136016"/>
                <a:gd name="connsiteY22" fmla="*/ 89345 h 206025"/>
                <a:gd name="connsiteX23" fmla="*/ 34195 w 136016"/>
                <a:gd name="connsiteY23" fmla="*/ 96965 h 206025"/>
                <a:gd name="connsiteX24" fmla="*/ 32004 w 136016"/>
                <a:gd name="connsiteY24" fmla="*/ 105061 h 206025"/>
                <a:gd name="connsiteX25" fmla="*/ 37909 w 136016"/>
                <a:gd name="connsiteY25" fmla="*/ 117157 h 206025"/>
                <a:gd name="connsiteX26" fmla="*/ 58960 w 136016"/>
                <a:gd name="connsiteY26" fmla="*/ 120491 h 206025"/>
                <a:gd name="connsiteX27" fmla="*/ 86582 w 136016"/>
                <a:gd name="connsiteY27" fmla="*/ 120491 h 206025"/>
                <a:gd name="connsiteX28" fmla="*/ 121825 w 136016"/>
                <a:gd name="connsiteY28" fmla="*/ 129540 h 206025"/>
                <a:gd name="connsiteX29" fmla="*/ 133350 w 136016"/>
                <a:gd name="connsiteY29" fmla="*/ 155258 h 206025"/>
                <a:gd name="connsiteX30" fmla="*/ 123349 w 136016"/>
                <a:gd name="connsiteY30" fmla="*/ 180880 h 206025"/>
                <a:gd name="connsiteX31" fmla="*/ 96298 w 136016"/>
                <a:gd name="connsiteY31" fmla="*/ 199263 h 206025"/>
                <a:gd name="connsiteX32" fmla="*/ 59436 w 136016"/>
                <a:gd name="connsiteY32" fmla="*/ 206026 h 206025"/>
                <a:gd name="connsiteX33" fmla="*/ 14097 w 136016"/>
                <a:gd name="connsiteY33" fmla="*/ 196120 h 206025"/>
                <a:gd name="connsiteX34" fmla="*/ 84392 w 136016"/>
                <a:gd name="connsiteY34" fmla="*/ 188309 h 206025"/>
                <a:gd name="connsiteX35" fmla="*/ 101632 w 136016"/>
                <a:gd name="connsiteY35" fmla="*/ 177832 h 206025"/>
                <a:gd name="connsiteX36" fmla="*/ 108204 w 136016"/>
                <a:gd name="connsiteY36" fmla="*/ 161544 h 206025"/>
                <a:gd name="connsiteX37" fmla="*/ 102299 w 136016"/>
                <a:gd name="connsiteY37" fmla="*/ 145542 h 206025"/>
                <a:gd name="connsiteX38" fmla="*/ 79534 w 136016"/>
                <a:gd name="connsiteY38" fmla="*/ 140494 h 206025"/>
                <a:gd name="connsiteX39" fmla="*/ 50673 w 136016"/>
                <a:gd name="connsiteY39" fmla="*/ 140494 h 206025"/>
                <a:gd name="connsiteX40" fmla="*/ 35242 w 136016"/>
                <a:gd name="connsiteY40" fmla="*/ 139255 h 206025"/>
                <a:gd name="connsiteX41" fmla="*/ 25241 w 136016"/>
                <a:gd name="connsiteY41" fmla="*/ 163925 h 206025"/>
                <a:gd name="connsiteX42" fmla="*/ 33528 w 136016"/>
                <a:gd name="connsiteY42" fmla="*/ 184690 h 206025"/>
                <a:gd name="connsiteX43" fmla="*/ 61722 w 136016"/>
                <a:gd name="connsiteY43" fmla="*/ 191834 h 206025"/>
                <a:gd name="connsiteX44" fmla="*/ 84392 w 136016"/>
                <a:gd name="connsiteY44" fmla="*/ 188309 h 206025"/>
                <a:gd name="connsiteX45" fmla="*/ 89154 w 136016"/>
                <a:gd name="connsiteY45" fmla="*/ 45244 h 206025"/>
                <a:gd name="connsiteX46" fmla="*/ 81915 w 136016"/>
                <a:gd name="connsiteY46" fmla="*/ 21146 h 206025"/>
                <a:gd name="connsiteX47" fmla="*/ 60293 w 136016"/>
                <a:gd name="connsiteY47" fmla="*/ 13430 h 206025"/>
                <a:gd name="connsiteX48" fmla="*/ 38957 w 136016"/>
                <a:gd name="connsiteY48" fmla="*/ 20860 h 206025"/>
                <a:gd name="connsiteX49" fmla="*/ 31147 w 136016"/>
                <a:gd name="connsiteY49" fmla="*/ 44672 h 206025"/>
                <a:gd name="connsiteX50" fmla="*/ 38576 w 136016"/>
                <a:gd name="connsiteY50" fmla="*/ 69151 h 206025"/>
                <a:gd name="connsiteX51" fmla="*/ 61246 w 136016"/>
                <a:gd name="connsiteY51" fmla="*/ 78200 h 206025"/>
                <a:gd name="connsiteX52" fmla="*/ 89154 w 136016"/>
                <a:gd name="connsiteY52" fmla="*/ 45244 h 20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36016" h="206025">
                  <a:moveTo>
                    <a:pt x="14097" y="196120"/>
                  </a:moveTo>
                  <a:cubicBezTo>
                    <a:pt x="4763" y="189548"/>
                    <a:pt x="0" y="180403"/>
                    <a:pt x="0" y="168783"/>
                  </a:cubicBezTo>
                  <a:cubicBezTo>
                    <a:pt x="0" y="161639"/>
                    <a:pt x="2191" y="154972"/>
                    <a:pt x="6763" y="148971"/>
                  </a:cubicBezTo>
                  <a:cubicBezTo>
                    <a:pt x="11239" y="142970"/>
                    <a:pt x="16574" y="138398"/>
                    <a:pt x="22765" y="135255"/>
                  </a:cubicBezTo>
                  <a:cubicBezTo>
                    <a:pt x="15240" y="130969"/>
                    <a:pt x="11525" y="124111"/>
                    <a:pt x="11525" y="114681"/>
                  </a:cubicBezTo>
                  <a:cubicBezTo>
                    <a:pt x="11525" y="108775"/>
                    <a:pt x="13240" y="103251"/>
                    <a:pt x="16669" y="98012"/>
                  </a:cubicBezTo>
                  <a:cubicBezTo>
                    <a:pt x="20098" y="92773"/>
                    <a:pt x="24575" y="88773"/>
                    <a:pt x="30099" y="86011"/>
                  </a:cubicBezTo>
                  <a:cubicBezTo>
                    <a:pt x="21908" y="82391"/>
                    <a:pt x="15716" y="77248"/>
                    <a:pt x="11335" y="70580"/>
                  </a:cubicBezTo>
                  <a:cubicBezTo>
                    <a:pt x="6953" y="63913"/>
                    <a:pt x="4858" y="56007"/>
                    <a:pt x="4858" y="46863"/>
                  </a:cubicBezTo>
                  <a:cubicBezTo>
                    <a:pt x="4858" y="37433"/>
                    <a:pt x="7525" y="29147"/>
                    <a:pt x="12763" y="22098"/>
                  </a:cubicBezTo>
                  <a:cubicBezTo>
                    <a:pt x="18097" y="15049"/>
                    <a:pt x="25051" y="9716"/>
                    <a:pt x="33814" y="5905"/>
                  </a:cubicBezTo>
                  <a:cubicBezTo>
                    <a:pt x="42577" y="2191"/>
                    <a:pt x="51816" y="286"/>
                    <a:pt x="61627" y="286"/>
                  </a:cubicBezTo>
                  <a:cubicBezTo>
                    <a:pt x="78105" y="286"/>
                    <a:pt x="90964" y="3715"/>
                    <a:pt x="100298" y="10573"/>
                  </a:cubicBezTo>
                  <a:cubicBezTo>
                    <a:pt x="102775" y="8096"/>
                    <a:pt x="106489" y="5715"/>
                    <a:pt x="111538" y="3429"/>
                  </a:cubicBezTo>
                  <a:cubicBezTo>
                    <a:pt x="116586" y="1143"/>
                    <a:pt x="122015" y="0"/>
                    <a:pt x="127730" y="0"/>
                  </a:cubicBezTo>
                  <a:lnTo>
                    <a:pt x="136017" y="0"/>
                  </a:lnTo>
                  <a:lnTo>
                    <a:pt x="136017" y="21526"/>
                  </a:lnTo>
                  <a:lnTo>
                    <a:pt x="109061" y="21526"/>
                  </a:lnTo>
                  <a:cubicBezTo>
                    <a:pt x="112967" y="27527"/>
                    <a:pt x="114967" y="34576"/>
                    <a:pt x="114967" y="42577"/>
                  </a:cubicBezTo>
                  <a:cubicBezTo>
                    <a:pt x="114967" y="52197"/>
                    <a:pt x="112585" y="60770"/>
                    <a:pt x="107728" y="68199"/>
                  </a:cubicBezTo>
                  <a:cubicBezTo>
                    <a:pt x="102870" y="75628"/>
                    <a:pt x="96203" y="81344"/>
                    <a:pt x="87630" y="85439"/>
                  </a:cubicBezTo>
                  <a:cubicBezTo>
                    <a:pt x="79058" y="89535"/>
                    <a:pt x="69437" y="91535"/>
                    <a:pt x="58674" y="91535"/>
                  </a:cubicBezTo>
                  <a:cubicBezTo>
                    <a:pt x="51625" y="91535"/>
                    <a:pt x="45339" y="90773"/>
                    <a:pt x="39814" y="89345"/>
                  </a:cubicBezTo>
                  <a:cubicBezTo>
                    <a:pt x="37529" y="91630"/>
                    <a:pt x="35624" y="94107"/>
                    <a:pt x="34195" y="96965"/>
                  </a:cubicBezTo>
                  <a:cubicBezTo>
                    <a:pt x="32766" y="99727"/>
                    <a:pt x="32004" y="102394"/>
                    <a:pt x="32004" y="105061"/>
                  </a:cubicBezTo>
                  <a:cubicBezTo>
                    <a:pt x="32004" y="110966"/>
                    <a:pt x="34004" y="114967"/>
                    <a:pt x="37909" y="117157"/>
                  </a:cubicBezTo>
                  <a:cubicBezTo>
                    <a:pt x="41815" y="119348"/>
                    <a:pt x="48863" y="120491"/>
                    <a:pt x="58960" y="120491"/>
                  </a:cubicBezTo>
                  <a:lnTo>
                    <a:pt x="86582" y="120491"/>
                  </a:lnTo>
                  <a:cubicBezTo>
                    <a:pt x="102394" y="120491"/>
                    <a:pt x="114109" y="123539"/>
                    <a:pt x="121825" y="129540"/>
                  </a:cubicBezTo>
                  <a:cubicBezTo>
                    <a:pt x="129540" y="135541"/>
                    <a:pt x="133350" y="144113"/>
                    <a:pt x="133350" y="155258"/>
                  </a:cubicBezTo>
                  <a:cubicBezTo>
                    <a:pt x="133350" y="164592"/>
                    <a:pt x="130016" y="173069"/>
                    <a:pt x="123349" y="180880"/>
                  </a:cubicBezTo>
                  <a:cubicBezTo>
                    <a:pt x="116681" y="188595"/>
                    <a:pt x="107633" y="194786"/>
                    <a:pt x="96298" y="199263"/>
                  </a:cubicBezTo>
                  <a:cubicBezTo>
                    <a:pt x="84963" y="203740"/>
                    <a:pt x="72676" y="206026"/>
                    <a:pt x="59436" y="206026"/>
                  </a:cubicBezTo>
                  <a:cubicBezTo>
                    <a:pt x="38671" y="206026"/>
                    <a:pt x="23527" y="202692"/>
                    <a:pt x="14097" y="196120"/>
                  </a:cubicBezTo>
                  <a:close/>
                  <a:moveTo>
                    <a:pt x="84392" y="188309"/>
                  </a:moveTo>
                  <a:cubicBezTo>
                    <a:pt x="91535" y="185928"/>
                    <a:pt x="97250" y="182404"/>
                    <a:pt x="101632" y="177832"/>
                  </a:cubicBezTo>
                  <a:cubicBezTo>
                    <a:pt x="106013" y="173165"/>
                    <a:pt x="108204" y="167735"/>
                    <a:pt x="108204" y="161544"/>
                  </a:cubicBezTo>
                  <a:cubicBezTo>
                    <a:pt x="108204" y="154210"/>
                    <a:pt x="106204" y="148876"/>
                    <a:pt x="102299" y="145542"/>
                  </a:cubicBezTo>
                  <a:cubicBezTo>
                    <a:pt x="98393" y="142208"/>
                    <a:pt x="90773" y="140494"/>
                    <a:pt x="79534" y="140494"/>
                  </a:cubicBezTo>
                  <a:lnTo>
                    <a:pt x="50673" y="140494"/>
                  </a:lnTo>
                  <a:cubicBezTo>
                    <a:pt x="44101" y="140494"/>
                    <a:pt x="39053" y="140113"/>
                    <a:pt x="35242" y="139255"/>
                  </a:cubicBezTo>
                  <a:cubicBezTo>
                    <a:pt x="28575" y="146590"/>
                    <a:pt x="25241" y="154876"/>
                    <a:pt x="25241" y="163925"/>
                  </a:cubicBezTo>
                  <a:cubicBezTo>
                    <a:pt x="25241" y="172974"/>
                    <a:pt x="28004" y="180023"/>
                    <a:pt x="33528" y="184690"/>
                  </a:cubicBezTo>
                  <a:cubicBezTo>
                    <a:pt x="39053" y="189452"/>
                    <a:pt x="48482" y="191834"/>
                    <a:pt x="61722" y="191834"/>
                  </a:cubicBezTo>
                  <a:cubicBezTo>
                    <a:pt x="69723" y="191834"/>
                    <a:pt x="77248" y="190691"/>
                    <a:pt x="84392" y="188309"/>
                  </a:cubicBezTo>
                  <a:close/>
                  <a:moveTo>
                    <a:pt x="89154" y="45244"/>
                  </a:moveTo>
                  <a:cubicBezTo>
                    <a:pt x="89154" y="34290"/>
                    <a:pt x="86773" y="26289"/>
                    <a:pt x="81915" y="21146"/>
                  </a:cubicBezTo>
                  <a:cubicBezTo>
                    <a:pt x="77153" y="16002"/>
                    <a:pt x="69913" y="13430"/>
                    <a:pt x="60293" y="13430"/>
                  </a:cubicBezTo>
                  <a:cubicBezTo>
                    <a:pt x="51340" y="13430"/>
                    <a:pt x="44196" y="15907"/>
                    <a:pt x="38957" y="20860"/>
                  </a:cubicBezTo>
                  <a:cubicBezTo>
                    <a:pt x="33718" y="25813"/>
                    <a:pt x="31147" y="33814"/>
                    <a:pt x="31147" y="44672"/>
                  </a:cubicBezTo>
                  <a:cubicBezTo>
                    <a:pt x="31147" y="54959"/>
                    <a:pt x="33623" y="63151"/>
                    <a:pt x="38576" y="69151"/>
                  </a:cubicBezTo>
                  <a:cubicBezTo>
                    <a:pt x="43529" y="75152"/>
                    <a:pt x="51054" y="78200"/>
                    <a:pt x="61246" y="78200"/>
                  </a:cubicBezTo>
                  <a:cubicBezTo>
                    <a:pt x="79820" y="78296"/>
                    <a:pt x="89154" y="67247"/>
                    <a:pt x="89154" y="45244"/>
                  </a:cubicBezTo>
                  <a:close/>
                </a:path>
              </a:pathLst>
            </a:custGeom>
            <a:solidFill>
              <a:srgbClr val="FFFFFF"/>
            </a:solidFill>
            <a:ln w="9525" cap="flat">
              <a:noFill/>
              <a:prstDash val="solid"/>
              <a:miter/>
            </a:ln>
          </p:spPr>
          <p:txBody>
            <a:bodyPr anchor="ctr"/>
            <a:lstStyle/>
            <a:p>
              <a:pPr>
                <a:defRPr/>
              </a:pPr>
              <a:endParaRPr lang="ro-RO"/>
            </a:p>
          </p:txBody>
        </p:sp>
        <p:sp>
          <p:nvSpPr>
            <p:cNvPr id="81" name="Freeform: Shape 1045">
              <a:extLst>
                <a:ext uri="{FF2B5EF4-FFF2-40B4-BE49-F238E27FC236}">
                  <a16:creationId xmlns:a16="http://schemas.microsoft.com/office/drawing/2014/main" id="{A8AD7E7E-65FB-CBD9-9EE2-15141E83996D}"/>
                </a:ext>
              </a:extLst>
            </p:cNvPr>
            <p:cNvSpPr/>
            <p:nvPr/>
          </p:nvSpPr>
          <p:spPr>
            <a:xfrm>
              <a:off x="12254293" y="6767576"/>
              <a:ext cx="150495" cy="200501"/>
            </a:xfrm>
            <a:custGeom>
              <a:avLst/>
              <a:gdLst>
                <a:gd name="connsiteX0" fmla="*/ 20574 w 150495"/>
                <a:gd name="connsiteY0" fmla="*/ 17812 h 200501"/>
                <a:gd name="connsiteX1" fmla="*/ 0 w 150495"/>
                <a:gd name="connsiteY1" fmla="*/ 15145 h 200501"/>
                <a:gd name="connsiteX2" fmla="*/ 0 w 150495"/>
                <a:gd name="connsiteY2" fmla="*/ 4667 h 200501"/>
                <a:gd name="connsiteX3" fmla="*/ 39910 w 150495"/>
                <a:gd name="connsiteY3" fmla="*/ 0 h 200501"/>
                <a:gd name="connsiteX4" fmla="*/ 40386 w 150495"/>
                <a:gd name="connsiteY4" fmla="*/ 0 h 200501"/>
                <a:gd name="connsiteX5" fmla="*/ 45720 w 150495"/>
                <a:gd name="connsiteY5" fmla="*/ 3715 h 200501"/>
                <a:gd name="connsiteX6" fmla="*/ 45720 w 150495"/>
                <a:gd name="connsiteY6" fmla="*/ 60484 h 200501"/>
                <a:gd name="connsiteX7" fmla="*/ 44768 w 150495"/>
                <a:gd name="connsiteY7" fmla="*/ 81248 h 200501"/>
                <a:gd name="connsiteX8" fmla="*/ 66294 w 150495"/>
                <a:gd name="connsiteY8" fmla="*/ 67818 h 200501"/>
                <a:gd name="connsiteX9" fmla="*/ 93917 w 150495"/>
                <a:gd name="connsiteY9" fmla="*/ 61436 h 200501"/>
                <a:gd name="connsiteX10" fmla="*/ 117920 w 150495"/>
                <a:gd name="connsiteY10" fmla="*/ 67342 h 200501"/>
                <a:gd name="connsiteX11" fmla="*/ 129921 w 150495"/>
                <a:gd name="connsiteY11" fmla="*/ 85344 h 200501"/>
                <a:gd name="connsiteX12" fmla="*/ 133350 w 150495"/>
                <a:gd name="connsiteY12" fmla="*/ 118015 h 200501"/>
                <a:gd name="connsiteX13" fmla="*/ 133350 w 150495"/>
                <a:gd name="connsiteY13" fmla="*/ 186309 h 200501"/>
                <a:gd name="connsiteX14" fmla="*/ 150495 w 150495"/>
                <a:gd name="connsiteY14" fmla="*/ 188500 h 200501"/>
                <a:gd name="connsiteX15" fmla="*/ 150495 w 150495"/>
                <a:gd name="connsiteY15" fmla="*/ 200501 h 200501"/>
                <a:gd name="connsiteX16" fmla="*/ 92012 w 150495"/>
                <a:gd name="connsiteY16" fmla="*/ 200501 h 200501"/>
                <a:gd name="connsiteX17" fmla="*/ 92012 w 150495"/>
                <a:gd name="connsiteY17" fmla="*/ 188500 h 200501"/>
                <a:gd name="connsiteX18" fmla="*/ 107918 w 150495"/>
                <a:gd name="connsiteY18" fmla="*/ 186309 h 200501"/>
                <a:gd name="connsiteX19" fmla="*/ 107918 w 150495"/>
                <a:gd name="connsiteY19" fmla="*/ 117824 h 200501"/>
                <a:gd name="connsiteX20" fmla="*/ 105918 w 150495"/>
                <a:gd name="connsiteY20" fmla="*/ 95155 h 200501"/>
                <a:gd name="connsiteX21" fmla="*/ 98584 w 150495"/>
                <a:gd name="connsiteY21" fmla="*/ 82868 h 200501"/>
                <a:gd name="connsiteX22" fmla="*/ 82391 w 150495"/>
                <a:gd name="connsiteY22" fmla="*/ 78867 h 200501"/>
                <a:gd name="connsiteX23" fmla="*/ 63532 w 150495"/>
                <a:gd name="connsiteY23" fmla="*/ 83249 h 200501"/>
                <a:gd name="connsiteX24" fmla="*/ 45911 w 150495"/>
                <a:gd name="connsiteY24" fmla="*/ 93536 h 200501"/>
                <a:gd name="connsiteX25" fmla="*/ 45911 w 150495"/>
                <a:gd name="connsiteY25" fmla="*/ 186309 h 200501"/>
                <a:gd name="connsiteX26" fmla="*/ 62770 w 150495"/>
                <a:gd name="connsiteY26" fmla="*/ 188500 h 200501"/>
                <a:gd name="connsiteX27" fmla="*/ 62770 w 150495"/>
                <a:gd name="connsiteY27" fmla="*/ 200501 h 200501"/>
                <a:gd name="connsiteX28" fmla="*/ 5715 w 150495"/>
                <a:gd name="connsiteY28" fmla="*/ 200501 h 200501"/>
                <a:gd name="connsiteX29" fmla="*/ 5715 w 150495"/>
                <a:gd name="connsiteY29" fmla="*/ 188500 h 200501"/>
                <a:gd name="connsiteX30" fmla="*/ 20383 w 150495"/>
                <a:gd name="connsiteY30" fmla="*/ 186499 h 200501"/>
                <a:gd name="connsiteX31" fmla="*/ 20383 w 150495"/>
                <a:gd name="connsiteY31" fmla="*/ 17812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0495" h="200501">
                  <a:moveTo>
                    <a:pt x="20574" y="17812"/>
                  </a:moveTo>
                  <a:lnTo>
                    <a:pt x="0" y="15145"/>
                  </a:lnTo>
                  <a:lnTo>
                    <a:pt x="0" y="4667"/>
                  </a:lnTo>
                  <a:lnTo>
                    <a:pt x="39910" y="0"/>
                  </a:lnTo>
                  <a:lnTo>
                    <a:pt x="40386" y="0"/>
                  </a:lnTo>
                  <a:lnTo>
                    <a:pt x="45720" y="3715"/>
                  </a:lnTo>
                  <a:lnTo>
                    <a:pt x="45720" y="60484"/>
                  </a:lnTo>
                  <a:lnTo>
                    <a:pt x="44768" y="81248"/>
                  </a:lnTo>
                  <a:cubicBezTo>
                    <a:pt x="50006" y="76486"/>
                    <a:pt x="57150" y="72009"/>
                    <a:pt x="66294" y="67818"/>
                  </a:cubicBezTo>
                  <a:cubicBezTo>
                    <a:pt x="75438" y="63532"/>
                    <a:pt x="84677" y="61436"/>
                    <a:pt x="93917" y="61436"/>
                  </a:cubicBezTo>
                  <a:cubicBezTo>
                    <a:pt x="104204" y="61436"/>
                    <a:pt x="112205" y="63437"/>
                    <a:pt x="117920" y="67342"/>
                  </a:cubicBezTo>
                  <a:cubicBezTo>
                    <a:pt x="123635" y="71247"/>
                    <a:pt x="127635" y="77248"/>
                    <a:pt x="129921" y="85344"/>
                  </a:cubicBezTo>
                  <a:cubicBezTo>
                    <a:pt x="132207" y="93440"/>
                    <a:pt x="133350" y="104299"/>
                    <a:pt x="133350" y="118015"/>
                  </a:cubicBezTo>
                  <a:lnTo>
                    <a:pt x="133350" y="186309"/>
                  </a:lnTo>
                  <a:lnTo>
                    <a:pt x="150495" y="188500"/>
                  </a:lnTo>
                  <a:lnTo>
                    <a:pt x="150495" y="200501"/>
                  </a:lnTo>
                  <a:lnTo>
                    <a:pt x="92012" y="200501"/>
                  </a:lnTo>
                  <a:lnTo>
                    <a:pt x="92012" y="188500"/>
                  </a:lnTo>
                  <a:lnTo>
                    <a:pt x="107918" y="186309"/>
                  </a:lnTo>
                  <a:lnTo>
                    <a:pt x="107918" y="117824"/>
                  </a:lnTo>
                  <a:cubicBezTo>
                    <a:pt x="107918" y="108204"/>
                    <a:pt x="107252" y="100679"/>
                    <a:pt x="105918" y="95155"/>
                  </a:cubicBezTo>
                  <a:cubicBezTo>
                    <a:pt x="104585" y="89725"/>
                    <a:pt x="102203" y="85630"/>
                    <a:pt x="98584" y="82868"/>
                  </a:cubicBezTo>
                  <a:cubicBezTo>
                    <a:pt x="94964" y="80200"/>
                    <a:pt x="89630" y="78867"/>
                    <a:pt x="82391" y="78867"/>
                  </a:cubicBezTo>
                  <a:cubicBezTo>
                    <a:pt x="76486" y="78867"/>
                    <a:pt x="70199" y="80296"/>
                    <a:pt x="63532" y="83249"/>
                  </a:cubicBezTo>
                  <a:cubicBezTo>
                    <a:pt x="56864" y="86201"/>
                    <a:pt x="50959" y="89630"/>
                    <a:pt x="45911" y="93536"/>
                  </a:cubicBezTo>
                  <a:lnTo>
                    <a:pt x="45911" y="186309"/>
                  </a:lnTo>
                  <a:lnTo>
                    <a:pt x="62770" y="188500"/>
                  </a:lnTo>
                  <a:lnTo>
                    <a:pt x="62770" y="200501"/>
                  </a:lnTo>
                  <a:lnTo>
                    <a:pt x="5715" y="200501"/>
                  </a:lnTo>
                  <a:lnTo>
                    <a:pt x="5715" y="188500"/>
                  </a:lnTo>
                  <a:lnTo>
                    <a:pt x="20383" y="186499"/>
                  </a:lnTo>
                  <a:lnTo>
                    <a:pt x="20383" y="17812"/>
                  </a:lnTo>
                  <a:close/>
                </a:path>
              </a:pathLst>
            </a:custGeom>
            <a:solidFill>
              <a:srgbClr val="FFFFFF"/>
            </a:solidFill>
            <a:ln w="9525" cap="flat">
              <a:noFill/>
              <a:prstDash val="solid"/>
              <a:miter/>
            </a:ln>
          </p:spPr>
          <p:txBody>
            <a:bodyPr anchor="ctr"/>
            <a:lstStyle/>
            <a:p>
              <a:pPr>
                <a:defRPr/>
              </a:pPr>
              <a:endParaRPr lang="ro-RO"/>
            </a:p>
          </p:txBody>
        </p:sp>
        <p:sp>
          <p:nvSpPr>
            <p:cNvPr id="82" name="Freeform: Shape 1046">
              <a:extLst>
                <a:ext uri="{FF2B5EF4-FFF2-40B4-BE49-F238E27FC236}">
                  <a16:creationId xmlns:a16="http://schemas.microsoft.com/office/drawing/2014/main" id="{BE081B4F-BED4-4CA0-73E8-A2E317F18F7D}"/>
                </a:ext>
              </a:extLst>
            </p:cNvPr>
            <p:cNvSpPr/>
            <p:nvPr/>
          </p:nvSpPr>
          <p:spPr>
            <a:xfrm>
              <a:off x="12422504"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861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8"/>
                    <a:pt x="0" y="92678"/>
                    <a:pt x="0" y="71152"/>
                  </a:cubicBezTo>
                  <a:cubicBezTo>
                    <a:pt x="0" y="56959"/>
                    <a:pt x="2667" y="44482"/>
                    <a:pt x="8096" y="33718"/>
                  </a:cubicBezTo>
                  <a:cubicBezTo>
                    <a:pt x="13430" y="22955"/>
                    <a:pt x="21050" y="14668"/>
                    <a:pt x="30766" y="8763"/>
                  </a:cubicBezTo>
                  <a:cubicBezTo>
                    <a:pt x="40481" y="2857"/>
                    <a:pt x="51530" y="0"/>
                    <a:pt x="63913" y="0"/>
                  </a:cubicBezTo>
                  <a:cubicBezTo>
                    <a:pt x="79058" y="0"/>
                    <a:pt x="90869" y="4191"/>
                    <a:pt x="99250" y="12573"/>
                  </a:cubicBezTo>
                  <a:cubicBezTo>
                    <a:pt x="107633" y="20955"/>
                    <a:pt x="112109" y="33052"/>
                    <a:pt x="112586" y="48673"/>
                  </a:cubicBezTo>
                  <a:cubicBezTo>
                    <a:pt x="112586" y="58674"/>
                    <a:pt x="112014" y="66199"/>
                    <a:pt x="110871" y="71438"/>
                  </a:cubicBezTo>
                  <a:lnTo>
                    <a:pt x="26670" y="71438"/>
                  </a:lnTo>
                  <a:cubicBezTo>
                    <a:pt x="26956" y="87630"/>
                    <a:pt x="30766" y="100584"/>
                    <a:pt x="37909" y="110490"/>
                  </a:cubicBezTo>
                  <a:cubicBezTo>
                    <a:pt x="45053" y="120396"/>
                    <a:pt x="55245" y="125254"/>
                    <a:pt x="68485" y="125254"/>
                  </a:cubicBezTo>
                  <a:cubicBezTo>
                    <a:pt x="75057" y="125254"/>
                    <a:pt x="81820" y="124111"/>
                    <a:pt x="88963" y="121729"/>
                  </a:cubicBezTo>
                  <a:cubicBezTo>
                    <a:pt x="96012" y="119348"/>
                    <a:pt x="101537" y="116586"/>
                    <a:pt x="105442" y="113252"/>
                  </a:cubicBezTo>
                  <a:lnTo>
                    <a:pt x="110109" y="124015"/>
                  </a:lnTo>
                  <a:cubicBezTo>
                    <a:pt x="105346" y="128873"/>
                    <a:pt x="98393" y="133160"/>
                    <a:pt x="89059" y="136779"/>
                  </a:cubicBezTo>
                  <a:cubicBezTo>
                    <a:pt x="79724" y="140398"/>
                    <a:pt x="70295" y="142208"/>
                    <a:pt x="60674" y="142208"/>
                  </a:cubicBezTo>
                  <a:cubicBezTo>
                    <a:pt x="40958" y="142113"/>
                    <a:pt x="25908" y="135636"/>
                    <a:pt x="15526" y="122777"/>
                  </a:cubicBezTo>
                  <a:close/>
                  <a:moveTo>
                    <a:pt x="85630" y="58388"/>
                  </a:moveTo>
                  <a:cubicBezTo>
                    <a:pt x="86106" y="54959"/>
                    <a:pt x="86392" y="51435"/>
                    <a:pt x="86392" y="47911"/>
                  </a:cubicBezTo>
                  <a:cubicBezTo>
                    <a:pt x="86201" y="37338"/>
                    <a:pt x="84011" y="28956"/>
                    <a:pt x="79629" y="22860"/>
                  </a:cubicBezTo>
                  <a:cubicBezTo>
                    <a:pt x="75248" y="16764"/>
                    <a:pt x="68485" y="13716"/>
                    <a:pt x="59150" y="13716"/>
                  </a:cubicBezTo>
                  <a:cubicBezTo>
                    <a:pt x="49721" y="13716"/>
                    <a:pt x="42100" y="17145"/>
                    <a:pt x="36481" y="24003"/>
                  </a:cubicBezTo>
                  <a:cubicBezTo>
                    <a:pt x="30861" y="30861"/>
                    <a:pt x="27623" y="42386"/>
                    <a:pt x="26861" y="58483"/>
                  </a:cubicBezTo>
                  <a:lnTo>
                    <a:pt x="85630" y="58483"/>
                  </a:lnTo>
                  <a:close/>
                </a:path>
              </a:pathLst>
            </a:custGeom>
            <a:solidFill>
              <a:srgbClr val="FFFFFF"/>
            </a:solidFill>
            <a:ln w="9525" cap="flat">
              <a:noFill/>
              <a:prstDash val="solid"/>
              <a:miter/>
            </a:ln>
          </p:spPr>
          <p:txBody>
            <a:bodyPr anchor="ctr"/>
            <a:lstStyle/>
            <a:p>
              <a:pPr>
                <a:defRPr/>
              </a:pPr>
              <a:endParaRPr lang="ro-RO"/>
            </a:p>
          </p:txBody>
        </p:sp>
        <p:sp>
          <p:nvSpPr>
            <p:cNvPr id="83" name="Freeform: Shape 1047">
              <a:extLst>
                <a:ext uri="{FF2B5EF4-FFF2-40B4-BE49-F238E27FC236}">
                  <a16:creationId xmlns:a16="http://schemas.microsoft.com/office/drawing/2014/main" id="{678206C2-E734-DA2B-1C64-4E06B3D39EED}"/>
                </a:ext>
              </a:extLst>
            </p:cNvPr>
            <p:cNvSpPr/>
            <p:nvPr/>
          </p:nvSpPr>
          <p:spPr>
            <a:xfrm>
              <a:off x="12556616" y="6828345"/>
              <a:ext cx="95535" cy="139541"/>
            </a:xfrm>
            <a:custGeom>
              <a:avLst/>
              <a:gdLst>
                <a:gd name="connsiteX0" fmla="*/ 0 w 95535"/>
                <a:gd name="connsiteY0" fmla="*/ 127540 h 139541"/>
                <a:gd name="connsiteX1" fmla="*/ 18383 w 95535"/>
                <a:gd name="connsiteY1" fmla="*/ 126111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4 h 139541"/>
                <a:gd name="connsiteX9" fmla="*/ 39719 w 95535"/>
                <a:gd name="connsiteY9" fmla="*/ 28384 h 139541"/>
                <a:gd name="connsiteX10" fmla="*/ 40481 w 95535"/>
                <a:gd name="connsiteY10" fmla="*/ 28384 h 139541"/>
                <a:gd name="connsiteX11" fmla="*/ 49244 w 95535"/>
                <a:gd name="connsiteY11" fmla="*/ 17621 h 139541"/>
                <a:gd name="connsiteX12" fmla="*/ 65627 w 95535"/>
                <a:gd name="connsiteY12" fmla="*/ 5524 h 139541"/>
                <a:gd name="connsiteX13" fmla="*/ 87440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7 w 95535"/>
                <a:gd name="connsiteY20" fmla="*/ 127825 h 139541"/>
                <a:gd name="connsiteX21" fmla="*/ 74867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540"/>
                  </a:moveTo>
                  <a:lnTo>
                    <a:pt x="18383" y="126111"/>
                  </a:lnTo>
                  <a:lnTo>
                    <a:pt x="18383" y="22574"/>
                  </a:lnTo>
                  <a:lnTo>
                    <a:pt x="762" y="18193"/>
                  </a:lnTo>
                  <a:lnTo>
                    <a:pt x="762" y="4953"/>
                  </a:lnTo>
                  <a:lnTo>
                    <a:pt x="34576" y="571"/>
                  </a:lnTo>
                  <a:lnTo>
                    <a:pt x="35052" y="571"/>
                  </a:lnTo>
                  <a:lnTo>
                    <a:pt x="40481" y="4953"/>
                  </a:lnTo>
                  <a:lnTo>
                    <a:pt x="40481" y="9334"/>
                  </a:lnTo>
                  <a:lnTo>
                    <a:pt x="39719" y="28384"/>
                  </a:lnTo>
                  <a:lnTo>
                    <a:pt x="40481" y="28384"/>
                  </a:lnTo>
                  <a:cubicBezTo>
                    <a:pt x="42100" y="25622"/>
                    <a:pt x="45053" y="22003"/>
                    <a:pt x="49244" y="17621"/>
                  </a:cubicBezTo>
                  <a:cubicBezTo>
                    <a:pt x="53435" y="13240"/>
                    <a:pt x="58960" y="9144"/>
                    <a:pt x="65627" y="5524"/>
                  </a:cubicBezTo>
                  <a:cubicBezTo>
                    <a:pt x="72295" y="1810"/>
                    <a:pt x="79534" y="0"/>
                    <a:pt x="87440" y="0"/>
                  </a:cubicBezTo>
                  <a:cubicBezTo>
                    <a:pt x="90678" y="0"/>
                    <a:pt x="93345" y="381"/>
                    <a:pt x="95536" y="1238"/>
                  </a:cubicBezTo>
                  <a:lnTo>
                    <a:pt x="95536" y="28670"/>
                  </a:lnTo>
                  <a:cubicBezTo>
                    <a:pt x="94393" y="27813"/>
                    <a:pt x="92583" y="27051"/>
                    <a:pt x="90011" y="26384"/>
                  </a:cubicBezTo>
                  <a:cubicBezTo>
                    <a:pt x="87440" y="25622"/>
                    <a:pt x="84677" y="25241"/>
                    <a:pt x="81534" y="25241"/>
                  </a:cubicBezTo>
                  <a:cubicBezTo>
                    <a:pt x="68008" y="25241"/>
                    <a:pt x="55436" y="29432"/>
                    <a:pt x="43815" y="37719"/>
                  </a:cubicBezTo>
                  <a:lnTo>
                    <a:pt x="43815" y="125825"/>
                  </a:lnTo>
                  <a:lnTo>
                    <a:pt x="74867" y="127825"/>
                  </a:lnTo>
                  <a:lnTo>
                    <a:pt x="74867" y="139541"/>
                  </a:lnTo>
                  <a:lnTo>
                    <a:pt x="0" y="139541"/>
                  </a:lnTo>
                  <a:lnTo>
                    <a:pt x="0" y="127540"/>
                  </a:lnTo>
                  <a:close/>
                </a:path>
              </a:pathLst>
            </a:custGeom>
            <a:solidFill>
              <a:srgbClr val="FFFFFF"/>
            </a:solidFill>
            <a:ln w="9525" cap="flat">
              <a:noFill/>
              <a:prstDash val="solid"/>
              <a:miter/>
            </a:ln>
          </p:spPr>
          <p:txBody>
            <a:bodyPr anchor="ctr"/>
            <a:lstStyle/>
            <a:p>
              <a:pPr>
                <a:defRPr/>
              </a:pPr>
              <a:endParaRPr lang="ro-RO"/>
            </a:p>
          </p:txBody>
        </p:sp>
        <p:sp>
          <p:nvSpPr>
            <p:cNvPr id="84" name="Freeform: Shape 1048">
              <a:extLst>
                <a:ext uri="{FF2B5EF4-FFF2-40B4-BE49-F238E27FC236}">
                  <a16:creationId xmlns:a16="http://schemas.microsoft.com/office/drawing/2014/main" id="{29E34667-D13F-C424-BB43-0D67823A43FE}"/>
                </a:ext>
              </a:extLst>
            </p:cNvPr>
            <p:cNvSpPr/>
            <p:nvPr/>
          </p:nvSpPr>
          <p:spPr>
            <a:xfrm>
              <a:off x="12667678"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0 w 112585"/>
                <a:gd name="connsiteY5" fmla="*/ 12573 h 142208"/>
                <a:gd name="connsiteX6" fmla="*/ 112585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868 w 112585"/>
                <a:gd name="connsiteY11" fmla="*/ 121729 h 142208"/>
                <a:gd name="connsiteX12" fmla="*/ 105346 w 112585"/>
                <a:gd name="connsiteY12" fmla="*/ 113252 h 142208"/>
                <a:gd name="connsiteX13" fmla="*/ 110014 w 112585"/>
                <a:gd name="connsiteY13" fmla="*/ 124015 h 142208"/>
                <a:gd name="connsiteX14" fmla="*/ 88963 w 112585"/>
                <a:gd name="connsiteY14" fmla="*/ 136779 h 142208"/>
                <a:gd name="connsiteX15" fmla="*/ 60579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246 w 112585"/>
                <a:gd name="connsiteY20" fmla="*/ 13716 h 142208"/>
                <a:gd name="connsiteX21" fmla="*/ 36576 w 112585"/>
                <a:gd name="connsiteY21" fmla="*/ 24003 h 142208"/>
                <a:gd name="connsiteX22" fmla="*/ 26860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8"/>
                    <a:pt x="0" y="92678"/>
                    <a:pt x="0" y="71152"/>
                  </a:cubicBezTo>
                  <a:cubicBezTo>
                    <a:pt x="0" y="56959"/>
                    <a:pt x="2667" y="44482"/>
                    <a:pt x="8096" y="33718"/>
                  </a:cubicBezTo>
                  <a:cubicBezTo>
                    <a:pt x="13525" y="22955"/>
                    <a:pt x="21050" y="14668"/>
                    <a:pt x="30766" y="8763"/>
                  </a:cubicBezTo>
                  <a:cubicBezTo>
                    <a:pt x="40481" y="2857"/>
                    <a:pt x="51530" y="0"/>
                    <a:pt x="63913" y="0"/>
                  </a:cubicBezTo>
                  <a:cubicBezTo>
                    <a:pt x="79058" y="0"/>
                    <a:pt x="90868" y="4191"/>
                    <a:pt x="99250" y="12573"/>
                  </a:cubicBezTo>
                  <a:cubicBezTo>
                    <a:pt x="107633" y="20955"/>
                    <a:pt x="112109" y="33052"/>
                    <a:pt x="112585" y="48673"/>
                  </a:cubicBezTo>
                  <a:cubicBezTo>
                    <a:pt x="112585" y="58674"/>
                    <a:pt x="112014" y="66199"/>
                    <a:pt x="110871" y="71438"/>
                  </a:cubicBezTo>
                  <a:lnTo>
                    <a:pt x="26670" y="71438"/>
                  </a:lnTo>
                  <a:cubicBezTo>
                    <a:pt x="26956" y="87630"/>
                    <a:pt x="30766" y="100584"/>
                    <a:pt x="37909" y="110490"/>
                  </a:cubicBezTo>
                  <a:cubicBezTo>
                    <a:pt x="45053" y="120396"/>
                    <a:pt x="55245" y="125254"/>
                    <a:pt x="68485" y="125254"/>
                  </a:cubicBezTo>
                  <a:cubicBezTo>
                    <a:pt x="74962" y="125254"/>
                    <a:pt x="81820" y="124111"/>
                    <a:pt x="88868" y="121729"/>
                  </a:cubicBezTo>
                  <a:cubicBezTo>
                    <a:pt x="96012" y="119348"/>
                    <a:pt x="101441" y="116586"/>
                    <a:pt x="105346" y="113252"/>
                  </a:cubicBezTo>
                  <a:lnTo>
                    <a:pt x="110014" y="124015"/>
                  </a:lnTo>
                  <a:cubicBezTo>
                    <a:pt x="105251" y="128873"/>
                    <a:pt x="98298" y="133160"/>
                    <a:pt x="88963" y="136779"/>
                  </a:cubicBezTo>
                  <a:cubicBezTo>
                    <a:pt x="79629" y="140398"/>
                    <a:pt x="70199" y="142208"/>
                    <a:pt x="60579" y="142208"/>
                  </a:cubicBezTo>
                  <a:cubicBezTo>
                    <a:pt x="40958" y="142113"/>
                    <a:pt x="25908" y="135636"/>
                    <a:pt x="15526" y="122777"/>
                  </a:cubicBezTo>
                  <a:close/>
                  <a:moveTo>
                    <a:pt x="85630" y="58388"/>
                  </a:moveTo>
                  <a:cubicBezTo>
                    <a:pt x="86106" y="54959"/>
                    <a:pt x="86392" y="51435"/>
                    <a:pt x="86392" y="47911"/>
                  </a:cubicBezTo>
                  <a:cubicBezTo>
                    <a:pt x="86201" y="37338"/>
                    <a:pt x="84010" y="28956"/>
                    <a:pt x="79629" y="22860"/>
                  </a:cubicBezTo>
                  <a:cubicBezTo>
                    <a:pt x="75343" y="16764"/>
                    <a:pt x="68485" y="13716"/>
                    <a:pt x="59246" y="13716"/>
                  </a:cubicBezTo>
                  <a:cubicBezTo>
                    <a:pt x="49816" y="13716"/>
                    <a:pt x="42196" y="17145"/>
                    <a:pt x="36576" y="24003"/>
                  </a:cubicBezTo>
                  <a:cubicBezTo>
                    <a:pt x="30956" y="30861"/>
                    <a:pt x="27718" y="42386"/>
                    <a:pt x="26860" y="58483"/>
                  </a:cubicBezTo>
                  <a:lnTo>
                    <a:pt x="85630" y="58483"/>
                  </a:lnTo>
                  <a:close/>
                </a:path>
              </a:pathLst>
            </a:custGeom>
            <a:solidFill>
              <a:srgbClr val="FFFFFF"/>
            </a:solidFill>
            <a:ln w="9525" cap="flat">
              <a:noFill/>
              <a:prstDash val="solid"/>
              <a:miter/>
            </a:ln>
          </p:spPr>
          <p:txBody>
            <a:bodyPr anchor="ctr"/>
            <a:lstStyle/>
            <a:p>
              <a:pPr>
                <a:defRPr/>
              </a:pPr>
              <a:endParaRPr lang="ro-RO"/>
            </a:p>
          </p:txBody>
        </p:sp>
        <p:sp>
          <p:nvSpPr>
            <p:cNvPr id="85" name="Freeform: Shape 1049">
              <a:extLst>
                <a:ext uri="{FF2B5EF4-FFF2-40B4-BE49-F238E27FC236}">
                  <a16:creationId xmlns:a16="http://schemas.microsoft.com/office/drawing/2014/main" id="{BCC0B8A2-EF69-3848-D9F6-B8EF4EB43D7D}"/>
                </a:ext>
              </a:extLst>
            </p:cNvPr>
            <p:cNvSpPr/>
            <p:nvPr/>
          </p:nvSpPr>
          <p:spPr>
            <a:xfrm>
              <a:off x="12859035" y="6829012"/>
              <a:ext cx="120300" cy="141541"/>
            </a:xfrm>
            <a:custGeom>
              <a:avLst/>
              <a:gdLst>
                <a:gd name="connsiteX0" fmla="*/ 23241 w 120300"/>
                <a:gd name="connsiteY0" fmla="*/ 68294 h 141541"/>
                <a:gd name="connsiteX1" fmla="*/ 81534 w 120300"/>
                <a:gd name="connsiteY1" fmla="*/ 56674 h 141541"/>
                <a:gd name="connsiteX2" fmla="*/ 81534 w 120300"/>
                <a:gd name="connsiteY2" fmla="*/ 49816 h 141541"/>
                <a:gd name="connsiteX3" fmla="*/ 79058 w 120300"/>
                <a:gd name="connsiteY3" fmla="*/ 31718 h 141541"/>
                <a:gd name="connsiteX4" fmla="*/ 70580 w 120300"/>
                <a:gd name="connsiteY4" fmla="*/ 22003 h 141541"/>
                <a:gd name="connsiteX5" fmla="*/ 53530 w 120300"/>
                <a:gd name="connsiteY5" fmla="*/ 18955 h 141541"/>
                <a:gd name="connsiteX6" fmla="*/ 31147 w 120300"/>
                <a:gd name="connsiteY6" fmla="*/ 22479 h 141541"/>
                <a:gd name="connsiteX7" fmla="*/ 11430 w 120300"/>
                <a:gd name="connsiteY7" fmla="*/ 31147 h 141541"/>
                <a:gd name="connsiteX8" fmla="*/ 5334 w 120300"/>
                <a:gd name="connsiteY8" fmla="*/ 18383 h 141541"/>
                <a:gd name="connsiteX9" fmla="*/ 17050 w 120300"/>
                <a:gd name="connsiteY9" fmla="*/ 11240 h 141541"/>
                <a:gd name="connsiteX10" fmla="*/ 36862 w 120300"/>
                <a:gd name="connsiteY10" fmla="*/ 3429 h 141541"/>
                <a:gd name="connsiteX11" fmla="*/ 59341 w 120300"/>
                <a:gd name="connsiteY11" fmla="*/ 0 h 141541"/>
                <a:gd name="connsiteX12" fmla="*/ 86868 w 120300"/>
                <a:gd name="connsiteY12" fmla="*/ 4763 h 141541"/>
                <a:gd name="connsiteX13" fmla="*/ 101441 w 120300"/>
                <a:gd name="connsiteY13" fmla="*/ 20098 h 141541"/>
                <a:gd name="connsiteX14" fmla="*/ 105823 w 120300"/>
                <a:gd name="connsiteY14" fmla="*/ 48292 h 141541"/>
                <a:gd name="connsiteX15" fmla="*/ 105823 w 120300"/>
                <a:gd name="connsiteY15" fmla="*/ 126873 h 141541"/>
                <a:gd name="connsiteX16" fmla="*/ 120301 w 120300"/>
                <a:gd name="connsiteY16" fmla="*/ 126873 h 141541"/>
                <a:gd name="connsiteX17" fmla="*/ 120301 w 120300"/>
                <a:gd name="connsiteY17" fmla="*/ 137636 h 141541"/>
                <a:gd name="connsiteX18" fmla="*/ 107918 w 120300"/>
                <a:gd name="connsiteY18" fmla="*/ 140113 h 141541"/>
                <a:gd name="connsiteX19" fmla="*/ 94774 w 120300"/>
                <a:gd name="connsiteY19" fmla="*/ 141351 h 141541"/>
                <a:gd name="connsiteX20" fmla="*/ 85439 w 120300"/>
                <a:gd name="connsiteY20" fmla="*/ 139255 h 141541"/>
                <a:gd name="connsiteX21" fmla="*/ 82963 w 120300"/>
                <a:gd name="connsiteY21" fmla="*/ 130112 h 141541"/>
                <a:gd name="connsiteX22" fmla="*/ 82963 w 120300"/>
                <a:gd name="connsiteY22" fmla="*/ 122015 h 141541"/>
                <a:gd name="connsiteX23" fmla="*/ 64961 w 120300"/>
                <a:gd name="connsiteY23" fmla="*/ 135445 h 141541"/>
                <a:gd name="connsiteX24" fmla="*/ 40862 w 120300"/>
                <a:gd name="connsiteY24" fmla="*/ 141542 h 141541"/>
                <a:gd name="connsiteX25" fmla="*/ 11621 w 120300"/>
                <a:gd name="connsiteY25" fmla="*/ 131350 h 141541"/>
                <a:gd name="connsiteX26" fmla="*/ 0 w 120300"/>
                <a:gd name="connsiteY26" fmla="*/ 102108 h 141541"/>
                <a:gd name="connsiteX27" fmla="*/ 23241 w 120300"/>
                <a:gd name="connsiteY27" fmla="*/ 68294 h 141541"/>
                <a:gd name="connsiteX28" fmla="*/ 66389 w 120300"/>
                <a:gd name="connsiteY28" fmla="*/ 121063 h 141541"/>
                <a:gd name="connsiteX29" fmla="*/ 81534 w 120300"/>
                <a:gd name="connsiteY29" fmla="*/ 111728 h 141541"/>
                <a:gd name="connsiteX30" fmla="*/ 81534 w 120300"/>
                <a:gd name="connsiteY30" fmla="*/ 69628 h 141541"/>
                <a:gd name="connsiteX31" fmla="*/ 41243 w 120300"/>
                <a:gd name="connsiteY31" fmla="*/ 77819 h 141541"/>
                <a:gd name="connsiteX32" fmla="*/ 27622 w 120300"/>
                <a:gd name="connsiteY32" fmla="*/ 99250 h 141541"/>
                <a:gd name="connsiteX33" fmla="*/ 34100 w 120300"/>
                <a:gd name="connsiteY33" fmla="*/ 118681 h 141541"/>
                <a:gd name="connsiteX34" fmla="*/ 51625 w 120300"/>
                <a:gd name="connsiteY34" fmla="*/ 124968 h 141541"/>
                <a:gd name="connsiteX35" fmla="*/ 66389 w 120300"/>
                <a:gd name="connsiteY35" fmla="*/ 121063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300" h="141541">
                  <a:moveTo>
                    <a:pt x="23241" y="68294"/>
                  </a:moveTo>
                  <a:cubicBezTo>
                    <a:pt x="38576" y="61055"/>
                    <a:pt x="58007" y="57150"/>
                    <a:pt x="81534" y="56674"/>
                  </a:cubicBezTo>
                  <a:lnTo>
                    <a:pt x="81534" y="49816"/>
                  </a:lnTo>
                  <a:cubicBezTo>
                    <a:pt x="81534" y="42100"/>
                    <a:pt x="80677" y="36100"/>
                    <a:pt x="79058" y="31718"/>
                  </a:cubicBezTo>
                  <a:cubicBezTo>
                    <a:pt x="77438" y="27337"/>
                    <a:pt x="74581" y="24098"/>
                    <a:pt x="70580" y="22003"/>
                  </a:cubicBezTo>
                  <a:cubicBezTo>
                    <a:pt x="66580" y="20002"/>
                    <a:pt x="60865" y="18955"/>
                    <a:pt x="53530" y="18955"/>
                  </a:cubicBezTo>
                  <a:cubicBezTo>
                    <a:pt x="45244" y="18955"/>
                    <a:pt x="37719" y="20098"/>
                    <a:pt x="31147" y="22479"/>
                  </a:cubicBezTo>
                  <a:cubicBezTo>
                    <a:pt x="24575" y="24860"/>
                    <a:pt x="18002" y="27718"/>
                    <a:pt x="11430" y="31147"/>
                  </a:cubicBezTo>
                  <a:lnTo>
                    <a:pt x="5334" y="18383"/>
                  </a:lnTo>
                  <a:cubicBezTo>
                    <a:pt x="7429" y="16573"/>
                    <a:pt x="11335" y="14192"/>
                    <a:pt x="17050" y="11240"/>
                  </a:cubicBezTo>
                  <a:cubicBezTo>
                    <a:pt x="22765" y="8287"/>
                    <a:pt x="29337" y="5715"/>
                    <a:pt x="36862" y="3429"/>
                  </a:cubicBezTo>
                  <a:cubicBezTo>
                    <a:pt x="44387" y="1143"/>
                    <a:pt x="51911" y="0"/>
                    <a:pt x="59341" y="0"/>
                  </a:cubicBezTo>
                  <a:cubicBezTo>
                    <a:pt x="70961" y="0"/>
                    <a:pt x="80105" y="1619"/>
                    <a:pt x="86868" y="4763"/>
                  </a:cubicBezTo>
                  <a:cubicBezTo>
                    <a:pt x="93631" y="7906"/>
                    <a:pt x="98488" y="13049"/>
                    <a:pt x="101441" y="20098"/>
                  </a:cubicBezTo>
                  <a:cubicBezTo>
                    <a:pt x="104394" y="27146"/>
                    <a:pt x="105823" y="36481"/>
                    <a:pt x="105823" y="48292"/>
                  </a:cubicBezTo>
                  <a:lnTo>
                    <a:pt x="105823" y="126873"/>
                  </a:lnTo>
                  <a:lnTo>
                    <a:pt x="120301" y="126873"/>
                  </a:lnTo>
                  <a:lnTo>
                    <a:pt x="120301" y="137636"/>
                  </a:lnTo>
                  <a:cubicBezTo>
                    <a:pt x="117062" y="138494"/>
                    <a:pt x="112871" y="139255"/>
                    <a:pt x="107918" y="140113"/>
                  </a:cubicBezTo>
                  <a:cubicBezTo>
                    <a:pt x="102965" y="140970"/>
                    <a:pt x="98584" y="141351"/>
                    <a:pt x="94774" y="141351"/>
                  </a:cubicBezTo>
                  <a:cubicBezTo>
                    <a:pt x="90202" y="141351"/>
                    <a:pt x="87058" y="140684"/>
                    <a:pt x="85439" y="139255"/>
                  </a:cubicBezTo>
                  <a:cubicBezTo>
                    <a:pt x="83820" y="137827"/>
                    <a:pt x="82963" y="134779"/>
                    <a:pt x="82963" y="130112"/>
                  </a:cubicBezTo>
                  <a:lnTo>
                    <a:pt x="82963" y="122015"/>
                  </a:lnTo>
                  <a:cubicBezTo>
                    <a:pt x="78105" y="126873"/>
                    <a:pt x="72104" y="131445"/>
                    <a:pt x="64961" y="135445"/>
                  </a:cubicBezTo>
                  <a:cubicBezTo>
                    <a:pt x="57817" y="139541"/>
                    <a:pt x="49816" y="141542"/>
                    <a:pt x="40862" y="141542"/>
                  </a:cubicBezTo>
                  <a:cubicBezTo>
                    <a:pt x="29146" y="141542"/>
                    <a:pt x="19336" y="138113"/>
                    <a:pt x="11621" y="131350"/>
                  </a:cubicBezTo>
                  <a:cubicBezTo>
                    <a:pt x="3905" y="124587"/>
                    <a:pt x="0" y="114871"/>
                    <a:pt x="0" y="102108"/>
                  </a:cubicBezTo>
                  <a:cubicBezTo>
                    <a:pt x="286" y="86868"/>
                    <a:pt x="8001" y="75533"/>
                    <a:pt x="23241" y="68294"/>
                  </a:cubicBezTo>
                  <a:close/>
                  <a:moveTo>
                    <a:pt x="66389" y="121063"/>
                  </a:moveTo>
                  <a:cubicBezTo>
                    <a:pt x="71914" y="118491"/>
                    <a:pt x="76962" y="115348"/>
                    <a:pt x="81534" y="111728"/>
                  </a:cubicBezTo>
                  <a:lnTo>
                    <a:pt x="81534" y="69628"/>
                  </a:lnTo>
                  <a:cubicBezTo>
                    <a:pt x="63722" y="69628"/>
                    <a:pt x="50292" y="72390"/>
                    <a:pt x="41243" y="77819"/>
                  </a:cubicBezTo>
                  <a:cubicBezTo>
                    <a:pt x="32195" y="83248"/>
                    <a:pt x="27622" y="90392"/>
                    <a:pt x="27622" y="99250"/>
                  </a:cubicBezTo>
                  <a:cubicBezTo>
                    <a:pt x="27622" y="108109"/>
                    <a:pt x="29813" y="114586"/>
                    <a:pt x="34100" y="118681"/>
                  </a:cubicBezTo>
                  <a:cubicBezTo>
                    <a:pt x="38386" y="122872"/>
                    <a:pt x="44291" y="124968"/>
                    <a:pt x="51625" y="124968"/>
                  </a:cubicBezTo>
                  <a:cubicBezTo>
                    <a:pt x="55912" y="124968"/>
                    <a:pt x="60865" y="123634"/>
                    <a:pt x="66389" y="121063"/>
                  </a:cubicBezTo>
                  <a:close/>
                </a:path>
              </a:pathLst>
            </a:custGeom>
            <a:solidFill>
              <a:srgbClr val="FFFFFF"/>
            </a:solidFill>
            <a:ln w="9525" cap="flat">
              <a:noFill/>
              <a:prstDash val="solid"/>
              <a:miter/>
            </a:ln>
          </p:spPr>
          <p:txBody>
            <a:bodyPr anchor="ctr"/>
            <a:lstStyle/>
            <a:p>
              <a:pPr>
                <a:defRPr/>
              </a:pPr>
              <a:endParaRPr lang="ro-RO"/>
            </a:p>
          </p:txBody>
        </p:sp>
        <p:sp>
          <p:nvSpPr>
            <p:cNvPr id="86" name="Freeform: Shape 1050">
              <a:extLst>
                <a:ext uri="{FF2B5EF4-FFF2-40B4-BE49-F238E27FC236}">
                  <a16:creationId xmlns:a16="http://schemas.microsoft.com/office/drawing/2014/main" id="{E6B9D55C-A9C6-BA9F-2607-3EBCCC151B57}"/>
                </a:ext>
              </a:extLst>
            </p:cNvPr>
            <p:cNvSpPr/>
            <p:nvPr/>
          </p:nvSpPr>
          <p:spPr>
            <a:xfrm>
              <a:off x="10794968" y="7061136"/>
              <a:ext cx="147542" cy="185165"/>
            </a:xfrm>
            <a:custGeom>
              <a:avLst/>
              <a:gdLst>
                <a:gd name="connsiteX0" fmla="*/ 20384 w 147542"/>
                <a:gd name="connsiteY0" fmla="*/ 17145 h 185165"/>
                <a:gd name="connsiteX1" fmla="*/ 286 w 147542"/>
                <a:gd name="connsiteY1" fmla="*/ 14192 h 185165"/>
                <a:gd name="connsiteX2" fmla="*/ 286 w 147542"/>
                <a:gd name="connsiteY2" fmla="*/ 1905 h 185165"/>
                <a:gd name="connsiteX3" fmla="*/ 33338 w 147542"/>
                <a:gd name="connsiteY3" fmla="*/ 1905 h 185165"/>
                <a:gd name="connsiteX4" fmla="*/ 54388 w 147542"/>
                <a:gd name="connsiteY4" fmla="*/ 952 h 185165"/>
                <a:gd name="connsiteX5" fmla="*/ 71723 w 147542"/>
                <a:gd name="connsiteY5" fmla="*/ 0 h 185165"/>
                <a:gd name="connsiteX6" fmla="*/ 120015 w 147542"/>
                <a:gd name="connsiteY6" fmla="*/ 10477 h 185165"/>
                <a:gd name="connsiteX7" fmla="*/ 134588 w 147542"/>
                <a:gd name="connsiteY7" fmla="*/ 41339 h 185165"/>
                <a:gd name="connsiteX8" fmla="*/ 124587 w 147542"/>
                <a:gd name="connsiteY8" fmla="*/ 71152 h 185165"/>
                <a:gd name="connsiteX9" fmla="*/ 97155 w 147542"/>
                <a:gd name="connsiteY9" fmla="*/ 86773 h 185165"/>
                <a:gd name="connsiteX10" fmla="*/ 134112 w 147542"/>
                <a:gd name="connsiteY10" fmla="*/ 97822 h 185165"/>
                <a:gd name="connsiteX11" fmla="*/ 147542 w 147542"/>
                <a:gd name="connsiteY11" fmla="*/ 129159 h 185165"/>
                <a:gd name="connsiteX12" fmla="*/ 130016 w 147542"/>
                <a:gd name="connsiteY12" fmla="*/ 169545 h 185165"/>
                <a:gd name="connsiteX13" fmla="*/ 72104 w 147542"/>
                <a:gd name="connsiteY13" fmla="*/ 185166 h 185165"/>
                <a:gd name="connsiteX14" fmla="*/ 55245 w 147542"/>
                <a:gd name="connsiteY14" fmla="*/ 184404 h 185165"/>
                <a:gd name="connsiteX15" fmla="*/ 32576 w 147542"/>
                <a:gd name="connsiteY15" fmla="*/ 183737 h 185165"/>
                <a:gd name="connsiteX16" fmla="*/ 0 w 147542"/>
                <a:gd name="connsiteY16" fmla="*/ 183737 h 185165"/>
                <a:gd name="connsiteX17" fmla="*/ 0 w 147542"/>
                <a:gd name="connsiteY17" fmla="*/ 171736 h 185165"/>
                <a:gd name="connsiteX18" fmla="*/ 20288 w 147542"/>
                <a:gd name="connsiteY18" fmla="*/ 169259 h 185165"/>
                <a:gd name="connsiteX19" fmla="*/ 20288 w 147542"/>
                <a:gd name="connsiteY19" fmla="*/ 17145 h 185165"/>
                <a:gd name="connsiteX20" fmla="*/ 60198 w 147542"/>
                <a:gd name="connsiteY20" fmla="*/ 82487 h 185165"/>
                <a:gd name="connsiteX21" fmla="*/ 73628 w 147542"/>
                <a:gd name="connsiteY21" fmla="*/ 82487 h 185165"/>
                <a:gd name="connsiteX22" fmla="*/ 99536 w 147542"/>
                <a:gd name="connsiteY22" fmla="*/ 72962 h 185165"/>
                <a:gd name="connsiteX23" fmla="*/ 108299 w 147542"/>
                <a:gd name="connsiteY23" fmla="*/ 45815 h 185165"/>
                <a:gd name="connsiteX24" fmla="*/ 99536 w 147542"/>
                <a:gd name="connsiteY24" fmla="*/ 20765 h 185165"/>
                <a:gd name="connsiteX25" fmla="*/ 69437 w 147542"/>
                <a:gd name="connsiteY25" fmla="*/ 12859 h 185165"/>
                <a:gd name="connsiteX26" fmla="*/ 51340 w 147542"/>
                <a:gd name="connsiteY26" fmla="*/ 13811 h 185165"/>
                <a:gd name="connsiteX27" fmla="*/ 46292 w 147542"/>
                <a:gd name="connsiteY27" fmla="*/ 14192 h 185165"/>
                <a:gd name="connsiteX28" fmla="*/ 46292 w 147542"/>
                <a:gd name="connsiteY28" fmla="*/ 82201 h 185165"/>
                <a:gd name="connsiteX29" fmla="*/ 60198 w 147542"/>
                <a:gd name="connsiteY29" fmla="*/ 82487 h 185165"/>
                <a:gd name="connsiteX30" fmla="*/ 71723 w 147542"/>
                <a:gd name="connsiteY30" fmla="*/ 172022 h 185165"/>
                <a:gd name="connsiteX31" fmla="*/ 107537 w 147542"/>
                <a:gd name="connsiteY31" fmla="*/ 161830 h 185165"/>
                <a:gd name="connsiteX32" fmla="*/ 118682 w 147542"/>
                <a:gd name="connsiteY32" fmla="*/ 132588 h 185165"/>
                <a:gd name="connsiteX33" fmla="*/ 109061 w 147542"/>
                <a:gd name="connsiteY33" fmla="*/ 105156 h 185165"/>
                <a:gd name="connsiteX34" fmla="*/ 77819 w 147542"/>
                <a:gd name="connsiteY34" fmla="*/ 96584 h 185165"/>
                <a:gd name="connsiteX35" fmla="*/ 46292 w 147542"/>
                <a:gd name="connsiteY35" fmla="*/ 97060 h 185165"/>
                <a:gd name="connsiteX36" fmla="*/ 46292 w 147542"/>
                <a:gd name="connsiteY36" fmla="*/ 170021 h 185165"/>
                <a:gd name="connsiteX37" fmla="*/ 71723 w 147542"/>
                <a:gd name="connsiteY37" fmla="*/ 172022 h 185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7542" h="185165">
                  <a:moveTo>
                    <a:pt x="20384" y="17145"/>
                  </a:moveTo>
                  <a:lnTo>
                    <a:pt x="286" y="14192"/>
                  </a:lnTo>
                  <a:lnTo>
                    <a:pt x="286" y="1905"/>
                  </a:lnTo>
                  <a:lnTo>
                    <a:pt x="33338" y="1905"/>
                  </a:lnTo>
                  <a:cubicBezTo>
                    <a:pt x="38862" y="1905"/>
                    <a:pt x="45911" y="1619"/>
                    <a:pt x="54388" y="952"/>
                  </a:cubicBezTo>
                  <a:cubicBezTo>
                    <a:pt x="62198" y="286"/>
                    <a:pt x="68009" y="0"/>
                    <a:pt x="71723" y="0"/>
                  </a:cubicBezTo>
                  <a:cubicBezTo>
                    <a:pt x="94202" y="0"/>
                    <a:pt x="110395" y="3524"/>
                    <a:pt x="120015" y="10477"/>
                  </a:cubicBezTo>
                  <a:cubicBezTo>
                    <a:pt x="129731" y="17526"/>
                    <a:pt x="134588" y="27813"/>
                    <a:pt x="134588" y="41339"/>
                  </a:cubicBezTo>
                  <a:cubicBezTo>
                    <a:pt x="134588" y="52959"/>
                    <a:pt x="131255" y="62865"/>
                    <a:pt x="124587" y="71152"/>
                  </a:cubicBezTo>
                  <a:cubicBezTo>
                    <a:pt x="117920" y="79439"/>
                    <a:pt x="108776" y="84677"/>
                    <a:pt x="97155" y="86773"/>
                  </a:cubicBezTo>
                  <a:cubicBezTo>
                    <a:pt x="112776" y="86487"/>
                    <a:pt x="125159" y="90107"/>
                    <a:pt x="134112" y="97822"/>
                  </a:cubicBezTo>
                  <a:cubicBezTo>
                    <a:pt x="143066" y="105537"/>
                    <a:pt x="147542" y="115919"/>
                    <a:pt x="147542" y="129159"/>
                  </a:cubicBezTo>
                  <a:cubicBezTo>
                    <a:pt x="147542" y="145637"/>
                    <a:pt x="141732" y="159068"/>
                    <a:pt x="130016" y="169545"/>
                  </a:cubicBezTo>
                  <a:cubicBezTo>
                    <a:pt x="118301" y="180022"/>
                    <a:pt x="99060" y="185166"/>
                    <a:pt x="72104" y="185166"/>
                  </a:cubicBezTo>
                  <a:cubicBezTo>
                    <a:pt x="66199" y="185166"/>
                    <a:pt x="60579" y="184880"/>
                    <a:pt x="55245" y="184404"/>
                  </a:cubicBezTo>
                  <a:cubicBezTo>
                    <a:pt x="42577" y="184023"/>
                    <a:pt x="35052" y="183737"/>
                    <a:pt x="32576" y="183737"/>
                  </a:cubicBezTo>
                  <a:lnTo>
                    <a:pt x="0" y="183737"/>
                  </a:lnTo>
                  <a:lnTo>
                    <a:pt x="0" y="171736"/>
                  </a:lnTo>
                  <a:lnTo>
                    <a:pt x="20288" y="169259"/>
                  </a:lnTo>
                  <a:lnTo>
                    <a:pt x="20288" y="17145"/>
                  </a:lnTo>
                  <a:close/>
                  <a:moveTo>
                    <a:pt x="60198" y="82487"/>
                  </a:moveTo>
                  <a:lnTo>
                    <a:pt x="73628" y="82487"/>
                  </a:lnTo>
                  <a:cubicBezTo>
                    <a:pt x="85058" y="82487"/>
                    <a:pt x="93726" y="79343"/>
                    <a:pt x="99536" y="72962"/>
                  </a:cubicBezTo>
                  <a:cubicBezTo>
                    <a:pt x="105442" y="66580"/>
                    <a:pt x="108299" y="57531"/>
                    <a:pt x="108299" y="45815"/>
                  </a:cubicBezTo>
                  <a:cubicBezTo>
                    <a:pt x="108299" y="34385"/>
                    <a:pt x="105347" y="26003"/>
                    <a:pt x="99536" y="20765"/>
                  </a:cubicBezTo>
                  <a:cubicBezTo>
                    <a:pt x="93631" y="15430"/>
                    <a:pt x="83630" y="12859"/>
                    <a:pt x="69437" y="12859"/>
                  </a:cubicBezTo>
                  <a:cubicBezTo>
                    <a:pt x="63532" y="12859"/>
                    <a:pt x="57531" y="13145"/>
                    <a:pt x="51340" y="13811"/>
                  </a:cubicBezTo>
                  <a:lnTo>
                    <a:pt x="46292" y="14192"/>
                  </a:lnTo>
                  <a:lnTo>
                    <a:pt x="46292" y="82201"/>
                  </a:lnTo>
                  <a:cubicBezTo>
                    <a:pt x="48578" y="82391"/>
                    <a:pt x="53245" y="82487"/>
                    <a:pt x="60198" y="82487"/>
                  </a:cubicBezTo>
                  <a:close/>
                  <a:moveTo>
                    <a:pt x="71723" y="172022"/>
                  </a:moveTo>
                  <a:cubicBezTo>
                    <a:pt x="88202" y="172022"/>
                    <a:pt x="100108" y="168688"/>
                    <a:pt x="107537" y="161830"/>
                  </a:cubicBezTo>
                  <a:cubicBezTo>
                    <a:pt x="114967" y="155067"/>
                    <a:pt x="118682" y="145351"/>
                    <a:pt x="118682" y="132588"/>
                  </a:cubicBezTo>
                  <a:cubicBezTo>
                    <a:pt x="118682" y="120015"/>
                    <a:pt x="115443" y="110871"/>
                    <a:pt x="109061" y="105156"/>
                  </a:cubicBezTo>
                  <a:cubicBezTo>
                    <a:pt x="102584" y="99441"/>
                    <a:pt x="92202" y="96584"/>
                    <a:pt x="77819" y="96584"/>
                  </a:cubicBezTo>
                  <a:cubicBezTo>
                    <a:pt x="61151" y="96584"/>
                    <a:pt x="50673" y="96774"/>
                    <a:pt x="46292" y="97060"/>
                  </a:cubicBezTo>
                  <a:lnTo>
                    <a:pt x="46292" y="170021"/>
                  </a:lnTo>
                  <a:cubicBezTo>
                    <a:pt x="50006" y="171355"/>
                    <a:pt x="58483" y="172022"/>
                    <a:pt x="71723" y="172022"/>
                  </a:cubicBezTo>
                  <a:close/>
                </a:path>
              </a:pathLst>
            </a:custGeom>
            <a:solidFill>
              <a:srgbClr val="FFFFFF"/>
            </a:solidFill>
            <a:ln w="9525" cap="flat">
              <a:noFill/>
              <a:prstDash val="solid"/>
              <a:miter/>
            </a:ln>
          </p:spPr>
          <p:txBody>
            <a:bodyPr anchor="ctr"/>
            <a:lstStyle/>
            <a:p>
              <a:pPr>
                <a:defRPr/>
              </a:pPr>
              <a:endParaRPr lang="ro-RO"/>
            </a:p>
          </p:txBody>
        </p:sp>
        <p:sp>
          <p:nvSpPr>
            <p:cNvPr id="87" name="Freeform: Shape 1051">
              <a:extLst>
                <a:ext uri="{FF2B5EF4-FFF2-40B4-BE49-F238E27FC236}">
                  <a16:creationId xmlns:a16="http://schemas.microsoft.com/office/drawing/2014/main" id="{35DDC299-6DF2-2048-0D22-44FAA57CEE82}"/>
                </a:ext>
              </a:extLst>
            </p:cNvPr>
            <p:cNvSpPr/>
            <p:nvPr/>
          </p:nvSpPr>
          <p:spPr>
            <a:xfrm>
              <a:off x="10962417" y="7105427"/>
              <a:ext cx="126492" cy="142208"/>
            </a:xfrm>
            <a:custGeom>
              <a:avLst/>
              <a:gdLst>
                <a:gd name="connsiteX0" fmla="*/ 9049 w 126492"/>
                <a:gd name="connsiteY0" fmla="*/ 33052 h 142208"/>
                <a:gd name="connsiteX1" fmla="*/ 32861 w 126492"/>
                <a:gd name="connsiteY1" fmla="*/ 8477 h 142208"/>
                <a:gd name="connsiteX2" fmla="*/ 64580 w 126492"/>
                <a:gd name="connsiteY2" fmla="*/ 0 h 142208"/>
                <a:gd name="connsiteX3" fmla="*/ 110966 w 126492"/>
                <a:gd name="connsiteY3" fmla="*/ 19622 h 142208"/>
                <a:gd name="connsiteX4" fmla="*/ 126492 w 126492"/>
                <a:gd name="connsiteY4" fmla="*/ 71056 h 142208"/>
                <a:gd name="connsiteX5" fmla="*/ 117443 w 126492"/>
                <a:gd name="connsiteY5" fmla="*/ 109442 h 142208"/>
                <a:gd name="connsiteX6" fmla="*/ 93631 w 126492"/>
                <a:gd name="connsiteY6" fmla="*/ 133922 h 142208"/>
                <a:gd name="connsiteX7" fmla="*/ 61913 w 126492"/>
                <a:gd name="connsiteY7" fmla="*/ 142208 h 142208"/>
                <a:gd name="connsiteX8" fmla="*/ 15526 w 126492"/>
                <a:gd name="connsiteY8" fmla="*/ 122587 h 142208"/>
                <a:gd name="connsiteX9" fmla="*/ 0 w 126492"/>
                <a:gd name="connsiteY9" fmla="*/ 71152 h 142208"/>
                <a:gd name="connsiteX10" fmla="*/ 9049 w 126492"/>
                <a:gd name="connsiteY10" fmla="*/ 33052 h 142208"/>
                <a:gd name="connsiteX11" fmla="*/ 89345 w 126492"/>
                <a:gd name="connsiteY11" fmla="*/ 114300 h 142208"/>
                <a:gd name="connsiteX12" fmla="*/ 98393 w 126492"/>
                <a:gd name="connsiteY12" fmla="*/ 72962 h 142208"/>
                <a:gd name="connsiteX13" fmla="*/ 90107 w 126492"/>
                <a:gd name="connsiteY13" fmla="*/ 29908 h 142208"/>
                <a:gd name="connsiteX14" fmla="*/ 63437 w 126492"/>
                <a:gd name="connsiteY14" fmla="*/ 14002 h 142208"/>
                <a:gd name="connsiteX15" fmla="*/ 37338 w 126492"/>
                <a:gd name="connsiteY15" fmla="*/ 27908 h 142208"/>
                <a:gd name="connsiteX16" fmla="*/ 28194 w 126492"/>
                <a:gd name="connsiteY16" fmla="*/ 69247 h 142208"/>
                <a:gd name="connsiteX17" fmla="*/ 36767 w 126492"/>
                <a:gd name="connsiteY17" fmla="*/ 112300 h 142208"/>
                <a:gd name="connsiteX18" fmla="*/ 63437 w 126492"/>
                <a:gd name="connsiteY18" fmla="*/ 128206 h 142208"/>
                <a:gd name="connsiteX19" fmla="*/ 89345 w 126492"/>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92" h="142208">
                  <a:moveTo>
                    <a:pt x="9049" y="33052"/>
                  </a:moveTo>
                  <a:cubicBezTo>
                    <a:pt x="15049" y="22289"/>
                    <a:pt x="23051" y="14097"/>
                    <a:pt x="32861" y="8477"/>
                  </a:cubicBezTo>
                  <a:cubicBezTo>
                    <a:pt x="42672" y="2858"/>
                    <a:pt x="53340" y="0"/>
                    <a:pt x="64580" y="0"/>
                  </a:cubicBezTo>
                  <a:cubicBezTo>
                    <a:pt x="85154" y="0"/>
                    <a:pt x="100584" y="6572"/>
                    <a:pt x="110966" y="19622"/>
                  </a:cubicBezTo>
                  <a:cubicBezTo>
                    <a:pt x="121349" y="32671"/>
                    <a:pt x="126492" y="49816"/>
                    <a:pt x="126492" y="71056"/>
                  </a:cubicBezTo>
                  <a:cubicBezTo>
                    <a:pt x="126492" y="85916"/>
                    <a:pt x="123444" y="98679"/>
                    <a:pt x="117443" y="109442"/>
                  </a:cubicBezTo>
                  <a:cubicBezTo>
                    <a:pt x="111443" y="120206"/>
                    <a:pt x="103442" y="128397"/>
                    <a:pt x="93631" y="133922"/>
                  </a:cubicBezTo>
                  <a:cubicBezTo>
                    <a:pt x="83725" y="139446"/>
                    <a:pt x="73152" y="142208"/>
                    <a:pt x="61913" y="142208"/>
                  </a:cubicBezTo>
                  <a:cubicBezTo>
                    <a:pt x="41339" y="142208"/>
                    <a:pt x="25908" y="135636"/>
                    <a:pt x="15526" y="122587"/>
                  </a:cubicBezTo>
                  <a:cubicBezTo>
                    <a:pt x="5144" y="109538"/>
                    <a:pt x="0" y="92393"/>
                    <a:pt x="0" y="71152"/>
                  </a:cubicBezTo>
                  <a:cubicBezTo>
                    <a:pt x="0" y="56483"/>
                    <a:pt x="2953" y="43815"/>
                    <a:pt x="9049" y="33052"/>
                  </a:cubicBezTo>
                  <a:close/>
                  <a:moveTo>
                    <a:pt x="89345" y="114300"/>
                  </a:moveTo>
                  <a:cubicBezTo>
                    <a:pt x="95345" y="104966"/>
                    <a:pt x="98393" y="91250"/>
                    <a:pt x="98393" y="72962"/>
                  </a:cubicBezTo>
                  <a:cubicBezTo>
                    <a:pt x="98393" y="54864"/>
                    <a:pt x="95631" y="40481"/>
                    <a:pt x="90107" y="29908"/>
                  </a:cubicBezTo>
                  <a:cubicBezTo>
                    <a:pt x="84582" y="19336"/>
                    <a:pt x="75629" y="14002"/>
                    <a:pt x="63437" y="14002"/>
                  </a:cubicBezTo>
                  <a:cubicBezTo>
                    <a:pt x="52197" y="14002"/>
                    <a:pt x="43529" y="18669"/>
                    <a:pt x="37338" y="27908"/>
                  </a:cubicBezTo>
                  <a:cubicBezTo>
                    <a:pt x="31242" y="37243"/>
                    <a:pt x="28194" y="50959"/>
                    <a:pt x="28194" y="69247"/>
                  </a:cubicBezTo>
                  <a:cubicBezTo>
                    <a:pt x="28194" y="87344"/>
                    <a:pt x="31052" y="101727"/>
                    <a:pt x="36767" y="112300"/>
                  </a:cubicBezTo>
                  <a:cubicBezTo>
                    <a:pt x="42482" y="122873"/>
                    <a:pt x="51340" y="128206"/>
                    <a:pt x="63437" y="128206"/>
                  </a:cubicBezTo>
                  <a:cubicBezTo>
                    <a:pt x="74676" y="128206"/>
                    <a:pt x="83249" y="123539"/>
                    <a:pt x="89345" y="114300"/>
                  </a:cubicBezTo>
                  <a:close/>
                </a:path>
              </a:pathLst>
            </a:custGeom>
            <a:solidFill>
              <a:srgbClr val="FFFFFF"/>
            </a:solidFill>
            <a:ln w="9525" cap="flat">
              <a:noFill/>
              <a:prstDash val="solid"/>
              <a:miter/>
            </a:ln>
          </p:spPr>
          <p:txBody>
            <a:bodyPr anchor="ctr"/>
            <a:lstStyle/>
            <a:p>
              <a:pPr>
                <a:defRPr/>
              </a:pPr>
              <a:endParaRPr lang="ro-RO"/>
            </a:p>
          </p:txBody>
        </p:sp>
        <p:sp>
          <p:nvSpPr>
            <p:cNvPr id="88" name="Freeform: Shape 1052">
              <a:extLst>
                <a:ext uri="{FF2B5EF4-FFF2-40B4-BE49-F238E27FC236}">
                  <a16:creationId xmlns:a16="http://schemas.microsoft.com/office/drawing/2014/main" id="{D98C52F9-0AD5-F3DB-9D07-C1FB481EF7E8}"/>
                </a:ext>
              </a:extLst>
            </p:cNvPr>
            <p:cNvSpPr/>
            <p:nvPr/>
          </p:nvSpPr>
          <p:spPr>
            <a:xfrm>
              <a:off x="11109293" y="7044467"/>
              <a:ext cx="66103" cy="200405"/>
            </a:xfrm>
            <a:custGeom>
              <a:avLst/>
              <a:gdLst>
                <a:gd name="connsiteX0" fmla="*/ 19812 w 66103"/>
                <a:gd name="connsiteY0" fmla="*/ 17812 h 200405"/>
                <a:gd name="connsiteX1" fmla="*/ 0 w 66103"/>
                <a:gd name="connsiteY1" fmla="*/ 15145 h 200405"/>
                <a:gd name="connsiteX2" fmla="*/ 0 w 66103"/>
                <a:gd name="connsiteY2" fmla="*/ 4667 h 200405"/>
                <a:gd name="connsiteX3" fmla="*/ 39433 w 66103"/>
                <a:gd name="connsiteY3" fmla="*/ 0 h 200405"/>
                <a:gd name="connsiteX4" fmla="*/ 39910 w 66103"/>
                <a:gd name="connsiteY4" fmla="*/ 0 h 200405"/>
                <a:gd name="connsiteX5" fmla="*/ 45339 w 66103"/>
                <a:gd name="connsiteY5" fmla="*/ 3620 h 200405"/>
                <a:gd name="connsiteX6" fmla="*/ 45339 w 66103"/>
                <a:gd name="connsiteY6" fmla="*/ 186404 h 200405"/>
                <a:gd name="connsiteX7" fmla="*/ 66103 w 66103"/>
                <a:gd name="connsiteY7" fmla="*/ 188405 h 200405"/>
                <a:gd name="connsiteX8" fmla="*/ 66103 w 66103"/>
                <a:gd name="connsiteY8" fmla="*/ 200406 h 200405"/>
                <a:gd name="connsiteX9" fmla="*/ 0 w 66103"/>
                <a:gd name="connsiteY9" fmla="*/ 200406 h 200405"/>
                <a:gd name="connsiteX10" fmla="*/ 0 w 66103"/>
                <a:gd name="connsiteY10" fmla="*/ 188405 h 200405"/>
                <a:gd name="connsiteX11" fmla="*/ 19812 w 66103"/>
                <a:gd name="connsiteY11" fmla="*/ 186214 h 200405"/>
                <a:gd name="connsiteX12" fmla="*/ 19812 w 66103"/>
                <a:gd name="connsiteY12" fmla="*/ 17812 h 20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5">
                  <a:moveTo>
                    <a:pt x="19812" y="17812"/>
                  </a:moveTo>
                  <a:lnTo>
                    <a:pt x="0" y="15145"/>
                  </a:lnTo>
                  <a:lnTo>
                    <a:pt x="0" y="4667"/>
                  </a:lnTo>
                  <a:lnTo>
                    <a:pt x="39433" y="0"/>
                  </a:lnTo>
                  <a:lnTo>
                    <a:pt x="39910" y="0"/>
                  </a:lnTo>
                  <a:lnTo>
                    <a:pt x="45339" y="3620"/>
                  </a:lnTo>
                  <a:lnTo>
                    <a:pt x="45339" y="186404"/>
                  </a:lnTo>
                  <a:lnTo>
                    <a:pt x="66103" y="188405"/>
                  </a:lnTo>
                  <a:lnTo>
                    <a:pt x="66103" y="200406"/>
                  </a:lnTo>
                  <a:lnTo>
                    <a:pt x="0" y="200406"/>
                  </a:lnTo>
                  <a:lnTo>
                    <a:pt x="0" y="188405"/>
                  </a:lnTo>
                  <a:lnTo>
                    <a:pt x="19812" y="186214"/>
                  </a:lnTo>
                  <a:lnTo>
                    <a:pt x="19812" y="17812"/>
                  </a:lnTo>
                  <a:close/>
                </a:path>
              </a:pathLst>
            </a:custGeom>
            <a:solidFill>
              <a:srgbClr val="FFFFFF"/>
            </a:solidFill>
            <a:ln w="9525" cap="flat">
              <a:noFill/>
              <a:prstDash val="solid"/>
              <a:miter/>
            </a:ln>
          </p:spPr>
          <p:txBody>
            <a:bodyPr anchor="ctr"/>
            <a:lstStyle/>
            <a:p>
              <a:pPr>
                <a:defRPr/>
              </a:pPr>
              <a:endParaRPr lang="ro-RO"/>
            </a:p>
          </p:txBody>
        </p:sp>
        <p:sp>
          <p:nvSpPr>
            <p:cNvPr id="89" name="Freeform: Shape 1053">
              <a:extLst>
                <a:ext uri="{FF2B5EF4-FFF2-40B4-BE49-F238E27FC236}">
                  <a16:creationId xmlns:a16="http://schemas.microsoft.com/office/drawing/2014/main" id="{76877B57-A783-4A44-C1CC-F54190CB8AEC}"/>
                </a:ext>
              </a:extLst>
            </p:cNvPr>
            <p:cNvSpPr/>
            <p:nvPr/>
          </p:nvSpPr>
          <p:spPr>
            <a:xfrm>
              <a:off x="11191970"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7 w 64865"/>
                <a:gd name="connsiteY14" fmla="*/ 18097 h 194119"/>
                <a:gd name="connsiteX15" fmla="*/ 18669 w 64865"/>
                <a:gd name="connsiteY15" fmla="*/ 5143 h 194119"/>
                <a:gd name="connsiteX16" fmla="*/ 31718 w 64865"/>
                <a:gd name="connsiteY16" fmla="*/ 0 h 194119"/>
                <a:gd name="connsiteX17" fmla="*/ 43910 w 64865"/>
                <a:gd name="connsiteY17" fmla="*/ 4381 h 194119"/>
                <a:gd name="connsiteX18" fmla="*/ 47816 w 64865"/>
                <a:gd name="connsiteY18" fmla="*/ 15621 h 194119"/>
                <a:gd name="connsiteX19" fmla="*/ 43053 w 64865"/>
                <a:gd name="connsiteY19" fmla="*/ 28861 h 194119"/>
                <a:gd name="connsiteX20" fmla="*/ 29718 w 64865"/>
                <a:gd name="connsiteY20" fmla="*/ 33718 h 194119"/>
                <a:gd name="connsiteX21" fmla="*/ 29432 w 64865"/>
                <a:gd name="connsiteY21" fmla="*/ 33718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812" y="29337"/>
                  </a:moveTo>
                  <a:cubicBezTo>
                    <a:pt x="15240" y="26384"/>
                    <a:pt x="13907" y="22669"/>
                    <a:pt x="13907" y="18097"/>
                  </a:cubicBezTo>
                  <a:cubicBezTo>
                    <a:pt x="13907" y="12859"/>
                    <a:pt x="15526" y="8572"/>
                    <a:pt x="18669" y="5143"/>
                  </a:cubicBezTo>
                  <a:cubicBezTo>
                    <a:pt x="21812" y="1714"/>
                    <a:pt x="26194" y="0"/>
                    <a:pt x="31718" y="0"/>
                  </a:cubicBezTo>
                  <a:cubicBezTo>
                    <a:pt x="37243" y="0"/>
                    <a:pt x="41339" y="1429"/>
                    <a:pt x="43910" y="4381"/>
                  </a:cubicBezTo>
                  <a:cubicBezTo>
                    <a:pt x="46482" y="7334"/>
                    <a:pt x="47816" y="11049"/>
                    <a:pt x="47816" y="15621"/>
                  </a:cubicBezTo>
                  <a:cubicBezTo>
                    <a:pt x="47816" y="21145"/>
                    <a:pt x="46196" y="25527"/>
                    <a:pt x="43053" y="28861"/>
                  </a:cubicBezTo>
                  <a:cubicBezTo>
                    <a:pt x="39910" y="32099"/>
                    <a:pt x="35433" y="33718"/>
                    <a:pt x="29718" y="33718"/>
                  </a:cubicBezTo>
                  <a:lnTo>
                    <a:pt x="29432" y="33718"/>
                  </a:lnTo>
                  <a:cubicBezTo>
                    <a:pt x="24384" y="33718"/>
                    <a:pt x="20479" y="32290"/>
                    <a:pt x="17812" y="29337"/>
                  </a:cubicBezTo>
                  <a:close/>
                </a:path>
              </a:pathLst>
            </a:custGeom>
            <a:solidFill>
              <a:srgbClr val="FFFFFF"/>
            </a:solidFill>
            <a:ln w="9525" cap="flat">
              <a:noFill/>
              <a:prstDash val="solid"/>
              <a:miter/>
            </a:ln>
          </p:spPr>
          <p:txBody>
            <a:bodyPr anchor="ctr"/>
            <a:lstStyle/>
            <a:p>
              <a:pPr>
                <a:defRPr/>
              </a:pPr>
              <a:endParaRPr lang="ro-RO"/>
            </a:p>
          </p:txBody>
        </p:sp>
        <p:sp>
          <p:nvSpPr>
            <p:cNvPr id="90" name="Freeform: Shape 1054">
              <a:extLst>
                <a:ext uri="{FF2B5EF4-FFF2-40B4-BE49-F238E27FC236}">
                  <a16:creationId xmlns:a16="http://schemas.microsoft.com/office/drawing/2014/main" id="{1B03A3EF-E9E6-892A-56F7-409D82CE9F77}"/>
                </a:ext>
              </a:extLst>
            </p:cNvPr>
            <p:cNvSpPr/>
            <p:nvPr/>
          </p:nvSpPr>
          <p:spPr>
            <a:xfrm>
              <a:off x="11272265" y="7044467"/>
              <a:ext cx="66103" cy="200405"/>
            </a:xfrm>
            <a:custGeom>
              <a:avLst/>
              <a:gdLst>
                <a:gd name="connsiteX0" fmla="*/ 19812 w 66103"/>
                <a:gd name="connsiteY0" fmla="*/ 17812 h 200405"/>
                <a:gd name="connsiteX1" fmla="*/ 0 w 66103"/>
                <a:gd name="connsiteY1" fmla="*/ 15145 h 200405"/>
                <a:gd name="connsiteX2" fmla="*/ 0 w 66103"/>
                <a:gd name="connsiteY2" fmla="*/ 4667 h 200405"/>
                <a:gd name="connsiteX3" fmla="*/ 39434 w 66103"/>
                <a:gd name="connsiteY3" fmla="*/ 0 h 200405"/>
                <a:gd name="connsiteX4" fmla="*/ 39910 w 66103"/>
                <a:gd name="connsiteY4" fmla="*/ 0 h 200405"/>
                <a:gd name="connsiteX5" fmla="*/ 45339 w 66103"/>
                <a:gd name="connsiteY5" fmla="*/ 3620 h 200405"/>
                <a:gd name="connsiteX6" fmla="*/ 45339 w 66103"/>
                <a:gd name="connsiteY6" fmla="*/ 186404 h 200405"/>
                <a:gd name="connsiteX7" fmla="*/ 66104 w 66103"/>
                <a:gd name="connsiteY7" fmla="*/ 188405 h 200405"/>
                <a:gd name="connsiteX8" fmla="*/ 66104 w 66103"/>
                <a:gd name="connsiteY8" fmla="*/ 200406 h 200405"/>
                <a:gd name="connsiteX9" fmla="*/ 0 w 66103"/>
                <a:gd name="connsiteY9" fmla="*/ 200406 h 200405"/>
                <a:gd name="connsiteX10" fmla="*/ 0 w 66103"/>
                <a:gd name="connsiteY10" fmla="*/ 188405 h 200405"/>
                <a:gd name="connsiteX11" fmla="*/ 19812 w 66103"/>
                <a:gd name="connsiteY11" fmla="*/ 186214 h 200405"/>
                <a:gd name="connsiteX12" fmla="*/ 19812 w 66103"/>
                <a:gd name="connsiteY12" fmla="*/ 17812 h 20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5">
                  <a:moveTo>
                    <a:pt x="19812" y="17812"/>
                  </a:moveTo>
                  <a:lnTo>
                    <a:pt x="0" y="15145"/>
                  </a:lnTo>
                  <a:lnTo>
                    <a:pt x="0" y="4667"/>
                  </a:lnTo>
                  <a:lnTo>
                    <a:pt x="39434" y="0"/>
                  </a:lnTo>
                  <a:lnTo>
                    <a:pt x="39910" y="0"/>
                  </a:lnTo>
                  <a:lnTo>
                    <a:pt x="45339" y="3620"/>
                  </a:lnTo>
                  <a:lnTo>
                    <a:pt x="45339" y="186404"/>
                  </a:lnTo>
                  <a:lnTo>
                    <a:pt x="66104" y="188405"/>
                  </a:lnTo>
                  <a:lnTo>
                    <a:pt x="66104" y="200406"/>
                  </a:lnTo>
                  <a:lnTo>
                    <a:pt x="0" y="200406"/>
                  </a:lnTo>
                  <a:lnTo>
                    <a:pt x="0" y="188405"/>
                  </a:lnTo>
                  <a:lnTo>
                    <a:pt x="19812" y="186214"/>
                  </a:lnTo>
                  <a:lnTo>
                    <a:pt x="19812" y="17812"/>
                  </a:lnTo>
                  <a:close/>
                </a:path>
              </a:pathLst>
            </a:custGeom>
            <a:solidFill>
              <a:srgbClr val="FFFFFF"/>
            </a:solidFill>
            <a:ln w="9525" cap="flat">
              <a:noFill/>
              <a:prstDash val="solid"/>
              <a:miter/>
            </a:ln>
          </p:spPr>
          <p:txBody>
            <a:bodyPr anchor="ctr"/>
            <a:lstStyle/>
            <a:p>
              <a:pPr>
                <a:defRPr/>
              </a:pPr>
              <a:endParaRPr lang="ro-RO"/>
            </a:p>
          </p:txBody>
        </p:sp>
        <p:sp>
          <p:nvSpPr>
            <p:cNvPr id="91" name="Freeform: Shape 1055">
              <a:extLst>
                <a:ext uri="{FF2B5EF4-FFF2-40B4-BE49-F238E27FC236}">
                  <a16:creationId xmlns:a16="http://schemas.microsoft.com/office/drawing/2014/main" id="{1AF659CE-0BBD-A268-8429-8B3FA1FC77E0}"/>
                </a:ext>
              </a:extLst>
            </p:cNvPr>
            <p:cNvSpPr/>
            <p:nvPr/>
          </p:nvSpPr>
          <p:spPr>
            <a:xfrm>
              <a:off x="11355705" y="7105427"/>
              <a:ext cx="126587" cy="142208"/>
            </a:xfrm>
            <a:custGeom>
              <a:avLst/>
              <a:gdLst>
                <a:gd name="connsiteX0" fmla="*/ 9049 w 126587"/>
                <a:gd name="connsiteY0" fmla="*/ 33052 h 142208"/>
                <a:gd name="connsiteX1" fmla="*/ 32956 w 126587"/>
                <a:gd name="connsiteY1" fmla="*/ 8477 h 142208"/>
                <a:gd name="connsiteX2" fmla="*/ 64675 w 126587"/>
                <a:gd name="connsiteY2" fmla="*/ 0 h 142208"/>
                <a:gd name="connsiteX3" fmla="*/ 111062 w 126587"/>
                <a:gd name="connsiteY3" fmla="*/ 19622 h 142208"/>
                <a:gd name="connsiteX4" fmla="*/ 126587 w 126587"/>
                <a:gd name="connsiteY4" fmla="*/ 71056 h 142208"/>
                <a:gd name="connsiteX5" fmla="*/ 117539 w 126587"/>
                <a:gd name="connsiteY5" fmla="*/ 109442 h 142208"/>
                <a:gd name="connsiteX6" fmla="*/ 93631 w 126587"/>
                <a:gd name="connsiteY6" fmla="*/ 133922 h 142208"/>
                <a:gd name="connsiteX7" fmla="*/ 61912 w 126587"/>
                <a:gd name="connsiteY7" fmla="*/ 142208 h 142208"/>
                <a:gd name="connsiteX8" fmla="*/ 15526 w 126587"/>
                <a:gd name="connsiteY8" fmla="*/ 122587 h 142208"/>
                <a:gd name="connsiteX9" fmla="*/ 0 w 126587"/>
                <a:gd name="connsiteY9" fmla="*/ 71152 h 142208"/>
                <a:gd name="connsiteX10" fmla="*/ 9049 w 126587"/>
                <a:gd name="connsiteY10" fmla="*/ 33052 h 142208"/>
                <a:gd name="connsiteX11" fmla="*/ 89345 w 126587"/>
                <a:gd name="connsiteY11" fmla="*/ 114300 h 142208"/>
                <a:gd name="connsiteX12" fmla="*/ 98393 w 126587"/>
                <a:gd name="connsiteY12" fmla="*/ 72962 h 142208"/>
                <a:gd name="connsiteX13" fmla="*/ 90107 w 126587"/>
                <a:gd name="connsiteY13" fmla="*/ 29908 h 142208"/>
                <a:gd name="connsiteX14" fmla="*/ 63437 w 126587"/>
                <a:gd name="connsiteY14" fmla="*/ 14002 h 142208"/>
                <a:gd name="connsiteX15" fmla="*/ 37338 w 126587"/>
                <a:gd name="connsiteY15" fmla="*/ 27908 h 142208"/>
                <a:gd name="connsiteX16" fmla="*/ 28194 w 126587"/>
                <a:gd name="connsiteY16" fmla="*/ 69247 h 142208"/>
                <a:gd name="connsiteX17" fmla="*/ 36767 w 126587"/>
                <a:gd name="connsiteY17" fmla="*/ 112300 h 142208"/>
                <a:gd name="connsiteX18" fmla="*/ 63437 w 126587"/>
                <a:gd name="connsiteY18" fmla="*/ 128206 h 142208"/>
                <a:gd name="connsiteX19" fmla="*/ 89345 w 126587"/>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587" h="142208">
                  <a:moveTo>
                    <a:pt x="9049" y="33052"/>
                  </a:moveTo>
                  <a:cubicBezTo>
                    <a:pt x="15049" y="22289"/>
                    <a:pt x="23050" y="14097"/>
                    <a:pt x="32956" y="8477"/>
                  </a:cubicBezTo>
                  <a:cubicBezTo>
                    <a:pt x="42863" y="2858"/>
                    <a:pt x="53340" y="0"/>
                    <a:pt x="64675" y="0"/>
                  </a:cubicBezTo>
                  <a:cubicBezTo>
                    <a:pt x="85249" y="0"/>
                    <a:pt x="100679" y="6572"/>
                    <a:pt x="111062" y="19622"/>
                  </a:cubicBezTo>
                  <a:cubicBezTo>
                    <a:pt x="121444" y="32671"/>
                    <a:pt x="126587" y="49816"/>
                    <a:pt x="126587" y="71056"/>
                  </a:cubicBezTo>
                  <a:cubicBezTo>
                    <a:pt x="126587" y="85916"/>
                    <a:pt x="123539" y="98679"/>
                    <a:pt x="117539" y="109442"/>
                  </a:cubicBezTo>
                  <a:cubicBezTo>
                    <a:pt x="111538" y="120206"/>
                    <a:pt x="103537" y="128397"/>
                    <a:pt x="93631" y="133922"/>
                  </a:cubicBezTo>
                  <a:cubicBezTo>
                    <a:pt x="83725" y="139446"/>
                    <a:pt x="73247" y="142208"/>
                    <a:pt x="61912" y="142208"/>
                  </a:cubicBezTo>
                  <a:cubicBezTo>
                    <a:pt x="41339" y="142208"/>
                    <a:pt x="25908" y="135636"/>
                    <a:pt x="15526" y="122587"/>
                  </a:cubicBezTo>
                  <a:cubicBezTo>
                    <a:pt x="5144" y="109538"/>
                    <a:pt x="0" y="92393"/>
                    <a:pt x="0" y="71152"/>
                  </a:cubicBezTo>
                  <a:cubicBezTo>
                    <a:pt x="0" y="56483"/>
                    <a:pt x="2953" y="43815"/>
                    <a:pt x="9049" y="33052"/>
                  </a:cubicBezTo>
                  <a:close/>
                  <a:moveTo>
                    <a:pt x="89345" y="114300"/>
                  </a:moveTo>
                  <a:cubicBezTo>
                    <a:pt x="95345" y="104966"/>
                    <a:pt x="98393" y="91250"/>
                    <a:pt x="98393" y="72962"/>
                  </a:cubicBezTo>
                  <a:cubicBezTo>
                    <a:pt x="98393" y="54864"/>
                    <a:pt x="95631" y="40481"/>
                    <a:pt x="90107" y="29908"/>
                  </a:cubicBezTo>
                  <a:cubicBezTo>
                    <a:pt x="84582" y="19336"/>
                    <a:pt x="75628" y="14002"/>
                    <a:pt x="63437" y="14002"/>
                  </a:cubicBezTo>
                  <a:cubicBezTo>
                    <a:pt x="52197" y="14002"/>
                    <a:pt x="43529" y="18669"/>
                    <a:pt x="37338" y="27908"/>
                  </a:cubicBezTo>
                  <a:cubicBezTo>
                    <a:pt x="31242" y="37243"/>
                    <a:pt x="28194" y="50959"/>
                    <a:pt x="28194" y="69247"/>
                  </a:cubicBezTo>
                  <a:cubicBezTo>
                    <a:pt x="28194" y="87344"/>
                    <a:pt x="31051" y="101727"/>
                    <a:pt x="36767" y="112300"/>
                  </a:cubicBezTo>
                  <a:cubicBezTo>
                    <a:pt x="42481" y="122873"/>
                    <a:pt x="51340" y="128206"/>
                    <a:pt x="63437" y="128206"/>
                  </a:cubicBezTo>
                  <a:cubicBezTo>
                    <a:pt x="74676" y="128206"/>
                    <a:pt x="83249" y="123539"/>
                    <a:pt x="89345" y="114300"/>
                  </a:cubicBezTo>
                  <a:close/>
                </a:path>
              </a:pathLst>
            </a:custGeom>
            <a:solidFill>
              <a:srgbClr val="FFFFFF"/>
            </a:solidFill>
            <a:ln w="9525" cap="flat">
              <a:noFill/>
              <a:prstDash val="solid"/>
              <a:miter/>
            </a:ln>
          </p:spPr>
          <p:txBody>
            <a:bodyPr anchor="ctr"/>
            <a:lstStyle/>
            <a:p>
              <a:pPr>
                <a:defRPr/>
              </a:pPr>
              <a:endParaRPr lang="ro-RO"/>
            </a:p>
          </p:txBody>
        </p:sp>
        <p:sp>
          <p:nvSpPr>
            <p:cNvPr id="92" name="Freeform: Shape 1056">
              <a:extLst>
                <a:ext uri="{FF2B5EF4-FFF2-40B4-BE49-F238E27FC236}">
                  <a16:creationId xmlns:a16="http://schemas.microsoft.com/office/drawing/2014/main" id="{4FF72400-EF1B-4FDC-ACB5-5FD24319C009}"/>
                </a:ext>
              </a:extLst>
            </p:cNvPr>
            <p:cNvSpPr/>
            <p:nvPr/>
          </p:nvSpPr>
          <p:spPr>
            <a:xfrm>
              <a:off x="11504961" y="7105332"/>
              <a:ext cx="95535" cy="139541"/>
            </a:xfrm>
            <a:custGeom>
              <a:avLst/>
              <a:gdLst>
                <a:gd name="connsiteX0" fmla="*/ 0 w 95535"/>
                <a:gd name="connsiteY0" fmla="*/ 127540 h 139541"/>
                <a:gd name="connsiteX1" fmla="*/ 18383 w 95535"/>
                <a:gd name="connsiteY1" fmla="*/ 126111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4 h 139541"/>
                <a:gd name="connsiteX9" fmla="*/ 39719 w 95535"/>
                <a:gd name="connsiteY9" fmla="*/ 28384 h 139541"/>
                <a:gd name="connsiteX10" fmla="*/ 40481 w 95535"/>
                <a:gd name="connsiteY10" fmla="*/ 28384 h 139541"/>
                <a:gd name="connsiteX11" fmla="*/ 49244 w 95535"/>
                <a:gd name="connsiteY11" fmla="*/ 17621 h 139541"/>
                <a:gd name="connsiteX12" fmla="*/ 65627 w 95535"/>
                <a:gd name="connsiteY12" fmla="*/ 5524 h 139541"/>
                <a:gd name="connsiteX13" fmla="*/ 87440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7 w 95535"/>
                <a:gd name="connsiteY20" fmla="*/ 127825 h 139541"/>
                <a:gd name="connsiteX21" fmla="*/ 74867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540"/>
                  </a:moveTo>
                  <a:lnTo>
                    <a:pt x="18383" y="126111"/>
                  </a:lnTo>
                  <a:lnTo>
                    <a:pt x="18383" y="22574"/>
                  </a:lnTo>
                  <a:lnTo>
                    <a:pt x="762" y="18193"/>
                  </a:lnTo>
                  <a:lnTo>
                    <a:pt x="762" y="4953"/>
                  </a:lnTo>
                  <a:lnTo>
                    <a:pt x="34576" y="571"/>
                  </a:lnTo>
                  <a:lnTo>
                    <a:pt x="35052" y="571"/>
                  </a:lnTo>
                  <a:lnTo>
                    <a:pt x="40481" y="4953"/>
                  </a:lnTo>
                  <a:lnTo>
                    <a:pt x="40481" y="9334"/>
                  </a:lnTo>
                  <a:lnTo>
                    <a:pt x="39719" y="28384"/>
                  </a:lnTo>
                  <a:lnTo>
                    <a:pt x="40481" y="28384"/>
                  </a:lnTo>
                  <a:cubicBezTo>
                    <a:pt x="42100" y="25622"/>
                    <a:pt x="45053" y="22003"/>
                    <a:pt x="49244" y="17621"/>
                  </a:cubicBezTo>
                  <a:cubicBezTo>
                    <a:pt x="53530" y="13240"/>
                    <a:pt x="58960" y="9144"/>
                    <a:pt x="65627" y="5524"/>
                  </a:cubicBezTo>
                  <a:cubicBezTo>
                    <a:pt x="72295" y="1905"/>
                    <a:pt x="79534" y="0"/>
                    <a:pt x="87440" y="0"/>
                  </a:cubicBezTo>
                  <a:cubicBezTo>
                    <a:pt x="90678" y="0"/>
                    <a:pt x="93345" y="381"/>
                    <a:pt x="95536" y="1238"/>
                  </a:cubicBezTo>
                  <a:lnTo>
                    <a:pt x="95536" y="28670"/>
                  </a:lnTo>
                  <a:cubicBezTo>
                    <a:pt x="94393" y="27908"/>
                    <a:pt x="92583" y="27051"/>
                    <a:pt x="90011" y="26384"/>
                  </a:cubicBezTo>
                  <a:cubicBezTo>
                    <a:pt x="87440" y="25622"/>
                    <a:pt x="84677" y="25241"/>
                    <a:pt x="81534" y="25241"/>
                  </a:cubicBezTo>
                  <a:cubicBezTo>
                    <a:pt x="68008" y="25241"/>
                    <a:pt x="55435" y="29432"/>
                    <a:pt x="43815" y="37719"/>
                  </a:cubicBezTo>
                  <a:lnTo>
                    <a:pt x="43815" y="125825"/>
                  </a:lnTo>
                  <a:lnTo>
                    <a:pt x="74867" y="127825"/>
                  </a:lnTo>
                  <a:lnTo>
                    <a:pt x="74867" y="139541"/>
                  </a:lnTo>
                  <a:lnTo>
                    <a:pt x="0" y="139541"/>
                  </a:lnTo>
                  <a:lnTo>
                    <a:pt x="0" y="127540"/>
                  </a:lnTo>
                  <a:close/>
                </a:path>
              </a:pathLst>
            </a:custGeom>
            <a:solidFill>
              <a:srgbClr val="FFFFFF"/>
            </a:solidFill>
            <a:ln w="9525" cap="flat">
              <a:noFill/>
              <a:prstDash val="solid"/>
              <a:miter/>
            </a:ln>
          </p:spPr>
          <p:txBody>
            <a:bodyPr anchor="ctr"/>
            <a:lstStyle/>
            <a:p>
              <a:pPr>
                <a:defRPr/>
              </a:pPr>
              <a:endParaRPr lang="ro-RO"/>
            </a:p>
          </p:txBody>
        </p:sp>
        <p:sp>
          <p:nvSpPr>
            <p:cNvPr id="93" name="Freeform: Shape 1057">
              <a:extLst>
                <a:ext uri="{FF2B5EF4-FFF2-40B4-BE49-F238E27FC236}">
                  <a16:creationId xmlns:a16="http://schemas.microsoft.com/office/drawing/2014/main" id="{D0E44554-5708-3484-6CF9-E8238CC8D8D9}"/>
                </a:ext>
              </a:extLst>
            </p:cNvPr>
            <p:cNvSpPr/>
            <p:nvPr/>
          </p:nvSpPr>
          <p:spPr>
            <a:xfrm>
              <a:off x="11675745" y="7063041"/>
              <a:ext cx="177260" cy="182022"/>
            </a:xfrm>
            <a:custGeom>
              <a:avLst/>
              <a:gdLst>
                <a:gd name="connsiteX0" fmla="*/ 19621 w 177260"/>
                <a:gd name="connsiteY0" fmla="*/ 15240 h 182022"/>
                <a:gd name="connsiteX1" fmla="*/ 0 w 177260"/>
                <a:gd name="connsiteY1" fmla="*/ 12287 h 182022"/>
                <a:gd name="connsiteX2" fmla="*/ 0 w 177260"/>
                <a:gd name="connsiteY2" fmla="*/ 0 h 182022"/>
                <a:gd name="connsiteX3" fmla="*/ 45529 w 177260"/>
                <a:gd name="connsiteY3" fmla="*/ 0 h 182022"/>
                <a:gd name="connsiteX4" fmla="*/ 127063 w 177260"/>
                <a:gd name="connsiteY4" fmla="*/ 119444 h 182022"/>
                <a:gd name="connsiteX5" fmla="*/ 140779 w 177260"/>
                <a:gd name="connsiteY5" fmla="*/ 145352 h 182022"/>
                <a:gd name="connsiteX6" fmla="*/ 140779 w 177260"/>
                <a:gd name="connsiteY6" fmla="*/ 15240 h 182022"/>
                <a:gd name="connsiteX7" fmla="*/ 119539 w 177260"/>
                <a:gd name="connsiteY7" fmla="*/ 12287 h 182022"/>
                <a:gd name="connsiteX8" fmla="*/ 119539 w 177260"/>
                <a:gd name="connsiteY8" fmla="*/ 0 h 182022"/>
                <a:gd name="connsiteX9" fmla="*/ 177260 w 177260"/>
                <a:gd name="connsiteY9" fmla="*/ 0 h 182022"/>
                <a:gd name="connsiteX10" fmla="*/ 177260 w 177260"/>
                <a:gd name="connsiteY10" fmla="*/ 12287 h 182022"/>
                <a:gd name="connsiteX11" fmla="*/ 157639 w 177260"/>
                <a:gd name="connsiteY11" fmla="*/ 15240 h 182022"/>
                <a:gd name="connsiteX12" fmla="*/ 157639 w 177260"/>
                <a:gd name="connsiteY12" fmla="*/ 181927 h 182022"/>
                <a:gd name="connsiteX13" fmla="*/ 138303 w 177260"/>
                <a:gd name="connsiteY13" fmla="*/ 181927 h 182022"/>
                <a:gd name="connsiteX14" fmla="*/ 55054 w 177260"/>
                <a:gd name="connsiteY14" fmla="*/ 59817 h 182022"/>
                <a:gd name="connsiteX15" fmla="*/ 36195 w 177260"/>
                <a:gd name="connsiteY15" fmla="*/ 27527 h 182022"/>
                <a:gd name="connsiteX16" fmla="*/ 36195 w 177260"/>
                <a:gd name="connsiteY16" fmla="*/ 167545 h 182022"/>
                <a:gd name="connsiteX17" fmla="*/ 59436 w 177260"/>
                <a:gd name="connsiteY17" fmla="*/ 170021 h 182022"/>
                <a:gd name="connsiteX18" fmla="*/ 59436 w 177260"/>
                <a:gd name="connsiteY18" fmla="*/ 182023 h 182022"/>
                <a:gd name="connsiteX19" fmla="*/ 0 w 177260"/>
                <a:gd name="connsiteY19" fmla="*/ 182023 h 182022"/>
                <a:gd name="connsiteX20" fmla="*/ 0 w 177260"/>
                <a:gd name="connsiteY20" fmla="*/ 170021 h 182022"/>
                <a:gd name="connsiteX21" fmla="*/ 19621 w 177260"/>
                <a:gd name="connsiteY21" fmla="*/ 167354 h 182022"/>
                <a:gd name="connsiteX22" fmla="*/ 19621 w 177260"/>
                <a:gd name="connsiteY22" fmla="*/ 15240 h 18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7260" h="182022">
                  <a:moveTo>
                    <a:pt x="19621" y="15240"/>
                  </a:moveTo>
                  <a:lnTo>
                    <a:pt x="0" y="12287"/>
                  </a:lnTo>
                  <a:lnTo>
                    <a:pt x="0" y="0"/>
                  </a:lnTo>
                  <a:lnTo>
                    <a:pt x="45529" y="0"/>
                  </a:lnTo>
                  <a:lnTo>
                    <a:pt x="127063" y="119444"/>
                  </a:lnTo>
                  <a:lnTo>
                    <a:pt x="140779" y="145352"/>
                  </a:lnTo>
                  <a:lnTo>
                    <a:pt x="140779" y="15240"/>
                  </a:lnTo>
                  <a:lnTo>
                    <a:pt x="119539" y="12287"/>
                  </a:lnTo>
                  <a:lnTo>
                    <a:pt x="119539" y="0"/>
                  </a:lnTo>
                  <a:lnTo>
                    <a:pt x="177260" y="0"/>
                  </a:lnTo>
                  <a:lnTo>
                    <a:pt x="177260" y="12287"/>
                  </a:lnTo>
                  <a:lnTo>
                    <a:pt x="157639" y="15240"/>
                  </a:lnTo>
                  <a:lnTo>
                    <a:pt x="157639" y="181927"/>
                  </a:lnTo>
                  <a:lnTo>
                    <a:pt x="138303" y="181927"/>
                  </a:lnTo>
                  <a:lnTo>
                    <a:pt x="55054" y="59817"/>
                  </a:lnTo>
                  <a:lnTo>
                    <a:pt x="36195" y="27527"/>
                  </a:lnTo>
                  <a:lnTo>
                    <a:pt x="36195" y="167545"/>
                  </a:lnTo>
                  <a:lnTo>
                    <a:pt x="59436" y="170021"/>
                  </a:lnTo>
                  <a:lnTo>
                    <a:pt x="59436" y="182023"/>
                  </a:lnTo>
                  <a:lnTo>
                    <a:pt x="0" y="182023"/>
                  </a:lnTo>
                  <a:lnTo>
                    <a:pt x="0" y="170021"/>
                  </a:lnTo>
                  <a:lnTo>
                    <a:pt x="19621" y="167354"/>
                  </a:lnTo>
                  <a:lnTo>
                    <a:pt x="19621" y="15240"/>
                  </a:lnTo>
                  <a:close/>
                </a:path>
              </a:pathLst>
            </a:custGeom>
            <a:solidFill>
              <a:srgbClr val="FFFFFF"/>
            </a:solidFill>
            <a:ln w="9525" cap="flat">
              <a:noFill/>
              <a:prstDash val="solid"/>
              <a:miter/>
            </a:ln>
          </p:spPr>
          <p:txBody>
            <a:bodyPr anchor="ctr"/>
            <a:lstStyle/>
            <a:p>
              <a:pPr>
                <a:defRPr/>
              </a:pPr>
              <a:endParaRPr lang="ro-RO"/>
            </a:p>
          </p:txBody>
        </p:sp>
        <p:sp>
          <p:nvSpPr>
            <p:cNvPr id="94" name="Freeform: Shape 1058">
              <a:extLst>
                <a:ext uri="{FF2B5EF4-FFF2-40B4-BE49-F238E27FC236}">
                  <a16:creationId xmlns:a16="http://schemas.microsoft.com/office/drawing/2014/main" id="{C7ED3391-5569-6A48-4001-E88B51D3FEDA}"/>
                </a:ext>
              </a:extLst>
            </p:cNvPr>
            <p:cNvSpPr/>
            <p:nvPr/>
          </p:nvSpPr>
          <p:spPr>
            <a:xfrm>
              <a:off x="11869674" y="7105523"/>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868 w 112585"/>
                <a:gd name="connsiteY11" fmla="*/ 121729 h 142208"/>
                <a:gd name="connsiteX12" fmla="*/ 105346 w 112585"/>
                <a:gd name="connsiteY12" fmla="*/ 113252 h 142208"/>
                <a:gd name="connsiteX13" fmla="*/ 110014 w 112585"/>
                <a:gd name="connsiteY13" fmla="*/ 124015 h 142208"/>
                <a:gd name="connsiteX14" fmla="*/ 88963 w 112585"/>
                <a:gd name="connsiteY14" fmla="*/ 136779 h 142208"/>
                <a:gd name="connsiteX15" fmla="*/ 60579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245 w 112585"/>
                <a:gd name="connsiteY20" fmla="*/ 13716 h 142208"/>
                <a:gd name="connsiteX21" fmla="*/ 36576 w 112585"/>
                <a:gd name="connsiteY21" fmla="*/ 24003 h 142208"/>
                <a:gd name="connsiteX22" fmla="*/ 26860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7" y="0"/>
                    <a:pt x="90868" y="4191"/>
                    <a:pt x="99250" y="12573"/>
                  </a:cubicBezTo>
                  <a:cubicBezTo>
                    <a:pt x="107632" y="20955"/>
                    <a:pt x="112109" y="33052"/>
                    <a:pt x="112586" y="48673"/>
                  </a:cubicBezTo>
                  <a:cubicBezTo>
                    <a:pt x="112586" y="58579"/>
                    <a:pt x="112014" y="66199"/>
                    <a:pt x="110871" y="71438"/>
                  </a:cubicBezTo>
                  <a:lnTo>
                    <a:pt x="26670" y="71438"/>
                  </a:lnTo>
                  <a:cubicBezTo>
                    <a:pt x="26956" y="87630"/>
                    <a:pt x="30766" y="100584"/>
                    <a:pt x="37909" y="110490"/>
                  </a:cubicBezTo>
                  <a:cubicBezTo>
                    <a:pt x="45053" y="120396"/>
                    <a:pt x="55245" y="125254"/>
                    <a:pt x="68485" y="125254"/>
                  </a:cubicBezTo>
                  <a:cubicBezTo>
                    <a:pt x="74962" y="125254"/>
                    <a:pt x="81820" y="124111"/>
                    <a:pt x="88868" y="121729"/>
                  </a:cubicBezTo>
                  <a:cubicBezTo>
                    <a:pt x="96012" y="119348"/>
                    <a:pt x="101441" y="116586"/>
                    <a:pt x="105346" y="113252"/>
                  </a:cubicBezTo>
                  <a:lnTo>
                    <a:pt x="110014" y="124015"/>
                  </a:lnTo>
                  <a:cubicBezTo>
                    <a:pt x="105251" y="128873"/>
                    <a:pt x="98298" y="133160"/>
                    <a:pt x="88963" y="136779"/>
                  </a:cubicBezTo>
                  <a:cubicBezTo>
                    <a:pt x="79629" y="140398"/>
                    <a:pt x="70199" y="142208"/>
                    <a:pt x="60579"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245" y="13716"/>
                  </a:cubicBezTo>
                  <a:cubicBezTo>
                    <a:pt x="49816" y="13716"/>
                    <a:pt x="42196" y="17145"/>
                    <a:pt x="36576" y="24003"/>
                  </a:cubicBezTo>
                  <a:cubicBezTo>
                    <a:pt x="30956" y="30861"/>
                    <a:pt x="27718" y="42386"/>
                    <a:pt x="26860" y="58483"/>
                  </a:cubicBezTo>
                  <a:lnTo>
                    <a:pt x="85630" y="58483"/>
                  </a:lnTo>
                  <a:close/>
                </a:path>
              </a:pathLst>
            </a:custGeom>
            <a:solidFill>
              <a:srgbClr val="FFFFFF"/>
            </a:solidFill>
            <a:ln w="9525" cap="flat">
              <a:noFill/>
              <a:prstDash val="solid"/>
              <a:miter/>
            </a:ln>
          </p:spPr>
          <p:txBody>
            <a:bodyPr anchor="ctr"/>
            <a:lstStyle/>
            <a:p>
              <a:pPr>
                <a:defRPr/>
              </a:pPr>
              <a:endParaRPr lang="ro-RO"/>
            </a:p>
          </p:txBody>
        </p:sp>
        <p:sp>
          <p:nvSpPr>
            <p:cNvPr id="95" name="Freeform: Shape 1059">
              <a:extLst>
                <a:ext uri="{FF2B5EF4-FFF2-40B4-BE49-F238E27FC236}">
                  <a16:creationId xmlns:a16="http://schemas.microsoft.com/office/drawing/2014/main" id="{E51DCA74-685C-A02F-1505-96B86A9AF492}"/>
                </a:ext>
              </a:extLst>
            </p:cNvPr>
            <p:cNvSpPr/>
            <p:nvPr/>
          </p:nvSpPr>
          <p:spPr>
            <a:xfrm>
              <a:off x="11999785" y="7073709"/>
              <a:ext cx="88201" cy="173640"/>
            </a:xfrm>
            <a:custGeom>
              <a:avLst/>
              <a:gdLst>
                <a:gd name="connsiteX0" fmla="*/ 24479 w 88201"/>
                <a:gd name="connsiteY0" fmla="*/ 167259 h 173640"/>
                <a:gd name="connsiteX1" fmla="*/ 17621 w 88201"/>
                <a:gd name="connsiteY1" fmla="*/ 145447 h 173640"/>
                <a:gd name="connsiteX2" fmla="*/ 17621 w 88201"/>
                <a:gd name="connsiteY2" fmla="*/ 51435 h 173640"/>
                <a:gd name="connsiteX3" fmla="*/ 0 w 88201"/>
                <a:gd name="connsiteY3" fmla="*/ 51435 h 173640"/>
                <a:gd name="connsiteX4" fmla="*/ 0 w 88201"/>
                <a:gd name="connsiteY4" fmla="*/ 40386 h 173640"/>
                <a:gd name="connsiteX5" fmla="*/ 6858 w 88201"/>
                <a:gd name="connsiteY5" fmla="*/ 38672 h 173640"/>
                <a:gd name="connsiteX6" fmla="*/ 14478 w 88201"/>
                <a:gd name="connsiteY6" fmla="*/ 36005 h 173640"/>
                <a:gd name="connsiteX7" fmla="*/ 20574 w 88201"/>
                <a:gd name="connsiteY7" fmla="*/ 27241 h 173640"/>
                <a:gd name="connsiteX8" fmla="*/ 25241 w 88201"/>
                <a:gd name="connsiteY8" fmla="*/ 12287 h 173640"/>
                <a:gd name="connsiteX9" fmla="*/ 28385 w 88201"/>
                <a:gd name="connsiteY9" fmla="*/ 0 h 173640"/>
                <a:gd name="connsiteX10" fmla="*/ 42863 w 88201"/>
                <a:gd name="connsiteY10" fmla="*/ 0 h 173640"/>
                <a:gd name="connsiteX11" fmla="*/ 43339 w 88201"/>
                <a:gd name="connsiteY11" fmla="*/ 35243 h 173640"/>
                <a:gd name="connsiteX12" fmla="*/ 84201 w 88201"/>
                <a:gd name="connsiteY12" fmla="*/ 35243 h 173640"/>
                <a:gd name="connsiteX13" fmla="*/ 84201 w 88201"/>
                <a:gd name="connsiteY13" fmla="*/ 51435 h 173640"/>
                <a:gd name="connsiteX14" fmla="*/ 43339 w 88201"/>
                <a:gd name="connsiteY14" fmla="*/ 51435 h 173640"/>
                <a:gd name="connsiteX15" fmla="*/ 43339 w 88201"/>
                <a:gd name="connsiteY15" fmla="*/ 126587 h 173640"/>
                <a:gd name="connsiteX16" fmla="*/ 44196 w 88201"/>
                <a:gd name="connsiteY16" fmla="*/ 146209 h 173640"/>
                <a:gd name="connsiteX17" fmla="*/ 47911 w 88201"/>
                <a:gd name="connsiteY17" fmla="*/ 153543 h 173640"/>
                <a:gd name="connsiteX18" fmla="*/ 57531 w 88201"/>
                <a:gd name="connsiteY18" fmla="*/ 155258 h 173640"/>
                <a:gd name="connsiteX19" fmla="*/ 72104 w 88201"/>
                <a:gd name="connsiteY19" fmla="*/ 153543 h 173640"/>
                <a:gd name="connsiteX20" fmla="*/ 84487 w 88201"/>
                <a:gd name="connsiteY20" fmla="*/ 149828 h 173640"/>
                <a:gd name="connsiteX21" fmla="*/ 88202 w 88201"/>
                <a:gd name="connsiteY21" fmla="*/ 160877 h 173640"/>
                <a:gd name="connsiteX22" fmla="*/ 69247 w 88201"/>
                <a:gd name="connsiteY22" fmla="*/ 169450 h 173640"/>
                <a:gd name="connsiteX23" fmla="*/ 45339 w 88201"/>
                <a:gd name="connsiteY23" fmla="*/ 173641 h 173640"/>
                <a:gd name="connsiteX24" fmla="*/ 24479 w 88201"/>
                <a:gd name="connsiteY24" fmla="*/ 167259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640">
                  <a:moveTo>
                    <a:pt x="24479" y="167259"/>
                  </a:moveTo>
                  <a:cubicBezTo>
                    <a:pt x="19907" y="162973"/>
                    <a:pt x="17621" y="155734"/>
                    <a:pt x="17621" y="145447"/>
                  </a:cubicBezTo>
                  <a:lnTo>
                    <a:pt x="17621" y="51435"/>
                  </a:lnTo>
                  <a:lnTo>
                    <a:pt x="0" y="51435"/>
                  </a:lnTo>
                  <a:lnTo>
                    <a:pt x="0" y="40386"/>
                  </a:lnTo>
                  <a:cubicBezTo>
                    <a:pt x="762" y="40195"/>
                    <a:pt x="3143" y="39624"/>
                    <a:pt x="6858" y="38672"/>
                  </a:cubicBezTo>
                  <a:cubicBezTo>
                    <a:pt x="10573" y="37719"/>
                    <a:pt x="13144" y="36766"/>
                    <a:pt x="14478" y="36005"/>
                  </a:cubicBezTo>
                  <a:cubicBezTo>
                    <a:pt x="17050" y="34576"/>
                    <a:pt x="19145" y="31623"/>
                    <a:pt x="20574" y="27241"/>
                  </a:cubicBezTo>
                  <a:cubicBezTo>
                    <a:pt x="21907" y="24098"/>
                    <a:pt x="23431" y="19145"/>
                    <a:pt x="25241" y="12287"/>
                  </a:cubicBezTo>
                  <a:cubicBezTo>
                    <a:pt x="27051" y="5429"/>
                    <a:pt x="28099" y="1333"/>
                    <a:pt x="28385" y="0"/>
                  </a:cubicBezTo>
                  <a:lnTo>
                    <a:pt x="42863" y="0"/>
                  </a:lnTo>
                  <a:lnTo>
                    <a:pt x="43339" y="35243"/>
                  </a:lnTo>
                  <a:lnTo>
                    <a:pt x="84201" y="35243"/>
                  </a:lnTo>
                  <a:lnTo>
                    <a:pt x="84201" y="51435"/>
                  </a:lnTo>
                  <a:lnTo>
                    <a:pt x="43339" y="51435"/>
                  </a:lnTo>
                  <a:lnTo>
                    <a:pt x="43339" y="126587"/>
                  </a:lnTo>
                  <a:cubicBezTo>
                    <a:pt x="43339" y="135922"/>
                    <a:pt x="43624" y="142399"/>
                    <a:pt x="44196" y="146209"/>
                  </a:cubicBezTo>
                  <a:cubicBezTo>
                    <a:pt x="44768" y="149924"/>
                    <a:pt x="46006" y="152400"/>
                    <a:pt x="47911" y="153543"/>
                  </a:cubicBezTo>
                  <a:cubicBezTo>
                    <a:pt x="49816" y="154686"/>
                    <a:pt x="53054" y="155258"/>
                    <a:pt x="57531" y="155258"/>
                  </a:cubicBezTo>
                  <a:cubicBezTo>
                    <a:pt x="61913" y="155258"/>
                    <a:pt x="66770" y="154686"/>
                    <a:pt x="72104" y="153543"/>
                  </a:cubicBezTo>
                  <a:cubicBezTo>
                    <a:pt x="77438" y="152400"/>
                    <a:pt x="81534" y="151162"/>
                    <a:pt x="84487" y="149828"/>
                  </a:cubicBezTo>
                  <a:lnTo>
                    <a:pt x="88202" y="160877"/>
                  </a:lnTo>
                  <a:cubicBezTo>
                    <a:pt x="84296" y="163830"/>
                    <a:pt x="77915" y="166688"/>
                    <a:pt x="69247" y="169450"/>
                  </a:cubicBezTo>
                  <a:cubicBezTo>
                    <a:pt x="60579" y="172212"/>
                    <a:pt x="52578" y="173641"/>
                    <a:pt x="45339" y="173641"/>
                  </a:cubicBezTo>
                  <a:cubicBezTo>
                    <a:pt x="36005" y="173641"/>
                    <a:pt x="29051" y="171545"/>
                    <a:pt x="24479" y="167259"/>
                  </a:cubicBezTo>
                  <a:close/>
                </a:path>
              </a:pathLst>
            </a:custGeom>
            <a:solidFill>
              <a:srgbClr val="FFFFFF"/>
            </a:solidFill>
            <a:ln w="9525" cap="flat">
              <a:noFill/>
              <a:prstDash val="solid"/>
              <a:miter/>
            </a:ln>
          </p:spPr>
          <p:txBody>
            <a:bodyPr anchor="ctr"/>
            <a:lstStyle/>
            <a:p>
              <a:pPr>
                <a:defRPr/>
              </a:pPr>
              <a:endParaRPr lang="ro-RO"/>
            </a:p>
          </p:txBody>
        </p:sp>
        <p:sp>
          <p:nvSpPr>
            <p:cNvPr id="96" name="Freeform: Shape 1060">
              <a:extLst>
                <a:ext uri="{FF2B5EF4-FFF2-40B4-BE49-F238E27FC236}">
                  <a16:creationId xmlns:a16="http://schemas.microsoft.com/office/drawing/2014/main" id="{EE74EB52-191C-C01D-DA58-FD7FBE378AD4}"/>
                </a:ext>
              </a:extLst>
            </p:cNvPr>
            <p:cNvSpPr/>
            <p:nvPr/>
          </p:nvSpPr>
          <p:spPr>
            <a:xfrm>
              <a:off x="12103226" y="7105332"/>
              <a:ext cx="95535" cy="139541"/>
            </a:xfrm>
            <a:custGeom>
              <a:avLst/>
              <a:gdLst>
                <a:gd name="connsiteX0" fmla="*/ 95 w 95535"/>
                <a:gd name="connsiteY0" fmla="*/ 127540 h 139541"/>
                <a:gd name="connsiteX1" fmla="*/ 18479 w 95535"/>
                <a:gd name="connsiteY1" fmla="*/ 126111 h 139541"/>
                <a:gd name="connsiteX2" fmla="*/ 18479 w 95535"/>
                <a:gd name="connsiteY2" fmla="*/ 22574 h 139541"/>
                <a:gd name="connsiteX3" fmla="*/ 857 w 95535"/>
                <a:gd name="connsiteY3" fmla="*/ 18193 h 139541"/>
                <a:gd name="connsiteX4" fmla="*/ 857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4 h 139541"/>
                <a:gd name="connsiteX9" fmla="*/ 39719 w 95535"/>
                <a:gd name="connsiteY9" fmla="*/ 28384 h 139541"/>
                <a:gd name="connsiteX10" fmla="*/ 40481 w 95535"/>
                <a:gd name="connsiteY10" fmla="*/ 28384 h 139541"/>
                <a:gd name="connsiteX11" fmla="*/ 49244 w 95535"/>
                <a:gd name="connsiteY11" fmla="*/ 17621 h 139541"/>
                <a:gd name="connsiteX12" fmla="*/ 65627 w 95535"/>
                <a:gd name="connsiteY12" fmla="*/ 5524 h 139541"/>
                <a:gd name="connsiteX13" fmla="*/ 87440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7 w 95535"/>
                <a:gd name="connsiteY20" fmla="*/ 127825 h 139541"/>
                <a:gd name="connsiteX21" fmla="*/ 74867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95" y="127540"/>
                  </a:moveTo>
                  <a:lnTo>
                    <a:pt x="18479" y="126111"/>
                  </a:lnTo>
                  <a:lnTo>
                    <a:pt x="18479" y="22574"/>
                  </a:lnTo>
                  <a:lnTo>
                    <a:pt x="857" y="18193"/>
                  </a:lnTo>
                  <a:lnTo>
                    <a:pt x="857" y="4953"/>
                  </a:lnTo>
                  <a:lnTo>
                    <a:pt x="34576" y="571"/>
                  </a:lnTo>
                  <a:lnTo>
                    <a:pt x="35052" y="571"/>
                  </a:lnTo>
                  <a:lnTo>
                    <a:pt x="40481" y="4953"/>
                  </a:lnTo>
                  <a:lnTo>
                    <a:pt x="40481" y="9334"/>
                  </a:lnTo>
                  <a:lnTo>
                    <a:pt x="39719" y="28384"/>
                  </a:lnTo>
                  <a:lnTo>
                    <a:pt x="40481" y="28384"/>
                  </a:lnTo>
                  <a:cubicBezTo>
                    <a:pt x="42101" y="25622"/>
                    <a:pt x="45053" y="22003"/>
                    <a:pt x="49244" y="17621"/>
                  </a:cubicBezTo>
                  <a:cubicBezTo>
                    <a:pt x="53531" y="13240"/>
                    <a:pt x="58960" y="9144"/>
                    <a:pt x="65627" y="5524"/>
                  </a:cubicBezTo>
                  <a:cubicBezTo>
                    <a:pt x="72295" y="1810"/>
                    <a:pt x="79534" y="0"/>
                    <a:pt x="87440" y="0"/>
                  </a:cubicBezTo>
                  <a:cubicBezTo>
                    <a:pt x="90678" y="0"/>
                    <a:pt x="93345" y="381"/>
                    <a:pt x="95536" y="1238"/>
                  </a:cubicBezTo>
                  <a:lnTo>
                    <a:pt x="95536" y="28670"/>
                  </a:lnTo>
                  <a:cubicBezTo>
                    <a:pt x="94393" y="27908"/>
                    <a:pt x="92583" y="27051"/>
                    <a:pt x="90011" y="26384"/>
                  </a:cubicBezTo>
                  <a:cubicBezTo>
                    <a:pt x="87440" y="25622"/>
                    <a:pt x="84677" y="25241"/>
                    <a:pt x="81534" y="25241"/>
                  </a:cubicBezTo>
                  <a:cubicBezTo>
                    <a:pt x="68009" y="25241"/>
                    <a:pt x="55436" y="29432"/>
                    <a:pt x="43815" y="37719"/>
                  </a:cubicBezTo>
                  <a:lnTo>
                    <a:pt x="43815" y="125825"/>
                  </a:lnTo>
                  <a:lnTo>
                    <a:pt x="74867" y="127825"/>
                  </a:lnTo>
                  <a:lnTo>
                    <a:pt x="74867" y="139541"/>
                  </a:lnTo>
                  <a:lnTo>
                    <a:pt x="0" y="139541"/>
                  </a:lnTo>
                  <a:lnTo>
                    <a:pt x="0" y="127540"/>
                  </a:lnTo>
                  <a:close/>
                </a:path>
              </a:pathLst>
            </a:custGeom>
            <a:solidFill>
              <a:srgbClr val="FFFFFF"/>
            </a:solidFill>
            <a:ln w="9525" cap="flat">
              <a:noFill/>
              <a:prstDash val="solid"/>
              <a:miter/>
            </a:ln>
          </p:spPr>
          <p:txBody>
            <a:bodyPr anchor="ctr"/>
            <a:lstStyle/>
            <a:p>
              <a:pPr>
                <a:defRPr/>
              </a:pPr>
              <a:endParaRPr lang="ro-RO"/>
            </a:p>
          </p:txBody>
        </p:sp>
        <p:sp>
          <p:nvSpPr>
            <p:cNvPr id="97" name="Freeform: Shape 1061">
              <a:extLst>
                <a:ext uri="{FF2B5EF4-FFF2-40B4-BE49-F238E27FC236}">
                  <a16:creationId xmlns:a16="http://schemas.microsoft.com/office/drawing/2014/main" id="{4AFEADAD-284B-D531-99CC-4B340F1C9514}"/>
                </a:ext>
              </a:extLst>
            </p:cNvPr>
            <p:cNvSpPr/>
            <p:nvPr/>
          </p:nvSpPr>
          <p:spPr>
            <a:xfrm>
              <a:off x="12214764" y="7106094"/>
              <a:ext cx="120205" cy="141446"/>
            </a:xfrm>
            <a:custGeom>
              <a:avLst/>
              <a:gdLst>
                <a:gd name="connsiteX0" fmla="*/ 23146 w 120205"/>
                <a:gd name="connsiteY0" fmla="*/ 68199 h 141446"/>
                <a:gd name="connsiteX1" fmla="*/ 81439 w 120205"/>
                <a:gd name="connsiteY1" fmla="*/ 56579 h 141446"/>
                <a:gd name="connsiteX2" fmla="*/ 81439 w 120205"/>
                <a:gd name="connsiteY2" fmla="*/ 49721 h 141446"/>
                <a:gd name="connsiteX3" fmla="*/ 78962 w 120205"/>
                <a:gd name="connsiteY3" fmla="*/ 31623 h 141446"/>
                <a:gd name="connsiteX4" fmla="*/ 70485 w 120205"/>
                <a:gd name="connsiteY4" fmla="*/ 22003 h 141446"/>
                <a:gd name="connsiteX5" fmla="*/ 53435 w 120205"/>
                <a:gd name="connsiteY5" fmla="*/ 18955 h 141446"/>
                <a:gd name="connsiteX6" fmla="*/ 31051 w 120205"/>
                <a:gd name="connsiteY6" fmla="*/ 22479 h 141446"/>
                <a:gd name="connsiteX7" fmla="*/ 11335 w 120205"/>
                <a:gd name="connsiteY7" fmla="*/ 31147 h 141446"/>
                <a:gd name="connsiteX8" fmla="*/ 5239 w 120205"/>
                <a:gd name="connsiteY8" fmla="*/ 18383 h 141446"/>
                <a:gd name="connsiteX9" fmla="*/ 16954 w 120205"/>
                <a:gd name="connsiteY9" fmla="*/ 11240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1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199 h 141446"/>
                <a:gd name="connsiteX28" fmla="*/ 66294 w 120205"/>
                <a:gd name="connsiteY28" fmla="*/ 120968 h 141446"/>
                <a:gd name="connsiteX29" fmla="*/ 81439 w 120205"/>
                <a:gd name="connsiteY29" fmla="*/ 111633 h 141446"/>
                <a:gd name="connsiteX30" fmla="*/ 81439 w 120205"/>
                <a:gd name="connsiteY30" fmla="*/ 69533 h 141446"/>
                <a:gd name="connsiteX31" fmla="*/ 41148 w 120205"/>
                <a:gd name="connsiteY31" fmla="*/ 77724 h 141446"/>
                <a:gd name="connsiteX32" fmla="*/ 27527 w 120205"/>
                <a:gd name="connsiteY32" fmla="*/ 99155 h 141446"/>
                <a:gd name="connsiteX33" fmla="*/ 34004 w 120205"/>
                <a:gd name="connsiteY33" fmla="*/ 118586 h 141446"/>
                <a:gd name="connsiteX34" fmla="*/ 51530 w 120205"/>
                <a:gd name="connsiteY34" fmla="*/ 124873 h 141446"/>
                <a:gd name="connsiteX35" fmla="*/ 66294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1"/>
                  </a:lnTo>
                  <a:cubicBezTo>
                    <a:pt x="81439" y="42101"/>
                    <a:pt x="80582" y="36005"/>
                    <a:pt x="78962" y="31623"/>
                  </a:cubicBezTo>
                  <a:cubicBezTo>
                    <a:pt x="77343" y="27242"/>
                    <a:pt x="74486" y="24003"/>
                    <a:pt x="70485" y="22003"/>
                  </a:cubicBezTo>
                  <a:cubicBezTo>
                    <a:pt x="66484" y="20003"/>
                    <a:pt x="60865" y="18955"/>
                    <a:pt x="53435" y="18955"/>
                  </a:cubicBezTo>
                  <a:cubicBezTo>
                    <a:pt x="45149" y="18955"/>
                    <a:pt x="37624" y="20098"/>
                    <a:pt x="31051" y="22479"/>
                  </a:cubicBezTo>
                  <a:cubicBezTo>
                    <a:pt x="24479" y="24860"/>
                    <a:pt x="17907" y="27718"/>
                    <a:pt x="11335" y="31147"/>
                  </a:cubicBezTo>
                  <a:lnTo>
                    <a:pt x="5239" y="18383"/>
                  </a:lnTo>
                  <a:cubicBezTo>
                    <a:pt x="7334" y="16574"/>
                    <a:pt x="11240" y="14192"/>
                    <a:pt x="16954" y="11240"/>
                  </a:cubicBezTo>
                  <a:cubicBezTo>
                    <a:pt x="22670" y="8287"/>
                    <a:pt x="29242" y="5715"/>
                    <a:pt x="36767" y="3429"/>
                  </a:cubicBezTo>
                  <a:cubicBezTo>
                    <a:pt x="44291" y="1143"/>
                    <a:pt x="51816" y="0"/>
                    <a:pt x="59246"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1"/>
                    <a:pt x="82963" y="134684"/>
                    <a:pt x="82963" y="130016"/>
                  </a:cubicBezTo>
                  <a:lnTo>
                    <a:pt x="82963" y="121920"/>
                  </a:lnTo>
                  <a:cubicBezTo>
                    <a:pt x="78105" y="126778"/>
                    <a:pt x="72104" y="131350"/>
                    <a:pt x="64961" y="135350"/>
                  </a:cubicBezTo>
                  <a:cubicBezTo>
                    <a:pt x="57817" y="139351"/>
                    <a:pt x="49816" y="141446"/>
                    <a:pt x="40862" y="141446"/>
                  </a:cubicBezTo>
                  <a:cubicBezTo>
                    <a:pt x="29146" y="141446"/>
                    <a:pt x="19336" y="138017"/>
                    <a:pt x="11621" y="131255"/>
                  </a:cubicBezTo>
                  <a:cubicBezTo>
                    <a:pt x="3905" y="124492"/>
                    <a:pt x="0" y="114776"/>
                    <a:pt x="0" y="102013"/>
                  </a:cubicBezTo>
                  <a:cubicBezTo>
                    <a:pt x="191" y="86773"/>
                    <a:pt x="7811" y="75438"/>
                    <a:pt x="23146" y="68199"/>
                  </a:cubicBezTo>
                  <a:close/>
                  <a:moveTo>
                    <a:pt x="66294" y="120968"/>
                  </a:moveTo>
                  <a:cubicBezTo>
                    <a:pt x="71818" y="118396"/>
                    <a:pt x="76867" y="115253"/>
                    <a:pt x="81439" y="111633"/>
                  </a:cubicBezTo>
                  <a:lnTo>
                    <a:pt x="81439" y="69533"/>
                  </a:lnTo>
                  <a:cubicBezTo>
                    <a:pt x="63627" y="69533"/>
                    <a:pt x="50197" y="72295"/>
                    <a:pt x="41148" y="77724"/>
                  </a:cubicBezTo>
                  <a:cubicBezTo>
                    <a:pt x="32099" y="83153"/>
                    <a:pt x="27527" y="90297"/>
                    <a:pt x="27527" y="99155"/>
                  </a:cubicBezTo>
                  <a:cubicBezTo>
                    <a:pt x="27527" y="108014"/>
                    <a:pt x="29718" y="114491"/>
                    <a:pt x="34004" y="118586"/>
                  </a:cubicBezTo>
                  <a:cubicBezTo>
                    <a:pt x="38291" y="122777"/>
                    <a:pt x="44196" y="124873"/>
                    <a:pt x="51530" y="124873"/>
                  </a:cubicBezTo>
                  <a:cubicBezTo>
                    <a:pt x="55817" y="124873"/>
                    <a:pt x="60674" y="123539"/>
                    <a:pt x="66294" y="120968"/>
                  </a:cubicBezTo>
                  <a:close/>
                </a:path>
              </a:pathLst>
            </a:custGeom>
            <a:solidFill>
              <a:srgbClr val="FFFFFF"/>
            </a:solidFill>
            <a:ln w="9525" cap="flat">
              <a:noFill/>
              <a:prstDash val="solid"/>
              <a:miter/>
            </a:ln>
          </p:spPr>
          <p:txBody>
            <a:bodyPr anchor="ctr"/>
            <a:lstStyle/>
            <a:p>
              <a:pPr>
                <a:defRPr/>
              </a:pPr>
              <a:endParaRPr lang="ro-RO"/>
            </a:p>
          </p:txBody>
        </p:sp>
        <p:sp>
          <p:nvSpPr>
            <p:cNvPr id="98" name="Freeform: Shape 1062">
              <a:extLst>
                <a:ext uri="{FF2B5EF4-FFF2-40B4-BE49-F238E27FC236}">
                  <a16:creationId xmlns:a16="http://schemas.microsoft.com/office/drawing/2014/main" id="{28C30D28-4BDE-B8B2-68C3-E68A39837EF2}"/>
                </a:ext>
              </a:extLst>
            </p:cNvPr>
            <p:cNvSpPr/>
            <p:nvPr/>
          </p:nvSpPr>
          <p:spPr>
            <a:xfrm>
              <a:off x="12349257" y="7105904"/>
              <a:ext cx="147732" cy="138969"/>
            </a:xfrm>
            <a:custGeom>
              <a:avLst/>
              <a:gdLst>
                <a:gd name="connsiteX0" fmla="*/ 17621 w 147732"/>
                <a:gd name="connsiteY0" fmla="*/ 22003 h 138969"/>
                <a:gd name="connsiteX1" fmla="*/ 0 w 147732"/>
                <a:gd name="connsiteY1" fmla="*/ 17621 h 138969"/>
                <a:gd name="connsiteX2" fmla="*/ 0 w 147732"/>
                <a:gd name="connsiteY2" fmla="*/ 4381 h 138969"/>
                <a:gd name="connsiteX3" fmla="*/ 34957 w 147732"/>
                <a:gd name="connsiteY3" fmla="*/ 0 h 138969"/>
                <a:gd name="connsiteX4" fmla="*/ 35719 w 147732"/>
                <a:gd name="connsiteY4" fmla="*/ 0 h 138969"/>
                <a:gd name="connsiteX5" fmla="*/ 40862 w 147732"/>
                <a:gd name="connsiteY5" fmla="*/ 4381 h 138969"/>
                <a:gd name="connsiteX6" fmla="*/ 40862 w 147732"/>
                <a:gd name="connsiteY6" fmla="*/ 14669 h 138969"/>
                <a:gd name="connsiteX7" fmla="*/ 40577 w 147732"/>
                <a:gd name="connsiteY7" fmla="*/ 20574 h 138969"/>
                <a:gd name="connsiteX8" fmla="*/ 63818 w 147732"/>
                <a:gd name="connsiteY8" fmla="*/ 6382 h 138969"/>
                <a:gd name="connsiteX9" fmla="*/ 91440 w 147732"/>
                <a:gd name="connsiteY9" fmla="*/ 0 h 138969"/>
                <a:gd name="connsiteX10" fmla="*/ 115253 w 147732"/>
                <a:gd name="connsiteY10" fmla="*/ 5906 h 138969"/>
                <a:gd name="connsiteX11" fmla="*/ 127159 w 147732"/>
                <a:gd name="connsiteY11" fmla="*/ 23908 h 138969"/>
                <a:gd name="connsiteX12" fmla="*/ 130588 w 147732"/>
                <a:gd name="connsiteY12" fmla="*/ 56579 h 138969"/>
                <a:gd name="connsiteX13" fmla="*/ 130588 w 147732"/>
                <a:gd name="connsiteY13" fmla="*/ 125063 h 138969"/>
                <a:gd name="connsiteX14" fmla="*/ 147733 w 147732"/>
                <a:gd name="connsiteY14" fmla="*/ 126778 h 138969"/>
                <a:gd name="connsiteX15" fmla="*/ 147733 w 147732"/>
                <a:gd name="connsiteY15" fmla="*/ 138970 h 138969"/>
                <a:gd name="connsiteX16" fmla="*/ 89725 w 147732"/>
                <a:gd name="connsiteY16" fmla="*/ 138970 h 138969"/>
                <a:gd name="connsiteX17" fmla="*/ 89725 w 147732"/>
                <a:gd name="connsiteY17" fmla="*/ 126968 h 138969"/>
                <a:gd name="connsiteX18" fmla="*/ 104870 w 147732"/>
                <a:gd name="connsiteY18" fmla="*/ 124968 h 138969"/>
                <a:gd name="connsiteX19" fmla="*/ 104870 w 147732"/>
                <a:gd name="connsiteY19" fmla="*/ 56198 h 138969"/>
                <a:gd name="connsiteX20" fmla="*/ 102870 w 147732"/>
                <a:gd name="connsiteY20" fmla="*/ 33528 h 138969"/>
                <a:gd name="connsiteX21" fmla="*/ 95536 w 147732"/>
                <a:gd name="connsiteY21" fmla="*/ 21336 h 138969"/>
                <a:gd name="connsiteX22" fmla="*/ 79915 w 147732"/>
                <a:gd name="connsiteY22" fmla="*/ 17335 h 138969"/>
                <a:gd name="connsiteX23" fmla="*/ 61055 w 147732"/>
                <a:gd name="connsiteY23" fmla="*/ 21717 h 138969"/>
                <a:gd name="connsiteX24" fmla="*/ 43148 w 147732"/>
                <a:gd name="connsiteY24" fmla="*/ 32004 h 138969"/>
                <a:gd name="connsiteX25" fmla="*/ 43148 w 147732"/>
                <a:gd name="connsiteY25" fmla="*/ 124777 h 138969"/>
                <a:gd name="connsiteX26" fmla="*/ 59817 w 147732"/>
                <a:gd name="connsiteY26" fmla="*/ 126968 h 138969"/>
                <a:gd name="connsiteX27" fmla="*/ 59817 w 147732"/>
                <a:gd name="connsiteY27" fmla="*/ 138970 h 138969"/>
                <a:gd name="connsiteX28" fmla="*/ 2096 w 147732"/>
                <a:gd name="connsiteY28" fmla="*/ 138970 h 138969"/>
                <a:gd name="connsiteX29" fmla="*/ 2096 w 147732"/>
                <a:gd name="connsiteY29" fmla="*/ 126968 h 138969"/>
                <a:gd name="connsiteX30" fmla="*/ 17526 w 147732"/>
                <a:gd name="connsiteY30" fmla="*/ 124777 h 138969"/>
                <a:gd name="connsiteX31" fmla="*/ 17526 w 147732"/>
                <a:gd name="connsiteY31" fmla="*/ 2200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8969">
                  <a:moveTo>
                    <a:pt x="17621" y="22003"/>
                  </a:moveTo>
                  <a:lnTo>
                    <a:pt x="0" y="17621"/>
                  </a:lnTo>
                  <a:lnTo>
                    <a:pt x="0" y="4381"/>
                  </a:lnTo>
                  <a:lnTo>
                    <a:pt x="34957" y="0"/>
                  </a:lnTo>
                  <a:lnTo>
                    <a:pt x="35719" y="0"/>
                  </a:lnTo>
                  <a:lnTo>
                    <a:pt x="40862" y="4381"/>
                  </a:lnTo>
                  <a:lnTo>
                    <a:pt x="40862" y="14669"/>
                  </a:lnTo>
                  <a:lnTo>
                    <a:pt x="40577" y="20574"/>
                  </a:lnTo>
                  <a:cubicBezTo>
                    <a:pt x="46482" y="15335"/>
                    <a:pt x="54197" y="10668"/>
                    <a:pt x="63818" y="6382"/>
                  </a:cubicBezTo>
                  <a:cubicBezTo>
                    <a:pt x="73438" y="2096"/>
                    <a:pt x="82677" y="0"/>
                    <a:pt x="91440" y="0"/>
                  </a:cubicBezTo>
                  <a:cubicBezTo>
                    <a:pt x="101727" y="0"/>
                    <a:pt x="109633" y="2000"/>
                    <a:pt x="115253" y="5906"/>
                  </a:cubicBezTo>
                  <a:cubicBezTo>
                    <a:pt x="120872" y="9811"/>
                    <a:pt x="124873" y="15811"/>
                    <a:pt x="127159" y="23908"/>
                  </a:cubicBezTo>
                  <a:cubicBezTo>
                    <a:pt x="129445" y="32004"/>
                    <a:pt x="130588" y="42863"/>
                    <a:pt x="130588" y="56579"/>
                  </a:cubicBezTo>
                  <a:lnTo>
                    <a:pt x="130588" y="125063"/>
                  </a:lnTo>
                  <a:lnTo>
                    <a:pt x="147733" y="126778"/>
                  </a:lnTo>
                  <a:lnTo>
                    <a:pt x="147733" y="138970"/>
                  </a:lnTo>
                  <a:lnTo>
                    <a:pt x="89725" y="138970"/>
                  </a:lnTo>
                  <a:lnTo>
                    <a:pt x="89725" y="126968"/>
                  </a:lnTo>
                  <a:lnTo>
                    <a:pt x="104870" y="124968"/>
                  </a:lnTo>
                  <a:lnTo>
                    <a:pt x="104870" y="56198"/>
                  </a:lnTo>
                  <a:cubicBezTo>
                    <a:pt x="104870" y="46577"/>
                    <a:pt x="104204" y="39052"/>
                    <a:pt x="102870" y="33528"/>
                  </a:cubicBezTo>
                  <a:cubicBezTo>
                    <a:pt x="101537" y="28099"/>
                    <a:pt x="99155" y="24003"/>
                    <a:pt x="95536" y="21336"/>
                  </a:cubicBezTo>
                  <a:cubicBezTo>
                    <a:pt x="91916" y="18669"/>
                    <a:pt x="86773" y="17335"/>
                    <a:pt x="79915" y="17335"/>
                  </a:cubicBezTo>
                  <a:cubicBezTo>
                    <a:pt x="74009" y="17335"/>
                    <a:pt x="67723" y="18764"/>
                    <a:pt x="61055" y="21717"/>
                  </a:cubicBezTo>
                  <a:cubicBezTo>
                    <a:pt x="54388" y="24670"/>
                    <a:pt x="48387" y="28099"/>
                    <a:pt x="43148" y="32004"/>
                  </a:cubicBezTo>
                  <a:lnTo>
                    <a:pt x="43148" y="124777"/>
                  </a:lnTo>
                  <a:lnTo>
                    <a:pt x="59817" y="126968"/>
                  </a:lnTo>
                  <a:lnTo>
                    <a:pt x="59817" y="138970"/>
                  </a:lnTo>
                  <a:lnTo>
                    <a:pt x="2096" y="138970"/>
                  </a:lnTo>
                  <a:lnTo>
                    <a:pt x="2096" y="126968"/>
                  </a:lnTo>
                  <a:lnTo>
                    <a:pt x="17526" y="124777"/>
                  </a:lnTo>
                  <a:lnTo>
                    <a:pt x="17526" y="22003"/>
                  </a:lnTo>
                  <a:close/>
                </a:path>
              </a:pathLst>
            </a:custGeom>
            <a:solidFill>
              <a:srgbClr val="FFFFFF"/>
            </a:solidFill>
            <a:ln w="9525" cap="flat">
              <a:noFill/>
              <a:prstDash val="solid"/>
              <a:miter/>
            </a:ln>
          </p:spPr>
          <p:txBody>
            <a:bodyPr anchor="ctr"/>
            <a:lstStyle/>
            <a:p>
              <a:pPr>
                <a:defRPr/>
              </a:pPr>
              <a:endParaRPr lang="ro-RO"/>
            </a:p>
          </p:txBody>
        </p:sp>
        <p:sp>
          <p:nvSpPr>
            <p:cNvPr id="99" name="Freeform: Shape 1063">
              <a:extLst>
                <a:ext uri="{FF2B5EF4-FFF2-40B4-BE49-F238E27FC236}">
                  <a16:creationId xmlns:a16="http://schemas.microsoft.com/office/drawing/2014/main" id="{AB9F9E9D-A78F-7582-987E-5A6CF9CC5372}"/>
                </a:ext>
              </a:extLst>
            </p:cNvPr>
            <p:cNvSpPr/>
            <p:nvPr/>
          </p:nvSpPr>
          <p:spPr>
            <a:xfrm>
              <a:off x="12517088" y="7105999"/>
              <a:ext cx="99155" cy="141446"/>
            </a:xfrm>
            <a:custGeom>
              <a:avLst/>
              <a:gdLst>
                <a:gd name="connsiteX0" fmla="*/ 20383 w 99155"/>
                <a:gd name="connsiteY0" fmla="*/ 119348 h 141446"/>
                <a:gd name="connsiteX1" fmla="*/ 30766 w 99155"/>
                <a:gd name="connsiteY1" fmla="*/ 125920 h 141446"/>
                <a:gd name="connsiteX2" fmla="*/ 47530 w 99155"/>
                <a:gd name="connsiteY2" fmla="*/ 128873 h 141446"/>
                <a:gd name="connsiteX3" fmla="*/ 68104 w 99155"/>
                <a:gd name="connsiteY3" fmla="*/ 123444 h 141446"/>
                <a:gd name="connsiteX4" fmla="*/ 74676 w 99155"/>
                <a:gd name="connsiteY4" fmla="*/ 108490 h 141446"/>
                <a:gd name="connsiteX5" fmla="*/ 70485 w 99155"/>
                <a:gd name="connsiteY5" fmla="*/ 96965 h 141446"/>
                <a:gd name="connsiteX6" fmla="*/ 58864 w 99155"/>
                <a:gd name="connsiteY6" fmla="*/ 88297 h 141446"/>
                <a:gd name="connsiteX7" fmla="*/ 37433 w 99155"/>
                <a:gd name="connsiteY7" fmla="*/ 79153 h 141446"/>
                <a:gd name="connsiteX8" fmla="*/ 9906 w 99155"/>
                <a:gd name="connsiteY8" fmla="*/ 62103 h 141446"/>
                <a:gd name="connsiteX9" fmla="*/ 1238 w 99155"/>
                <a:gd name="connsiteY9" fmla="*/ 36004 h 141446"/>
                <a:gd name="connsiteX10" fmla="*/ 7715 w 99155"/>
                <a:gd name="connsiteY10" fmla="*/ 17145 h 141446"/>
                <a:gd name="connsiteX11" fmla="*/ 25622 w 99155"/>
                <a:gd name="connsiteY11" fmla="*/ 4572 h 141446"/>
                <a:gd name="connsiteX12" fmla="*/ 50959 w 99155"/>
                <a:gd name="connsiteY12" fmla="*/ 0 h 141446"/>
                <a:gd name="connsiteX13" fmla="*/ 70675 w 99155"/>
                <a:gd name="connsiteY13" fmla="*/ 1715 h 141446"/>
                <a:gd name="connsiteX14" fmla="*/ 84296 w 99155"/>
                <a:gd name="connsiteY14" fmla="*/ 5144 h 141446"/>
                <a:gd name="connsiteX15" fmla="*/ 91154 w 99155"/>
                <a:gd name="connsiteY15" fmla="*/ 7334 h 141446"/>
                <a:gd name="connsiteX16" fmla="*/ 91154 w 99155"/>
                <a:gd name="connsiteY16" fmla="*/ 37719 h 141446"/>
                <a:gd name="connsiteX17" fmla="*/ 76200 w 99155"/>
                <a:gd name="connsiteY17" fmla="*/ 37719 h 141446"/>
                <a:gd name="connsiteX18" fmla="*/ 71342 w 99155"/>
                <a:gd name="connsiteY18" fmla="*/ 19621 h 141446"/>
                <a:gd name="connsiteX19" fmla="*/ 63532 w 99155"/>
                <a:gd name="connsiteY19" fmla="*/ 14573 h 141446"/>
                <a:gd name="connsiteX20" fmla="*/ 49339 w 99155"/>
                <a:gd name="connsiteY20" fmla="*/ 12478 h 141446"/>
                <a:gd name="connsiteX21" fmla="*/ 31623 w 99155"/>
                <a:gd name="connsiteY21" fmla="*/ 17335 h 141446"/>
                <a:gd name="connsiteX22" fmla="*/ 24860 w 99155"/>
                <a:gd name="connsiteY22" fmla="*/ 30575 h 141446"/>
                <a:gd name="connsiteX23" fmla="*/ 28384 w 99155"/>
                <a:gd name="connsiteY23" fmla="*/ 42672 h 141446"/>
                <a:gd name="connsiteX24" fmla="*/ 37338 w 99155"/>
                <a:gd name="connsiteY24" fmla="*/ 50387 h 141446"/>
                <a:gd name="connsiteX25" fmla="*/ 52006 w 99155"/>
                <a:gd name="connsiteY25" fmla="*/ 57245 h 141446"/>
                <a:gd name="connsiteX26" fmla="*/ 56864 w 99155"/>
                <a:gd name="connsiteY26" fmla="*/ 59245 h 141446"/>
                <a:gd name="connsiteX27" fmla="*/ 79153 w 99155"/>
                <a:gd name="connsiteY27" fmla="*/ 69532 h 141446"/>
                <a:gd name="connsiteX28" fmla="*/ 93440 w 99155"/>
                <a:gd name="connsiteY28" fmla="*/ 82391 h 141446"/>
                <a:gd name="connsiteX29" fmla="*/ 99155 w 99155"/>
                <a:gd name="connsiteY29" fmla="*/ 101822 h 141446"/>
                <a:gd name="connsiteX30" fmla="*/ 85058 w 99155"/>
                <a:gd name="connsiteY30" fmla="*/ 130683 h 141446"/>
                <a:gd name="connsiteX31" fmla="*/ 46482 w 99155"/>
                <a:gd name="connsiteY31" fmla="*/ 141446 h 141446"/>
                <a:gd name="connsiteX32" fmla="*/ 21431 w 99155"/>
                <a:gd name="connsiteY32" fmla="*/ 138113 h 141446"/>
                <a:gd name="connsiteX33" fmla="*/ 0 w 99155"/>
                <a:gd name="connsiteY33" fmla="*/ 131350 h 141446"/>
                <a:gd name="connsiteX34" fmla="*/ 0 w 99155"/>
                <a:gd name="connsiteY34" fmla="*/ 100013 h 141446"/>
                <a:gd name="connsiteX35" fmla="*/ 15907 w 99155"/>
                <a:gd name="connsiteY35" fmla="*/ 100013 h 141446"/>
                <a:gd name="connsiteX36" fmla="*/ 20383 w 99155"/>
                <a:gd name="connsiteY36" fmla="*/ 11934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9155" h="141446">
                  <a:moveTo>
                    <a:pt x="20383" y="119348"/>
                  </a:moveTo>
                  <a:cubicBezTo>
                    <a:pt x="22003" y="121825"/>
                    <a:pt x="25527" y="124015"/>
                    <a:pt x="30766" y="125920"/>
                  </a:cubicBezTo>
                  <a:cubicBezTo>
                    <a:pt x="36100" y="127921"/>
                    <a:pt x="41624" y="128873"/>
                    <a:pt x="47530" y="128873"/>
                  </a:cubicBezTo>
                  <a:cubicBezTo>
                    <a:pt x="56864" y="128873"/>
                    <a:pt x="63722" y="127063"/>
                    <a:pt x="68104" y="123444"/>
                  </a:cubicBezTo>
                  <a:cubicBezTo>
                    <a:pt x="72485" y="119824"/>
                    <a:pt x="74676" y="114871"/>
                    <a:pt x="74676" y="108490"/>
                  </a:cubicBezTo>
                  <a:cubicBezTo>
                    <a:pt x="74676" y="104108"/>
                    <a:pt x="73247" y="100203"/>
                    <a:pt x="70485" y="96965"/>
                  </a:cubicBezTo>
                  <a:cubicBezTo>
                    <a:pt x="67723" y="93726"/>
                    <a:pt x="63817" y="90773"/>
                    <a:pt x="58864" y="88297"/>
                  </a:cubicBezTo>
                  <a:cubicBezTo>
                    <a:pt x="53911" y="85725"/>
                    <a:pt x="46768" y="82677"/>
                    <a:pt x="37433" y="79153"/>
                  </a:cubicBezTo>
                  <a:cubicBezTo>
                    <a:pt x="24860" y="74390"/>
                    <a:pt x="15716" y="68770"/>
                    <a:pt x="9906" y="62103"/>
                  </a:cubicBezTo>
                  <a:cubicBezTo>
                    <a:pt x="4096" y="55531"/>
                    <a:pt x="1238" y="46768"/>
                    <a:pt x="1238" y="36004"/>
                  </a:cubicBezTo>
                  <a:cubicBezTo>
                    <a:pt x="1238" y="28861"/>
                    <a:pt x="3429" y="22574"/>
                    <a:pt x="7715" y="17145"/>
                  </a:cubicBezTo>
                  <a:cubicBezTo>
                    <a:pt x="12001" y="11716"/>
                    <a:pt x="18002" y="7525"/>
                    <a:pt x="25622" y="4572"/>
                  </a:cubicBezTo>
                  <a:cubicBezTo>
                    <a:pt x="33242" y="1619"/>
                    <a:pt x="41624" y="0"/>
                    <a:pt x="50959" y="0"/>
                  </a:cubicBezTo>
                  <a:cubicBezTo>
                    <a:pt x="58483" y="0"/>
                    <a:pt x="65056" y="571"/>
                    <a:pt x="70675" y="1715"/>
                  </a:cubicBezTo>
                  <a:cubicBezTo>
                    <a:pt x="76295" y="2857"/>
                    <a:pt x="80867" y="4000"/>
                    <a:pt x="84296" y="5144"/>
                  </a:cubicBezTo>
                  <a:cubicBezTo>
                    <a:pt x="87725" y="6286"/>
                    <a:pt x="90011" y="7048"/>
                    <a:pt x="91154" y="7334"/>
                  </a:cubicBezTo>
                  <a:lnTo>
                    <a:pt x="91154" y="37719"/>
                  </a:lnTo>
                  <a:lnTo>
                    <a:pt x="76200" y="37719"/>
                  </a:lnTo>
                  <a:lnTo>
                    <a:pt x="71342" y="19621"/>
                  </a:lnTo>
                  <a:cubicBezTo>
                    <a:pt x="70390" y="17621"/>
                    <a:pt x="67723" y="16002"/>
                    <a:pt x="63532" y="14573"/>
                  </a:cubicBezTo>
                  <a:cubicBezTo>
                    <a:pt x="59341" y="13144"/>
                    <a:pt x="54578" y="12478"/>
                    <a:pt x="49339" y="12478"/>
                  </a:cubicBezTo>
                  <a:cubicBezTo>
                    <a:pt x="42005" y="12478"/>
                    <a:pt x="36100" y="14097"/>
                    <a:pt x="31623" y="17335"/>
                  </a:cubicBezTo>
                  <a:cubicBezTo>
                    <a:pt x="27146" y="20574"/>
                    <a:pt x="24860" y="25051"/>
                    <a:pt x="24860" y="30575"/>
                  </a:cubicBezTo>
                  <a:cubicBezTo>
                    <a:pt x="24860" y="35433"/>
                    <a:pt x="26003" y="39529"/>
                    <a:pt x="28384" y="42672"/>
                  </a:cubicBezTo>
                  <a:cubicBezTo>
                    <a:pt x="30766" y="45815"/>
                    <a:pt x="33718" y="48387"/>
                    <a:pt x="37338" y="50387"/>
                  </a:cubicBezTo>
                  <a:cubicBezTo>
                    <a:pt x="40957" y="52388"/>
                    <a:pt x="45815" y="54673"/>
                    <a:pt x="52006" y="57245"/>
                  </a:cubicBezTo>
                  <a:lnTo>
                    <a:pt x="56864" y="59245"/>
                  </a:lnTo>
                  <a:cubicBezTo>
                    <a:pt x="66008" y="62865"/>
                    <a:pt x="73438" y="66294"/>
                    <a:pt x="79153" y="69532"/>
                  </a:cubicBezTo>
                  <a:cubicBezTo>
                    <a:pt x="84868" y="72771"/>
                    <a:pt x="89630" y="77057"/>
                    <a:pt x="93440" y="82391"/>
                  </a:cubicBezTo>
                  <a:cubicBezTo>
                    <a:pt x="97250" y="87725"/>
                    <a:pt x="99155" y="94202"/>
                    <a:pt x="99155" y="101822"/>
                  </a:cubicBezTo>
                  <a:cubicBezTo>
                    <a:pt x="99155" y="113919"/>
                    <a:pt x="94488" y="123539"/>
                    <a:pt x="85058" y="130683"/>
                  </a:cubicBezTo>
                  <a:cubicBezTo>
                    <a:pt x="75724" y="137827"/>
                    <a:pt x="62865" y="141446"/>
                    <a:pt x="46482" y="141446"/>
                  </a:cubicBezTo>
                  <a:cubicBezTo>
                    <a:pt x="38481" y="141446"/>
                    <a:pt x="30099" y="140303"/>
                    <a:pt x="21431" y="138113"/>
                  </a:cubicBezTo>
                  <a:cubicBezTo>
                    <a:pt x="12668" y="135922"/>
                    <a:pt x="5525" y="133636"/>
                    <a:pt x="0" y="131350"/>
                  </a:cubicBezTo>
                  <a:lnTo>
                    <a:pt x="0" y="100013"/>
                  </a:lnTo>
                  <a:lnTo>
                    <a:pt x="15907" y="100013"/>
                  </a:lnTo>
                  <a:lnTo>
                    <a:pt x="20383" y="119348"/>
                  </a:lnTo>
                  <a:close/>
                </a:path>
              </a:pathLst>
            </a:custGeom>
            <a:solidFill>
              <a:srgbClr val="FFFFFF"/>
            </a:solidFill>
            <a:ln w="9525" cap="flat">
              <a:noFill/>
              <a:prstDash val="solid"/>
              <a:miter/>
            </a:ln>
          </p:spPr>
          <p:txBody>
            <a:bodyPr anchor="ctr"/>
            <a:lstStyle/>
            <a:p>
              <a:pPr>
                <a:defRPr/>
              </a:pPr>
              <a:endParaRPr lang="ro-RO"/>
            </a:p>
          </p:txBody>
        </p:sp>
        <p:sp>
          <p:nvSpPr>
            <p:cNvPr id="100" name="Freeform: Shape 1064">
              <a:extLst>
                <a:ext uri="{FF2B5EF4-FFF2-40B4-BE49-F238E27FC236}">
                  <a16:creationId xmlns:a16="http://schemas.microsoft.com/office/drawing/2014/main" id="{B08A7E3C-905C-BFB8-E217-AEC0B423BE60}"/>
                </a:ext>
              </a:extLst>
            </p:cNvPr>
            <p:cNvSpPr/>
            <p:nvPr/>
          </p:nvSpPr>
          <p:spPr>
            <a:xfrm>
              <a:off x="12635388" y="7105904"/>
              <a:ext cx="229076" cy="139064"/>
            </a:xfrm>
            <a:custGeom>
              <a:avLst/>
              <a:gdLst>
                <a:gd name="connsiteX0" fmla="*/ 2667 w 229076"/>
                <a:gd name="connsiteY0" fmla="*/ 126968 h 139064"/>
                <a:gd name="connsiteX1" fmla="*/ 17621 w 229076"/>
                <a:gd name="connsiteY1" fmla="*/ 124777 h 139064"/>
                <a:gd name="connsiteX2" fmla="*/ 17621 w 229076"/>
                <a:gd name="connsiteY2" fmla="*/ 22003 h 139064"/>
                <a:gd name="connsiteX3" fmla="*/ 0 w 229076"/>
                <a:gd name="connsiteY3" fmla="*/ 17621 h 139064"/>
                <a:gd name="connsiteX4" fmla="*/ 0 w 229076"/>
                <a:gd name="connsiteY4" fmla="*/ 4381 h 139064"/>
                <a:gd name="connsiteX5" fmla="*/ 34957 w 229076"/>
                <a:gd name="connsiteY5" fmla="*/ 0 h 139064"/>
                <a:gd name="connsiteX6" fmla="*/ 39338 w 229076"/>
                <a:gd name="connsiteY6" fmla="*/ 3143 h 139064"/>
                <a:gd name="connsiteX7" fmla="*/ 40767 w 229076"/>
                <a:gd name="connsiteY7" fmla="*/ 12954 h 139064"/>
                <a:gd name="connsiteX8" fmla="*/ 40481 w 229076"/>
                <a:gd name="connsiteY8" fmla="*/ 20765 h 139064"/>
                <a:gd name="connsiteX9" fmla="*/ 63817 w 229076"/>
                <a:gd name="connsiteY9" fmla="*/ 6477 h 139064"/>
                <a:gd name="connsiteX10" fmla="*/ 90392 w 229076"/>
                <a:gd name="connsiteY10" fmla="*/ 0 h 139064"/>
                <a:gd name="connsiteX11" fmla="*/ 111728 w 229076"/>
                <a:gd name="connsiteY11" fmla="*/ 4381 h 139064"/>
                <a:gd name="connsiteX12" fmla="*/ 123920 w 229076"/>
                <a:gd name="connsiteY12" fmla="*/ 18098 h 139064"/>
                <a:gd name="connsiteX13" fmla="*/ 145828 w 229076"/>
                <a:gd name="connsiteY13" fmla="*/ 5715 h 139064"/>
                <a:gd name="connsiteX14" fmla="*/ 172117 w 229076"/>
                <a:gd name="connsiteY14" fmla="*/ 0 h 139064"/>
                <a:gd name="connsiteX15" fmla="*/ 195834 w 229076"/>
                <a:gd name="connsiteY15" fmla="*/ 5715 h 139064"/>
                <a:gd name="connsiteX16" fmla="*/ 207931 w 229076"/>
                <a:gd name="connsiteY16" fmla="*/ 23622 h 139064"/>
                <a:gd name="connsiteX17" fmla="*/ 211455 w 229076"/>
                <a:gd name="connsiteY17" fmla="*/ 56007 h 139064"/>
                <a:gd name="connsiteX18" fmla="*/ 211455 w 229076"/>
                <a:gd name="connsiteY18" fmla="*/ 124777 h 139064"/>
                <a:gd name="connsiteX19" fmla="*/ 229076 w 229076"/>
                <a:gd name="connsiteY19" fmla="*/ 126968 h 139064"/>
                <a:gd name="connsiteX20" fmla="*/ 229076 w 229076"/>
                <a:gd name="connsiteY20" fmla="*/ 138970 h 139064"/>
                <a:gd name="connsiteX21" fmla="*/ 170783 w 229076"/>
                <a:gd name="connsiteY21" fmla="*/ 138970 h 139064"/>
                <a:gd name="connsiteX22" fmla="*/ 170783 w 229076"/>
                <a:gd name="connsiteY22" fmla="*/ 126968 h 139064"/>
                <a:gd name="connsiteX23" fmla="*/ 185928 w 229076"/>
                <a:gd name="connsiteY23" fmla="*/ 124777 h 139064"/>
                <a:gd name="connsiteX24" fmla="*/ 185928 w 229076"/>
                <a:gd name="connsiteY24" fmla="*/ 56769 h 139064"/>
                <a:gd name="connsiteX25" fmla="*/ 183833 w 229076"/>
                <a:gd name="connsiteY25" fmla="*/ 34100 h 139064"/>
                <a:gd name="connsiteX26" fmla="*/ 176022 w 229076"/>
                <a:gd name="connsiteY26" fmla="*/ 21527 h 139064"/>
                <a:gd name="connsiteX27" fmla="*/ 159544 w 229076"/>
                <a:gd name="connsiteY27" fmla="*/ 17335 h 139064"/>
                <a:gd name="connsiteX28" fmla="*/ 142399 w 229076"/>
                <a:gd name="connsiteY28" fmla="*/ 20860 h 139064"/>
                <a:gd name="connsiteX29" fmla="*/ 126968 w 229076"/>
                <a:gd name="connsiteY29" fmla="*/ 29337 h 139064"/>
                <a:gd name="connsiteX30" fmla="*/ 129159 w 229076"/>
                <a:gd name="connsiteY30" fmla="*/ 56483 h 139064"/>
                <a:gd name="connsiteX31" fmla="*/ 129159 w 229076"/>
                <a:gd name="connsiteY31" fmla="*/ 124777 h 139064"/>
                <a:gd name="connsiteX32" fmla="*/ 146494 w 229076"/>
                <a:gd name="connsiteY32" fmla="*/ 126968 h 139064"/>
                <a:gd name="connsiteX33" fmla="*/ 146494 w 229076"/>
                <a:gd name="connsiteY33" fmla="*/ 138970 h 139064"/>
                <a:gd name="connsiteX34" fmla="*/ 87249 w 229076"/>
                <a:gd name="connsiteY34" fmla="*/ 138970 h 139064"/>
                <a:gd name="connsiteX35" fmla="*/ 87249 w 229076"/>
                <a:gd name="connsiteY35" fmla="*/ 126968 h 139064"/>
                <a:gd name="connsiteX36" fmla="*/ 103442 w 229076"/>
                <a:gd name="connsiteY36" fmla="*/ 124777 h 139064"/>
                <a:gd name="connsiteX37" fmla="*/ 103442 w 229076"/>
                <a:gd name="connsiteY37" fmla="*/ 56293 h 139064"/>
                <a:gd name="connsiteX38" fmla="*/ 101632 w 229076"/>
                <a:gd name="connsiteY38" fmla="*/ 33528 h 139064"/>
                <a:gd name="connsiteX39" fmla="*/ 94679 w 229076"/>
                <a:gd name="connsiteY39" fmla="*/ 21431 h 139064"/>
                <a:gd name="connsiteX40" fmla="*/ 79058 w 229076"/>
                <a:gd name="connsiteY40" fmla="*/ 17431 h 139064"/>
                <a:gd name="connsiteX41" fmla="*/ 60293 w 229076"/>
                <a:gd name="connsiteY41" fmla="*/ 21812 h 139064"/>
                <a:gd name="connsiteX42" fmla="*/ 43053 w 229076"/>
                <a:gd name="connsiteY42" fmla="*/ 32099 h 139064"/>
                <a:gd name="connsiteX43" fmla="*/ 43053 w 229076"/>
                <a:gd name="connsiteY43" fmla="*/ 124873 h 139064"/>
                <a:gd name="connsiteX44" fmla="*/ 59436 w 229076"/>
                <a:gd name="connsiteY44" fmla="*/ 127063 h 139064"/>
                <a:gd name="connsiteX45" fmla="*/ 59436 w 229076"/>
                <a:gd name="connsiteY45" fmla="*/ 139065 h 139064"/>
                <a:gd name="connsiteX46" fmla="*/ 2381 w 229076"/>
                <a:gd name="connsiteY46" fmla="*/ 139065 h 139064"/>
                <a:gd name="connsiteX47" fmla="*/ 2381 w 229076"/>
                <a:gd name="connsiteY47" fmla="*/ 126968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9076" h="139064">
                  <a:moveTo>
                    <a:pt x="2667" y="126968"/>
                  </a:moveTo>
                  <a:lnTo>
                    <a:pt x="17621" y="124777"/>
                  </a:lnTo>
                  <a:lnTo>
                    <a:pt x="17621" y="22003"/>
                  </a:lnTo>
                  <a:lnTo>
                    <a:pt x="0" y="17621"/>
                  </a:lnTo>
                  <a:lnTo>
                    <a:pt x="0" y="4381"/>
                  </a:lnTo>
                  <a:lnTo>
                    <a:pt x="34957" y="0"/>
                  </a:lnTo>
                  <a:lnTo>
                    <a:pt x="39338" y="3143"/>
                  </a:lnTo>
                  <a:lnTo>
                    <a:pt x="40767" y="12954"/>
                  </a:lnTo>
                  <a:lnTo>
                    <a:pt x="40481" y="20765"/>
                  </a:lnTo>
                  <a:cubicBezTo>
                    <a:pt x="46196" y="15526"/>
                    <a:pt x="54007" y="10763"/>
                    <a:pt x="63817" y="6477"/>
                  </a:cubicBezTo>
                  <a:cubicBezTo>
                    <a:pt x="73723" y="2191"/>
                    <a:pt x="82487" y="0"/>
                    <a:pt x="90392" y="0"/>
                  </a:cubicBezTo>
                  <a:cubicBezTo>
                    <a:pt x="99250" y="0"/>
                    <a:pt x="106299" y="1429"/>
                    <a:pt x="111728" y="4381"/>
                  </a:cubicBezTo>
                  <a:cubicBezTo>
                    <a:pt x="117062" y="7334"/>
                    <a:pt x="121158" y="11906"/>
                    <a:pt x="123920" y="18098"/>
                  </a:cubicBezTo>
                  <a:cubicBezTo>
                    <a:pt x="129159" y="13716"/>
                    <a:pt x="136398" y="9525"/>
                    <a:pt x="145828" y="5715"/>
                  </a:cubicBezTo>
                  <a:cubicBezTo>
                    <a:pt x="155162" y="1905"/>
                    <a:pt x="164021" y="0"/>
                    <a:pt x="172117" y="0"/>
                  </a:cubicBezTo>
                  <a:cubicBezTo>
                    <a:pt x="182213" y="0"/>
                    <a:pt x="190119" y="1905"/>
                    <a:pt x="195834" y="5715"/>
                  </a:cubicBezTo>
                  <a:cubicBezTo>
                    <a:pt x="201549" y="9525"/>
                    <a:pt x="205550" y="15526"/>
                    <a:pt x="207931" y="23622"/>
                  </a:cubicBezTo>
                  <a:cubicBezTo>
                    <a:pt x="210312" y="31718"/>
                    <a:pt x="211455" y="42481"/>
                    <a:pt x="211455" y="56007"/>
                  </a:cubicBezTo>
                  <a:lnTo>
                    <a:pt x="211455" y="124777"/>
                  </a:lnTo>
                  <a:lnTo>
                    <a:pt x="229076" y="126968"/>
                  </a:lnTo>
                  <a:lnTo>
                    <a:pt x="229076" y="138970"/>
                  </a:lnTo>
                  <a:lnTo>
                    <a:pt x="170783" y="138970"/>
                  </a:lnTo>
                  <a:lnTo>
                    <a:pt x="170783" y="126968"/>
                  </a:lnTo>
                  <a:lnTo>
                    <a:pt x="185928" y="124777"/>
                  </a:lnTo>
                  <a:lnTo>
                    <a:pt x="185928" y="56769"/>
                  </a:lnTo>
                  <a:cubicBezTo>
                    <a:pt x="185928" y="47339"/>
                    <a:pt x="185261" y="39719"/>
                    <a:pt x="183833" y="34100"/>
                  </a:cubicBezTo>
                  <a:cubicBezTo>
                    <a:pt x="182404" y="28480"/>
                    <a:pt x="179832" y="24289"/>
                    <a:pt x="176022" y="21527"/>
                  </a:cubicBezTo>
                  <a:cubicBezTo>
                    <a:pt x="172212" y="18764"/>
                    <a:pt x="166688" y="17335"/>
                    <a:pt x="159544" y="17335"/>
                  </a:cubicBezTo>
                  <a:cubicBezTo>
                    <a:pt x="154210" y="17335"/>
                    <a:pt x="148400" y="18479"/>
                    <a:pt x="142399" y="20860"/>
                  </a:cubicBezTo>
                  <a:cubicBezTo>
                    <a:pt x="136398" y="23241"/>
                    <a:pt x="131254" y="26003"/>
                    <a:pt x="126968" y="29337"/>
                  </a:cubicBezTo>
                  <a:cubicBezTo>
                    <a:pt x="128397" y="35719"/>
                    <a:pt x="129159" y="44767"/>
                    <a:pt x="129159" y="56483"/>
                  </a:cubicBezTo>
                  <a:lnTo>
                    <a:pt x="129159" y="124777"/>
                  </a:lnTo>
                  <a:lnTo>
                    <a:pt x="146494" y="126968"/>
                  </a:lnTo>
                  <a:lnTo>
                    <a:pt x="146494" y="138970"/>
                  </a:lnTo>
                  <a:lnTo>
                    <a:pt x="87249" y="138970"/>
                  </a:lnTo>
                  <a:lnTo>
                    <a:pt x="87249" y="126968"/>
                  </a:lnTo>
                  <a:lnTo>
                    <a:pt x="103442" y="124777"/>
                  </a:lnTo>
                  <a:lnTo>
                    <a:pt x="103442" y="56293"/>
                  </a:lnTo>
                  <a:cubicBezTo>
                    <a:pt x="103442" y="46482"/>
                    <a:pt x="102870" y="38957"/>
                    <a:pt x="101632" y="33528"/>
                  </a:cubicBezTo>
                  <a:cubicBezTo>
                    <a:pt x="100393" y="28099"/>
                    <a:pt x="98108" y="24098"/>
                    <a:pt x="94679" y="21431"/>
                  </a:cubicBezTo>
                  <a:cubicBezTo>
                    <a:pt x="91250" y="18764"/>
                    <a:pt x="86011" y="17431"/>
                    <a:pt x="79058" y="17431"/>
                  </a:cubicBezTo>
                  <a:cubicBezTo>
                    <a:pt x="73152" y="17431"/>
                    <a:pt x="66961" y="18859"/>
                    <a:pt x="60293" y="21812"/>
                  </a:cubicBezTo>
                  <a:cubicBezTo>
                    <a:pt x="53721" y="24765"/>
                    <a:pt x="47911" y="28194"/>
                    <a:pt x="43053" y="32099"/>
                  </a:cubicBezTo>
                  <a:lnTo>
                    <a:pt x="43053" y="124873"/>
                  </a:lnTo>
                  <a:lnTo>
                    <a:pt x="59436" y="127063"/>
                  </a:lnTo>
                  <a:lnTo>
                    <a:pt x="59436" y="139065"/>
                  </a:lnTo>
                  <a:lnTo>
                    <a:pt x="2381" y="139065"/>
                  </a:lnTo>
                  <a:lnTo>
                    <a:pt x="2381" y="126968"/>
                  </a:lnTo>
                  <a:close/>
                </a:path>
              </a:pathLst>
            </a:custGeom>
            <a:solidFill>
              <a:srgbClr val="FFFFFF"/>
            </a:solidFill>
            <a:ln w="9525" cap="flat">
              <a:noFill/>
              <a:prstDash val="solid"/>
              <a:miter/>
            </a:ln>
          </p:spPr>
          <p:txBody>
            <a:bodyPr anchor="ctr"/>
            <a:lstStyle/>
            <a:p>
              <a:pPr>
                <a:defRPr/>
              </a:pPr>
              <a:endParaRPr lang="ro-RO"/>
            </a:p>
          </p:txBody>
        </p:sp>
        <p:sp>
          <p:nvSpPr>
            <p:cNvPr id="101" name="Freeform: Shape 1065">
              <a:extLst>
                <a:ext uri="{FF2B5EF4-FFF2-40B4-BE49-F238E27FC236}">
                  <a16:creationId xmlns:a16="http://schemas.microsoft.com/office/drawing/2014/main" id="{55F19F2D-A5B8-64DA-1881-C84C55C56B8D}"/>
                </a:ext>
              </a:extLst>
            </p:cNvPr>
            <p:cNvSpPr/>
            <p:nvPr/>
          </p:nvSpPr>
          <p:spPr>
            <a:xfrm>
              <a:off x="12881133"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6 w 64865"/>
                <a:gd name="connsiteY14" fmla="*/ 18097 h 194119"/>
                <a:gd name="connsiteX15" fmla="*/ 18669 w 64865"/>
                <a:gd name="connsiteY15" fmla="*/ 5143 h 194119"/>
                <a:gd name="connsiteX16" fmla="*/ 31813 w 64865"/>
                <a:gd name="connsiteY16" fmla="*/ 0 h 194119"/>
                <a:gd name="connsiteX17" fmla="*/ 44005 w 64865"/>
                <a:gd name="connsiteY17" fmla="*/ 4381 h 194119"/>
                <a:gd name="connsiteX18" fmla="*/ 47911 w 64865"/>
                <a:gd name="connsiteY18" fmla="*/ 15621 h 194119"/>
                <a:gd name="connsiteX19" fmla="*/ 43148 w 64865"/>
                <a:gd name="connsiteY19" fmla="*/ 28861 h 194119"/>
                <a:gd name="connsiteX20" fmla="*/ 29813 w 64865"/>
                <a:gd name="connsiteY20" fmla="*/ 33718 h 194119"/>
                <a:gd name="connsiteX21" fmla="*/ 29527 w 64865"/>
                <a:gd name="connsiteY21" fmla="*/ 33718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812" y="29337"/>
                  </a:moveTo>
                  <a:cubicBezTo>
                    <a:pt x="15240" y="26384"/>
                    <a:pt x="13906" y="22669"/>
                    <a:pt x="13906" y="18097"/>
                  </a:cubicBezTo>
                  <a:cubicBezTo>
                    <a:pt x="13906" y="12859"/>
                    <a:pt x="15526" y="8572"/>
                    <a:pt x="18669" y="5143"/>
                  </a:cubicBezTo>
                  <a:cubicBezTo>
                    <a:pt x="21812" y="1714"/>
                    <a:pt x="26194" y="0"/>
                    <a:pt x="31813" y="0"/>
                  </a:cubicBezTo>
                  <a:cubicBezTo>
                    <a:pt x="37338" y="0"/>
                    <a:pt x="41434" y="1429"/>
                    <a:pt x="44005" y="4381"/>
                  </a:cubicBezTo>
                  <a:cubicBezTo>
                    <a:pt x="46577" y="7334"/>
                    <a:pt x="47911" y="11049"/>
                    <a:pt x="47911" y="15621"/>
                  </a:cubicBezTo>
                  <a:cubicBezTo>
                    <a:pt x="47911" y="21145"/>
                    <a:pt x="46292" y="25527"/>
                    <a:pt x="43148" y="28861"/>
                  </a:cubicBezTo>
                  <a:cubicBezTo>
                    <a:pt x="40005" y="32099"/>
                    <a:pt x="35528" y="33718"/>
                    <a:pt x="29813" y="33718"/>
                  </a:cubicBezTo>
                  <a:lnTo>
                    <a:pt x="29527" y="33718"/>
                  </a:lnTo>
                  <a:cubicBezTo>
                    <a:pt x="24384" y="33718"/>
                    <a:pt x="20479" y="32290"/>
                    <a:pt x="17812" y="29337"/>
                  </a:cubicBezTo>
                  <a:close/>
                </a:path>
              </a:pathLst>
            </a:custGeom>
            <a:solidFill>
              <a:srgbClr val="FFFFFF"/>
            </a:solidFill>
            <a:ln w="9525" cap="flat">
              <a:noFill/>
              <a:prstDash val="solid"/>
              <a:miter/>
            </a:ln>
          </p:spPr>
          <p:txBody>
            <a:bodyPr anchor="ctr"/>
            <a:lstStyle/>
            <a:p>
              <a:pPr>
                <a:defRPr/>
              </a:pPr>
              <a:endParaRPr lang="ro-RO"/>
            </a:p>
          </p:txBody>
        </p:sp>
        <p:sp>
          <p:nvSpPr>
            <p:cNvPr id="102" name="Freeform: Shape 1066">
              <a:extLst>
                <a:ext uri="{FF2B5EF4-FFF2-40B4-BE49-F238E27FC236}">
                  <a16:creationId xmlns:a16="http://schemas.microsoft.com/office/drawing/2014/main" id="{B5E2FB3B-DA3F-E26C-7BAD-16723611A51D}"/>
                </a:ext>
              </a:extLst>
            </p:cNvPr>
            <p:cNvSpPr/>
            <p:nvPr/>
          </p:nvSpPr>
          <p:spPr>
            <a:xfrm>
              <a:off x="12965715" y="7105999"/>
              <a:ext cx="99155" cy="141446"/>
            </a:xfrm>
            <a:custGeom>
              <a:avLst/>
              <a:gdLst>
                <a:gd name="connsiteX0" fmla="*/ 20383 w 99155"/>
                <a:gd name="connsiteY0" fmla="*/ 119348 h 141446"/>
                <a:gd name="connsiteX1" fmla="*/ 30766 w 99155"/>
                <a:gd name="connsiteY1" fmla="*/ 125920 h 141446"/>
                <a:gd name="connsiteX2" fmla="*/ 47530 w 99155"/>
                <a:gd name="connsiteY2" fmla="*/ 128873 h 141446"/>
                <a:gd name="connsiteX3" fmla="*/ 68104 w 99155"/>
                <a:gd name="connsiteY3" fmla="*/ 123444 h 141446"/>
                <a:gd name="connsiteX4" fmla="*/ 74676 w 99155"/>
                <a:gd name="connsiteY4" fmla="*/ 108490 h 141446"/>
                <a:gd name="connsiteX5" fmla="*/ 70485 w 99155"/>
                <a:gd name="connsiteY5" fmla="*/ 96965 h 141446"/>
                <a:gd name="connsiteX6" fmla="*/ 58865 w 99155"/>
                <a:gd name="connsiteY6" fmla="*/ 88297 h 141446"/>
                <a:gd name="connsiteX7" fmla="*/ 37433 w 99155"/>
                <a:gd name="connsiteY7" fmla="*/ 79153 h 141446"/>
                <a:gd name="connsiteX8" fmla="*/ 9906 w 99155"/>
                <a:gd name="connsiteY8" fmla="*/ 62103 h 141446"/>
                <a:gd name="connsiteX9" fmla="*/ 1238 w 99155"/>
                <a:gd name="connsiteY9" fmla="*/ 36004 h 141446"/>
                <a:gd name="connsiteX10" fmla="*/ 7715 w 99155"/>
                <a:gd name="connsiteY10" fmla="*/ 17145 h 141446"/>
                <a:gd name="connsiteX11" fmla="*/ 25622 w 99155"/>
                <a:gd name="connsiteY11" fmla="*/ 4572 h 141446"/>
                <a:gd name="connsiteX12" fmla="*/ 50959 w 99155"/>
                <a:gd name="connsiteY12" fmla="*/ 0 h 141446"/>
                <a:gd name="connsiteX13" fmla="*/ 70675 w 99155"/>
                <a:gd name="connsiteY13" fmla="*/ 1715 h 141446"/>
                <a:gd name="connsiteX14" fmla="*/ 84296 w 99155"/>
                <a:gd name="connsiteY14" fmla="*/ 5144 h 141446"/>
                <a:gd name="connsiteX15" fmla="*/ 91154 w 99155"/>
                <a:gd name="connsiteY15" fmla="*/ 7334 h 141446"/>
                <a:gd name="connsiteX16" fmla="*/ 91154 w 99155"/>
                <a:gd name="connsiteY16" fmla="*/ 37719 h 141446"/>
                <a:gd name="connsiteX17" fmla="*/ 76200 w 99155"/>
                <a:gd name="connsiteY17" fmla="*/ 37719 h 141446"/>
                <a:gd name="connsiteX18" fmla="*/ 71342 w 99155"/>
                <a:gd name="connsiteY18" fmla="*/ 19621 h 141446"/>
                <a:gd name="connsiteX19" fmla="*/ 63532 w 99155"/>
                <a:gd name="connsiteY19" fmla="*/ 14573 h 141446"/>
                <a:gd name="connsiteX20" fmla="*/ 49340 w 99155"/>
                <a:gd name="connsiteY20" fmla="*/ 12478 h 141446"/>
                <a:gd name="connsiteX21" fmla="*/ 31623 w 99155"/>
                <a:gd name="connsiteY21" fmla="*/ 17335 h 141446"/>
                <a:gd name="connsiteX22" fmla="*/ 24860 w 99155"/>
                <a:gd name="connsiteY22" fmla="*/ 30575 h 141446"/>
                <a:gd name="connsiteX23" fmla="*/ 28385 w 99155"/>
                <a:gd name="connsiteY23" fmla="*/ 42672 h 141446"/>
                <a:gd name="connsiteX24" fmla="*/ 37338 w 99155"/>
                <a:gd name="connsiteY24" fmla="*/ 50387 h 141446"/>
                <a:gd name="connsiteX25" fmla="*/ 52007 w 99155"/>
                <a:gd name="connsiteY25" fmla="*/ 57245 h 141446"/>
                <a:gd name="connsiteX26" fmla="*/ 56864 w 99155"/>
                <a:gd name="connsiteY26" fmla="*/ 59245 h 141446"/>
                <a:gd name="connsiteX27" fmla="*/ 79153 w 99155"/>
                <a:gd name="connsiteY27" fmla="*/ 69532 h 141446"/>
                <a:gd name="connsiteX28" fmla="*/ 93440 w 99155"/>
                <a:gd name="connsiteY28" fmla="*/ 82391 h 141446"/>
                <a:gd name="connsiteX29" fmla="*/ 99155 w 99155"/>
                <a:gd name="connsiteY29" fmla="*/ 101822 h 141446"/>
                <a:gd name="connsiteX30" fmla="*/ 85058 w 99155"/>
                <a:gd name="connsiteY30" fmla="*/ 130683 h 141446"/>
                <a:gd name="connsiteX31" fmla="*/ 46482 w 99155"/>
                <a:gd name="connsiteY31" fmla="*/ 141446 h 141446"/>
                <a:gd name="connsiteX32" fmla="*/ 21431 w 99155"/>
                <a:gd name="connsiteY32" fmla="*/ 138113 h 141446"/>
                <a:gd name="connsiteX33" fmla="*/ 0 w 99155"/>
                <a:gd name="connsiteY33" fmla="*/ 131350 h 141446"/>
                <a:gd name="connsiteX34" fmla="*/ 0 w 99155"/>
                <a:gd name="connsiteY34" fmla="*/ 100013 h 141446"/>
                <a:gd name="connsiteX35" fmla="*/ 15907 w 99155"/>
                <a:gd name="connsiteY35" fmla="*/ 100013 h 141446"/>
                <a:gd name="connsiteX36" fmla="*/ 20383 w 99155"/>
                <a:gd name="connsiteY36" fmla="*/ 11934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9155" h="141446">
                  <a:moveTo>
                    <a:pt x="20383" y="119348"/>
                  </a:moveTo>
                  <a:cubicBezTo>
                    <a:pt x="22003" y="121825"/>
                    <a:pt x="25527" y="124015"/>
                    <a:pt x="30766" y="125920"/>
                  </a:cubicBezTo>
                  <a:cubicBezTo>
                    <a:pt x="36100" y="127921"/>
                    <a:pt x="41624" y="128873"/>
                    <a:pt x="47530" y="128873"/>
                  </a:cubicBezTo>
                  <a:cubicBezTo>
                    <a:pt x="56864" y="128873"/>
                    <a:pt x="63722" y="127063"/>
                    <a:pt x="68104" y="123444"/>
                  </a:cubicBezTo>
                  <a:cubicBezTo>
                    <a:pt x="72485" y="119824"/>
                    <a:pt x="74676" y="114871"/>
                    <a:pt x="74676" y="108490"/>
                  </a:cubicBezTo>
                  <a:cubicBezTo>
                    <a:pt x="74676" y="104108"/>
                    <a:pt x="73247" y="100203"/>
                    <a:pt x="70485" y="96965"/>
                  </a:cubicBezTo>
                  <a:cubicBezTo>
                    <a:pt x="67723" y="93726"/>
                    <a:pt x="63817" y="90773"/>
                    <a:pt x="58865" y="88297"/>
                  </a:cubicBezTo>
                  <a:cubicBezTo>
                    <a:pt x="53912" y="85820"/>
                    <a:pt x="46768" y="82677"/>
                    <a:pt x="37433" y="79153"/>
                  </a:cubicBezTo>
                  <a:cubicBezTo>
                    <a:pt x="24860" y="74390"/>
                    <a:pt x="15716" y="68770"/>
                    <a:pt x="9906" y="62103"/>
                  </a:cubicBezTo>
                  <a:cubicBezTo>
                    <a:pt x="4096" y="55531"/>
                    <a:pt x="1238" y="46768"/>
                    <a:pt x="1238" y="36004"/>
                  </a:cubicBezTo>
                  <a:cubicBezTo>
                    <a:pt x="1238" y="28861"/>
                    <a:pt x="3429" y="22574"/>
                    <a:pt x="7715" y="17145"/>
                  </a:cubicBezTo>
                  <a:cubicBezTo>
                    <a:pt x="12002" y="11716"/>
                    <a:pt x="18002" y="7525"/>
                    <a:pt x="25622" y="4572"/>
                  </a:cubicBezTo>
                  <a:cubicBezTo>
                    <a:pt x="33242" y="1619"/>
                    <a:pt x="41624" y="0"/>
                    <a:pt x="50959" y="0"/>
                  </a:cubicBezTo>
                  <a:cubicBezTo>
                    <a:pt x="58483" y="0"/>
                    <a:pt x="65056" y="571"/>
                    <a:pt x="70675" y="1715"/>
                  </a:cubicBezTo>
                  <a:cubicBezTo>
                    <a:pt x="76295" y="2857"/>
                    <a:pt x="80867" y="4000"/>
                    <a:pt x="84296" y="5144"/>
                  </a:cubicBezTo>
                  <a:cubicBezTo>
                    <a:pt x="87725" y="6286"/>
                    <a:pt x="90011" y="7048"/>
                    <a:pt x="91154" y="7334"/>
                  </a:cubicBezTo>
                  <a:lnTo>
                    <a:pt x="91154" y="37719"/>
                  </a:lnTo>
                  <a:lnTo>
                    <a:pt x="76200" y="37719"/>
                  </a:lnTo>
                  <a:lnTo>
                    <a:pt x="71342" y="19621"/>
                  </a:lnTo>
                  <a:cubicBezTo>
                    <a:pt x="70390" y="17621"/>
                    <a:pt x="67723" y="16002"/>
                    <a:pt x="63532" y="14573"/>
                  </a:cubicBezTo>
                  <a:cubicBezTo>
                    <a:pt x="59341" y="13144"/>
                    <a:pt x="54578" y="12478"/>
                    <a:pt x="49340" y="12478"/>
                  </a:cubicBezTo>
                  <a:cubicBezTo>
                    <a:pt x="42005" y="12478"/>
                    <a:pt x="36100" y="14097"/>
                    <a:pt x="31623" y="17335"/>
                  </a:cubicBezTo>
                  <a:cubicBezTo>
                    <a:pt x="27146" y="20574"/>
                    <a:pt x="24860" y="25051"/>
                    <a:pt x="24860" y="30575"/>
                  </a:cubicBezTo>
                  <a:cubicBezTo>
                    <a:pt x="24860" y="35433"/>
                    <a:pt x="26003" y="39529"/>
                    <a:pt x="28385" y="42672"/>
                  </a:cubicBezTo>
                  <a:cubicBezTo>
                    <a:pt x="30766" y="45815"/>
                    <a:pt x="33719" y="48387"/>
                    <a:pt x="37338" y="50387"/>
                  </a:cubicBezTo>
                  <a:cubicBezTo>
                    <a:pt x="40958" y="52388"/>
                    <a:pt x="45815" y="54673"/>
                    <a:pt x="52007" y="57245"/>
                  </a:cubicBezTo>
                  <a:lnTo>
                    <a:pt x="56864" y="59245"/>
                  </a:lnTo>
                  <a:cubicBezTo>
                    <a:pt x="66008" y="62865"/>
                    <a:pt x="73438" y="66294"/>
                    <a:pt x="79153" y="69532"/>
                  </a:cubicBezTo>
                  <a:cubicBezTo>
                    <a:pt x="84868" y="72771"/>
                    <a:pt x="89630" y="77057"/>
                    <a:pt x="93440" y="82391"/>
                  </a:cubicBezTo>
                  <a:cubicBezTo>
                    <a:pt x="97250" y="87725"/>
                    <a:pt x="99155" y="94202"/>
                    <a:pt x="99155" y="101822"/>
                  </a:cubicBezTo>
                  <a:cubicBezTo>
                    <a:pt x="99155" y="113919"/>
                    <a:pt x="94488" y="123539"/>
                    <a:pt x="85058" y="130683"/>
                  </a:cubicBezTo>
                  <a:cubicBezTo>
                    <a:pt x="75629" y="137827"/>
                    <a:pt x="62865" y="141446"/>
                    <a:pt x="46482" y="141446"/>
                  </a:cubicBezTo>
                  <a:cubicBezTo>
                    <a:pt x="38481" y="141446"/>
                    <a:pt x="30099" y="140303"/>
                    <a:pt x="21431" y="138113"/>
                  </a:cubicBezTo>
                  <a:cubicBezTo>
                    <a:pt x="12668" y="135922"/>
                    <a:pt x="5525" y="133636"/>
                    <a:pt x="0" y="131350"/>
                  </a:cubicBezTo>
                  <a:lnTo>
                    <a:pt x="0" y="100013"/>
                  </a:lnTo>
                  <a:lnTo>
                    <a:pt x="15907" y="100013"/>
                  </a:lnTo>
                  <a:lnTo>
                    <a:pt x="20383" y="119348"/>
                  </a:lnTo>
                  <a:close/>
                </a:path>
              </a:pathLst>
            </a:custGeom>
            <a:solidFill>
              <a:srgbClr val="FFFFFF"/>
            </a:solidFill>
            <a:ln w="9525" cap="flat">
              <a:noFill/>
              <a:prstDash val="solid"/>
              <a:miter/>
            </a:ln>
          </p:spPr>
          <p:txBody>
            <a:bodyPr anchor="ctr"/>
            <a:lstStyle/>
            <a:p>
              <a:pPr>
                <a:defRPr/>
              </a:pPr>
              <a:endParaRPr lang="ro-RO"/>
            </a:p>
          </p:txBody>
        </p:sp>
        <p:sp>
          <p:nvSpPr>
            <p:cNvPr id="103" name="Freeform: Shape 1067">
              <a:extLst>
                <a:ext uri="{FF2B5EF4-FFF2-40B4-BE49-F238E27FC236}">
                  <a16:creationId xmlns:a16="http://schemas.microsoft.com/office/drawing/2014/main" id="{861EE7A0-7A73-8AD4-D4AA-0C09826F6677}"/>
                </a:ext>
              </a:extLst>
            </p:cNvPr>
            <p:cNvSpPr/>
            <p:nvPr/>
          </p:nvSpPr>
          <p:spPr>
            <a:xfrm>
              <a:off x="13086207"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6 w 64865"/>
                <a:gd name="connsiteY14" fmla="*/ 18097 h 194119"/>
                <a:gd name="connsiteX15" fmla="*/ 18669 w 64865"/>
                <a:gd name="connsiteY15" fmla="*/ 5143 h 194119"/>
                <a:gd name="connsiteX16" fmla="*/ 31813 w 64865"/>
                <a:gd name="connsiteY16" fmla="*/ 0 h 194119"/>
                <a:gd name="connsiteX17" fmla="*/ 44005 w 64865"/>
                <a:gd name="connsiteY17" fmla="*/ 4381 h 194119"/>
                <a:gd name="connsiteX18" fmla="*/ 47911 w 64865"/>
                <a:gd name="connsiteY18" fmla="*/ 15621 h 194119"/>
                <a:gd name="connsiteX19" fmla="*/ 43148 w 64865"/>
                <a:gd name="connsiteY19" fmla="*/ 28861 h 194119"/>
                <a:gd name="connsiteX20" fmla="*/ 29813 w 64865"/>
                <a:gd name="connsiteY20" fmla="*/ 33718 h 194119"/>
                <a:gd name="connsiteX21" fmla="*/ 29527 w 64865"/>
                <a:gd name="connsiteY21" fmla="*/ 33718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812" y="29337"/>
                  </a:moveTo>
                  <a:cubicBezTo>
                    <a:pt x="15240" y="26384"/>
                    <a:pt x="13906" y="22669"/>
                    <a:pt x="13906" y="18097"/>
                  </a:cubicBezTo>
                  <a:cubicBezTo>
                    <a:pt x="13906" y="12859"/>
                    <a:pt x="15526" y="8572"/>
                    <a:pt x="18669" y="5143"/>
                  </a:cubicBezTo>
                  <a:cubicBezTo>
                    <a:pt x="21812" y="1714"/>
                    <a:pt x="26194" y="0"/>
                    <a:pt x="31813" y="0"/>
                  </a:cubicBezTo>
                  <a:cubicBezTo>
                    <a:pt x="37338" y="0"/>
                    <a:pt x="41434" y="1429"/>
                    <a:pt x="44005" y="4381"/>
                  </a:cubicBezTo>
                  <a:cubicBezTo>
                    <a:pt x="46577" y="7334"/>
                    <a:pt x="47911" y="11049"/>
                    <a:pt x="47911" y="15621"/>
                  </a:cubicBezTo>
                  <a:cubicBezTo>
                    <a:pt x="47911" y="21145"/>
                    <a:pt x="46292" y="25527"/>
                    <a:pt x="43148" y="28861"/>
                  </a:cubicBezTo>
                  <a:cubicBezTo>
                    <a:pt x="40005" y="32099"/>
                    <a:pt x="35528" y="33718"/>
                    <a:pt x="29813" y="33718"/>
                  </a:cubicBezTo>
                  <a:lnTo>
                    <a:pt x="29527" y="33718"/>
                  </a:lnTo>
                  <a:cubicBezTo>
                    <a:pt x="24384" y="33718"/>
                    <a:pt x="20479" y="32290"/>
                    <a:pt x="17812" y="29337"/>
                  </a:cubicBezTo>
                  <a:close/>
                </a:path>
              </a:pathLst>
            </a:custGeom>
            <a:solidFill>
              <a:srgbClr val="FFFFFF"/>
            </a:solidFill>
            <a:ln w="9525" cap="flat">
              <a:noFill/>
              <a:prstDash val="solid"/>
              <a:miter/>
            </a:ln>
          </p:spPr>
          <p:txBody>
            <a:bodyPr anchor="ctr"/>
            <a:lstStyle/>
            <a:p>
              <a:pPr>
                <a:defRPr/>
              </a:pPr>
              <a:endParaRPr lang="ro-RO"/>
            </a:p>
          </p:txBody>
        </p:sp>
        <p:sp>
          <p:nvSpPr>
            <p:cNvPr id="104" name="Freeform: Shape 1068">
              <a:extLst>
                <a:ext uri="{FF2B5EF4-FFF2-40B4-BE49-F238E27FC236}">
                  <a16:creationId xmlns:a16="http://schemas.microsoft.com/office/drawing/2014/main" id="{A420EC91-2526-C78E-8DFB-249A79176F74}"/>
                </a:ext>
              </a:extLst>
            </p:cNvPr>
            <p:cNvSpPr/>
            <p:nvPr/>
          </p:nvSpPr>
          <p:spPr>
            <a:xfrm>
              <a:off x="13156882" y="7044467"/>
              <a:ext cx="138779" cy="203073"/>
            </a:xfrm>
            <a:custGeom>
              <a:avLst/>
              <a:gdLst>
                <a:gd name="connsiteX0" fmla="*/ 0 w 138779"/>
                <a:gd name="connsiteY0" fmla="*/ 4667 h 203073"/>
                <a:gd name="connsiteX1" fmla="*/ 39148 w 138779"/>
                <a:gd name="connsiteY1" fmla="*/ 0 h 203073"/>
                <a:gd name="connsiteX2" fmla="*/ 39624 w 138779"/>
                <a:gd name="connsiteY2" fmla="*/ 0 h 203073"/>
                <a:gd name="connsiteX3" fmla="*/ 45244 w 138779"/>
                <a:gd name="connsiteY3" fmla="*/ 3620 h 203073"/>
                <a:gd name="connsiteX4" fmla="*/ 45244 w 138779"/>
                <a:gd name="connsiteY4" fmla="*/ 77248 h 203073"/>
                <a:gd name="connsiteX5" fmla="*/ 62770 w 138779"/>
                <a:gd name="connsiteY5" fmla="*/ 65532 h 203073"/>
                <a:gd name="connsiteX6" fmla="*/ 85439 w 138779"/>
                <a:gd name="connsiteY6" fmla="*/ 60865 h 203073"/>
                <a:gd name="connsiteX7" fmla="*/ 112204 w 138779"/>
                <a:gd name="connsiteY7" fmla="*/ 68009 h 203073"/>
                <a:gd name="connsiteX8" fmla="*/ 131540 w 138779"/>
                <a:gd name="connsiteY8" fmla="*/ 90011 h 203073"/>
                <a:gd name="connsiteX9" fmla="*/ 138779 w 138779"/>
                <a:gd name="connsiteY9" fmla="*/ 127730 h 203073"/>
                <a:gd name="connsiteX10" fmla="*/ 130111 w 138779"/>
                <a:gd name="connsiteY10" fmla="*/ 165926 h 203073"/>
                <a:gd name="connsiteX11" fmla="*/ 105251 w 138779"/>
                <a:gd name="connsiteY11" fmla="*/ 193072 h 203073"/>
                <a:gd name="connsiteX12" fmla="*/ 67818 w 138779"/>
                <a:gd name="connsiteY12" fmla="*/ 203073 h 203073"/>
                <a:gd name="connsiteX13" fmla="*/ 36957 w 138779"/>
                <a:gd name="connsiteY13" fmla="*/ 199739 h 203073"/>
                <a:gd name="connsiteX14" fmla="*/ 20098 w 138779"/>
                <a:gd name="connsiteY14" fmla="*/ 193739 h 203073"/>
                <a:gd name="connsiteX15" fmla="*/ 20098 w 138779"/>
                <a:gd name="connsiteY15" fmla="*/ 17526 h 203073"/>
                <a:gd name="connsiteX16" fmla="*/ 0 w 138779"/>
                <a:gd name="connsiteY16" fmla="*/ 14859 h 203073"/>
                <a:gd name="connsiteX17" fmla="*/ 0 w 138779"/>
                <a:gd name="connsiteY17" fmla="*/ 4667 h 203073"/>
                <a:gd name="connsiteX18" fmla="*/ 58198 w 138779"/>
                <a:gd name="connsiteY18" fmla="*/ 82582 h 203073"/>
                <a:gd name="connsiteX19" fmla="*/ 45339 w 138779"/>
                <a:gd name="connsiteY19" fmla="*/ 92202 h 203073"/>
                <a:gd name="connsiteX20" fmla="*/ 45339 w 138779"/>
                <a:gd name="connsiteY20" fmla="*/ 182309 h 203073"/>
                <a:gd name="connsiteX21" fmla="*/ 53816 w 138779"/>
                <a:gd name="connsiteY21" fmla="*/ 187833 h 203073"/>
                <a:gd name="connsiteX22" fmla="*/ 69628 w 138779"/>
                <a:gd name="connsiteY22" fmla="*/ 189928 h 203073"/>
                <a:gd name="connsiteX23" fmla="*/ 100012 w 138779"/>
                <a:gd name="connsiteY23" fmla="*/ 174784 h 203073"/>
                <a:gd name="connsiteX24" fmla="*/ 111538 w 138779"/>
                <a:gd name="connsiteY24" fmla="*/ 130493 h 203073"/>
                <a:gd name="connsiteX25" fmla="*/ 101536 w 138779"/>
                <a:gd name="connsiteY25" fmla="*/ 91345 h 203073"/>
                <a:gd name="connsiteX26" fmla="*/ 75628 w 138779"/>
                <a:gd name="connsiteY26" fmla="*/ 78391 h 203073"/>
                <a:gd name="connsiteX27" fmla="*/ 58198 w 138779"/>
                <a:gd name="connsiteY27" fmla="*/ 82582 h 203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779" h="203073">
                  <a:moveTo>
                    <a:pt x="0" y="4667"/>
                  </a:moveTo>
                  <a:lnTo>
                    <a:pt x="39148" y="0"/>
                  </a:lnTo>
                  <a:lnTo>
                    <a:pt x="39624" y="0"/>
                  </a:lnTo>
                  <a:lnTo>
                    <a:pt x="45244" y="3620"/>
                  </a:lnTo>
                  <a:lnTo>
                    <a:pt x="45244" y="77248"/>
                  </a:lnTo>
                  <a:cubicBezTo>
                    <a:pt x="50101" y="72485"/>
                    <a:pt x="56007" y="68580"/>
                    <a:pt x="62770" y="65532"/>
                  </a:cubicBezTo>
                  <a:cubicBezTo>
                    <a:pt x="69533" y="62484"/>
                    <a:pt x="77057" y="60865"/>
                    <a:pt x="85439" y="60865"/>
                  </a:cubicBezTo>
                  <a:cubicBezTo>
                    <a:pt x="95250" y="60865"/>
                    <a:pt x="104108" y="63246"/>
                    <a:pt x="112204" y="68009"/>
                  </a:cubicBezTo>
                  <a:cubicBezTo>
                    <a:pt x="120301" y="72771"/>
                    <a:pt x="126778" y="80105"/>
                    <a:pt x="131540" y="90011"/>
                  </a:cubicBezTo>
                  <a:cubicBezTo>
                    <a:pt x="136303" y="99917"/>
                    <a:pt x="138779" y="112490"/>
                    <a:pt x="138779" y="127730"/>
                  </a:cubicBezTo>
                  <a:cubicBezTo>
                    <a:pt x="138779" y="141732"/>
                    <a:pt x="135922" y="154495"/>
                    <a:pt x="130111" y="165926"/>
                  </a:cubicBezTo>
                  <a:cubicBezTo>
                    <a:pt x="124301" y="177355"/>
                    <a:pt x="116015" y="186404"/>
                    <a:pt x="105251" y="193072"/>
                  </a:cubicBezTo>
                  <a:cubicBezTo>
                    <a:pt x="94488" y="199739"/>
                    <a:pt x="82010" y="203073"/>
                    <a:pt x="67818" y="203073"/>
                  </a:cubicBezTo>
                  <a:cubicBezTo>
                    <a:pt x="56579" y="203073"/>
                    <a:pt x="46292" y="201930"/>
                    <a:pt x="36957" y="199739"/>
                  </a:cubicBezTo>
                  <a:cubicBezTo>
                    <a:pt x="27622" y="197549"/>
                    <a:pt x="22003" y="195548"/>
                    <a:pt x="20098" y="193739"/>
                  </a:cubicBezTo>
                  <a:lnTo>
                    <a:pt x="20098" y="17526"/>
                  </a:lnTo>
                  <a:lnTo>
                    <a:pt x="0" y="14859"/>
                  </a:lnTo>
                  <a:lnTo>
                    <a:pt x="0" y="4667"/>
                  </a:lnTo>
                  <a:close/>
                  <a:moveTo>
                    <a:pt x="58198" y="82582"/>
                  </a:moveTo>
                  <a:cubicBezTo>
                    <a:pt x="52864" y="85439"/>
                    <a:pt x="48577" y="88678"/>
                    <a:pt x="45339" y="92202"/>
                  </a:cubicBezTo>
                  <a:lnTo>
                    <a:pt x="45339" y="182309"/>
                  </a:lnTo>
                  <a:cubicBezTo>
                    <a:pt x="46292" y="184595"/>
                    <a:pt x="49149" y="186404"/>
                    <a:pt x="53816" y="187833"/>
                  </a:cubicBezTo>
                  <a:cubicBezTo>
                    <a:pt x="58483" y="189262"/>
                    <a:pt x="63722" y="189928"/>
                    <a:pt x="69628" y="189928"/>
                  </a:cubicBezTo>
                  <a:cubicBezTo>
                    <a:pt x="82201" y="189928"/>
                    <a:pt x="92297" y="184880"/>
                    <a:pt x="100012" y="174784"/>
                  </a:cubicBezTo>
                  <a:cubicBezTo>
                    <a:pt x="107633" y="164687"/>
                    <a:pt x="111538" y="149924"/>
                    <a:pt x="111538" y="130493"/>
                  </a:cubicBezTo>
                  <a:cubicBezTo>
                    <a:pt x="111538" y="113062"/>
                    <a:pt x="108204" y="100013"/>
                    <a:pt x="101536" y="91345"/>
                  </a:cubicBezTo>
                  <a:cubicBezTo>
                    <a:pt x="94869" y="82677"/>
                    <a:pt x="86201" y="78391"/>
                    <a:pt x="75628" y="78391"/>
                  </a:cubicBezTo>
                  <a:cubicBezTo>
                    <a:pt x="69247" y="78295"/>
                    <a:pt x="63437" y="79724"/>
                    <a:pt x="58198" y="82582"/>
                  </a:cubicBezTo>
                  <a:close/>
                </a:path>
              </a:pathLst>
            </a:custGeom>
            <a:solidFill>
              <a:srgbClr val="FFFFFF"/>
            </a:solidFill>
            <a:ln w="9525" cap="flat">
              <a:noFill/>
              <a:prstDash val="solid"/>
              <a:miter/>
            </a:ln>
          </p:spPr>
          <p:txBody>
            <a:bodyPr anchor="ctr"/>
            <a:lstStyle/>
            <a:p>
              <a:pPr>
                <a:defRPr/>
              </a:pPr>
              <a:endParaRPr lang="ro-RO"/>
            </a:p>
          </p:txBody>
        </p:sp>
        <p:sp>
          <p:nvSpPr>
            <p:cNvPr id="105" name="Freeform: Shape 1069">
              <a:extLst>
                <a:ext uri="{FF2B5EF4-FFF2-40B4-BE49-F238E27FC236}">
                  <a16:creationId xmlns:a16="http://schemas.microsoft.com/office/drawing/2014/main" id="{458AA653-E104-2A8C-7FCE-DD2BC3FEC75B}"/>
                </a:ext>
              </a:extLst>
            </p:cNvPr>
            <p:cNvSpPr/>
            <p:nvPr/>
          </p:nvSpPr>
          <p:spPr>
            <a:xfrm>
              <a:off x="13316235"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3 h 194119"/>
                <a:gd name="connsiteX16" fmla="*/ 31909 w 64865"/>
                <a:gd name="connsiteY16" fmla="*/ 0 h 194119"/>
                <a:gd name="connsiteX17" fmla="*/ 44101 w 64865"/>
                <a:gd name="connsiteY17" fmla="*/ 4381 h 194119"/>
                <a:gd name="connsiteX18" fmla="*/ 48006 w 64865"/>
                <a:gd name="connsiteY18" fmla="*/ 15621 h 194119"/>
                <a:gd name="connsiteX19" fmla="*/ 43244 w 64865"/>
                <a:gd name="connsiteY19" fmla="*/ 28861 h 194119"/>
                <a:gd name="connsiteX20" fmla="*/ 29909 w 64865"/>
                <a:gd name="connsiteY20" fmla="*/ 33718 h 194119"/>
                <a:gd name="connsiteX21" fmla="*/ 29623 w 64865"/>
                <a:gd name="connsiteY21" fmla="*/ 33718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907" y="29337"/>
                  </a:moveTo>
                  <a:cubicBezTo>
                    <a:pt x="15335" y="26384"/>
                    <a:pt x="14002" y="22669"/>
                    <a:pt x="14002" y="18097"/>
                  </a:cubicBezTo>
                  <a:cubicBezTo>
                    <a:pt x="14002" y="12859"/>
                    <a:pt x="15621" y="8572"/>
                    <a:pt x="18764" y="5143"/>
                  </a:cubicBezTo>
                  <a:cubicBezTo>
                    <a:pt x="21907" y="1714"/>
                    <a:pt x="26289" y="0"/>
                    <a:pt x="31909" y="0"/>
                  </a:cubicBezTo>
                  <a:cubicBezTo>
                    <a:pt x="37433" y="0"/>
                    <a:pt x="41529" y="1429"/>
                    <a:pt x="44101" y="4381"/>
                  </a:cubicBezTo>
                  <a:cubicBezTo>
                    <a:pt x="46672" y="7334"/>
                    <a:pt x="48006" y="11049"/>
                    <a:pt x="48006" y="15621"/>
                  </a:cubicBezTo>
                  <a:cubicBezTo>
                    <a:pt x="48006" y="21145"/>
                    <a:pt x="46387" y="25527"/>
                    <a:pt x="43244" y="28861"/>
                  </a:cubicBezTo>
                  <a:cubicBezTo>
                    <a:pt x="40100" y="32099"/>
                    <a:pt x="35623" y="33718"/>
                    <a:pt x="29909" y="33718"/>
                  </a:cubicBezTo>
                  <a:lnTo>
                    <a:pt x="29623" y="33718"/>
                  </a:lnTo>
                  <a:cubicBezTo>
                    <a:pt x="24384" y="33718"/>
                    <a:pt x="20479" y="32290"/>
                    <a:pt x="17907" y="29337"/>
                  </a:cubicBezTo>
                  <a:close/>
                </a:path>
              </a:pathLst>
            </a:custGeom>
            <a:solidFill>
              <a:srgbClr val="FFFFFF"/>
            </a:solidFill>
            <a:ln w="9525" cap="flat">
              <a:noFill/>
              <a:prstDash val="solid"/>
              <a:miter/>
            </a:ln>
          </p:spPr>
          <p:txBody>
            <a:bodyPr anchor="ctr"/>
            <a:lstStyle/>
            <a:p>
              <a:pPr>
                <a:defRPr/>
              </a:pPr>
              <a:endParaRPr lang="ro-RO"/>
            </a:p>
          </p:txBody>
        </p:sp>
        <p:sp>
          <p:nvSpPr>
            <p:cNvPr id="106" name="Freeform: Shape 1070">
              <a:extLst>
                <a:ext uri="{FF2B5EF4-FFF2-40B4-BE49-F238E27FC236}">
                  <a16:creationId xmlns:a16="http://schemas.microsoft.com/office/drawing/2014/main" id="{AAED182C-17D0-100B-BC6F-F2DE5D57D51C}"/>
                </a:ext>
              </a:extLst>
            </p:cNvPr>
            <p:cNvSpPr/>
            <p:nvPr/>
          </p:nvSpPr>
          <p:spPr>
            <a:xfrm>
              <a:off x="13396531" y="7044467"/>
              <a:ext cx="66103" cy="200405"/>
            </a:xfrm>
            <a:custGeom>
              <a:avLst/>
              <a:gdLst>
                <a:gd name="connsiteX0" fmla="*/ 19812 w 66103"/>
                <a:gd name="connsiteY0" fmla="*/ 17812 h 200405"/>
                <a:gd name="connsiteX1" fmla="*/ 0 w 66103"/>
                <a:gd name="connsiteY1" fmla="*/ 15145 h 200405"/>
                <a:gd name="connsiteX2" fmla="*/ 0 w 66103"/>
                <a:gd name="connsiteY2" fmla="*/ 4667 h 200405"/>
                <a:gd name="connsiteX3" fmla="*/ 39434 w 66103"/>
                <a:gd name="connsiteY3" fmla="*/ 0 h 200405"/>
                <a:gd name="connsiteX4" fmla="*/ 39910 w 66103"/>
                <a:gd name="connsiteY4" fmla="*/ 0 h 200405"/>
                <a:gd name="connsiteX5" fmla="*/ 45339 w 66103"/>
                <a:gd name="connsiteY5" fmla="*/ 3620 h 200405"/>
                <a:gd name="connsiteX6" fmla="*/ 45339 w 66103"/>
                <a:gd name="connsiteY6" fmla="*/ 186404 h 200405"/>
                <a:gd name="connsiteX7" fmla="*/ 66104 w 66103"/>
                <a:gd name="connsiteY7" fmla="*/ 188405 h 200405"/>
                <a:gd name="connsiteX8" fmla="*/ 66104 w 66103"/>
                <a:gd name="connsiteY8" fmla="*/ 200406 h 200405"/>
                <a:gd name="connsiteX9" fmla="*/ 0 w 66103"/>
                <a:gd name="connsiteY9" fmla="*/ 200406 h 200405"/>
                <a:gd name="connsiteX10" fmla="*/ 0 w 66103"/>
                <a:gd name="connsiteY10" fmla="*/ 188405 h 200405"/>
                <a:gd name="connsiteX11" fmla="*/ 19812 w 66103"/>
                <a:gd name="connsiteY11" fmla="*/ 186214 h 200405"/>
                <a:gd name="connsiteX12" fmla="*/ 19812 w 66103"/>
                <a:gd name="connsiteY12" fmla="*/ 17812 h 20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5">
                  <a:moveTo>
                    <a:pt x="19812" y="17812"/>
                  </a:moveTo>
                  <a:lnTo>
                    <a:pt x="0" y="15145"/>
                  </a:lnTo>
                  <a:lnTo>
                    <a:pt x="0" y="4667"/>
                  </a:lnTo>
                  <a:lnTo>
                    <a:pt x="39434" y="0"/>
                  </a:lnTo>
                  <a:lnTo>
                    <a:pt x="39910" y="0"/>
                  </a:lnTo>
                  <a:lnTo>
                    <a:pt x="45339" y="3620"/>
                  </a:lnTo>
                  <a:lnTo>
                    <a:pt x="45339" y="186404"/>
                  </a:lnTo>
                  <a:lnTo>
                    <a:pt x="66104" y="188405"/>
                  </a:lnTo>
                  <a:lnTo>
                    <a:pt x="66104" y="200406"/>
                  </a:lnTo>
                  <a:lnTo>
                    <a:pt x="0" y="200406"/>
                  </a:lnTo>
                  <a:lnTo>
                    <a:pt x="0" y="188405"/>
                  </a:lnTo>
                  <a:lnTo>
                    <a:pt x="19812" y="186214"/>
                  </a:lnTo>
                  <a:lnTo>
                    <a:pt x="19812" y="17812"/>
                  </a:lnTo>
                  <a:close/>
                </a:path>
              </a:pathLst>
            </a:custGeom>
            <a:solidFill>
              <a:srgbClr val="FFFFFF"/>
            </a:solidFill>
            <a:ln w="9525" cap="flat">
              <a:noFill/>
              <a:prstDash val="solid"/>
              <a:miter/>
            </a:ln>
          </p:spPr>
          <p:txBody>
            <a:bodyPr anchor="ctr"/>
            <a:lstStyle/>
            <a:p>
              <a:pPr>
                <a:defRPr/>
              </a:pPr>
              <a:endParaRPr lang="ro-RO"/>
            </a:p>
          </p:txBody>
        </p:sp>
        <p:sp>
          <p:nvSpPr>
            <p:cNvPr id="107" name="Freeform: Shape 1071">
              <a:extLst>
                <a:ext uri="{FF2B5EF4-FFF2-40B4-BE49-F238E27FC236}">
                  <a16:creationId xmlns:a16="http://schemas.microsoft.com/office/drawing/2014/main" id="{45196E98-1AE7-C5FC-A41A-A92F3B1804FE}"/>
                </a:ext>
              </a:extLst>
            </p:cNvPr>
            <p:cNvSpPr/>
            <p:nvPr/>
          </p:nvSpPr>
          <p:spPr>
            <a:xfrm>
              <a:off x="13479494" y="7105523"/>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5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4 w 112585"/>
                <a:gd name="connsiteY10" fmla="*/ 125254 h 142208"/>
                <a:gd name="connsiteX11" fmla="*/ 88963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7" y="0"/>
                    <a:pt x="90868" y="4191"/>
                    <a:pt x="99250" y="12573"/>
                  </a:cubicBezTo>
                  <a:cubicBezTo>
                    <a:pt x="107632" y="20955"/>
                    <a:pt x="112109" y="33052"/>
                    <a:pt x="112585" y="48673"/>
                  </a:cubicBezTo>
                  <a:cubicBezTo>
                    <a:pt x="112585" y="58579"/>
                    <a:pt x="112014" y="66199"/>
                    <a:pt x="110871" y="71438"/>
                  </a:cubicBezTo>
                  <a:lnTo>
                    <a:pt x="26670" y="71438"/>
                  </a:lnTo>
                  <a:cubicBezTo>
                    <a:pt x="26956" y="87630"/>
                    <a:pt x="30766" y="100584"/>
                    <a:pt x="37909" y="110490"/>
                  </a:cubicBezTo>
                  <a:cubicBezTo>
                    <a:pt x="45053" y="120396"/>
                    <a:pt x="55245" y="125254"/>
                    <a:pt x="68484" y="125254"/>
                  </a:cubicBezTo>
                  <a:cubicBezTo>
                    <a:pt x="74962" y="125254"/>
                    <a:pt x="81820" y="124111"/>
                    <a:pt x="88963" y="121729"/>
                  </a:cubicBezTo>
                  <a:cubicBezTo>
                    <a:pt x="96107" y="119348"/>
                    <a:pt x="101536" y="116586"/>
                    <a:pt x="105442" y="113252"/>
                  </a:cubicBezTo>
                  <a:lnTo>
                    <a:pt x="110109" y="124015"/>
                  </a:lnTo>
                  <a:cubicBezTo>
                    <a:pt x="105346" y="128873"/>
                    <a:pt x="98393" y="133160"/>
                    <a:pt x="89059" y="136779"/>
                  </a:cubicBezTo>
                  <a:cubicBezTo>
                    <a:pt x="79724" y="140398"/>
                    <a:pt x="70294" y="142208"/>
                    <a:pt x="60674" y="142208"/>
                  </a:cubicBezTo>
                  <a:cubicBezTo>
                    <a:pt x="40957" y="142113"/>
                    <a:pt x="25908" y="135636"/>
                    <a:pt x="15526" y="122777"/>
                  </a:cubicBezTo>
                  <a:close/>
                  <a:moveTo>
                    <a:pt x="85630" y="58388"/>
                  </a:moveTo>
                  <a:cubicBezTo>
                    <a:pt x="86106" y="54959"/>
                    <a:pt x="86392" y="51435"/>
                    <a:pt x="86392" y="47911"/>
                  </a:cubicBezTo>
                  <a:cubicBezTo>
                    <a:pt x="86201" y="37338"/>
                    <a:pt x="84010" y="28956"/>
                    <a:pt x="79629" y="22860"/>
                  </a:cubicBezTo>
                  <a:cubicBezTo>
                    <a:pt x="75342" y="16764"/>
                    <a:pt x="68484" y="13716"/>
                    <a:pt x="59150" y="13716"/>
                  </a:cubicBezTo>
                  <a:cubicBezTo>
                    <a:pt x="49721" y="13716"/>
                    <a:pt x="42100" y="17145"/>
                    <a:pt x="36481" y="24003"/>
                  </a:cubicBezTo>
                  <a:cubicBezTo>
                    <a:pt x="30861" y="30861"/>
                    <a:pt x="27622" y="42386"/>
                    <a:pt x="26765" y="58483"/>
                  </a:cubicBezTo>
                  <a:lnTo>
                    <a:pt x="85630" y="58483"/>
                  </a:lnTo>
                  <a:close/>
                </a:path>
              </a:pathLst>
            </a:custGeom>
            <a:solidFill>
              <a:srgbClr val="FFFFFF"/>
            </a:solidFill>
            <a:ln w="9525" cap="flat">
              <a:noFill/>
              <a:prstDash val="solid"/>
              <a:miter/>
            </a:ln>
          </p:spPr>
          <p:txBody>
            <a:bodyPr anchor="ctr"/>
            <a:lstStyle/>
            <a:p>
              <a:pPr>
                <a:defRPr/>
              </a:pPr>
              <a:endParaRPr lang="ro-RO"/>
            </a:p>
          </p:txBody>
        </p:sp>
      </p:grpSp>
    </p:spTree>
    <p:extLst>
      <p:ext uri="{BB962C8B-B14F-4D97-AF65-F5344CB8AC3E}">
        <p14:creationId xmlns:p14="http://schemas.microsoft.com/office/powerpoint/2010/main" val="2633725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LNSP Titlu">
    <p:bg>
      <p:bgPr>
        <a:solidFill>
          <a:srgbClr val="00B9F2"/>
        </a:solidFill>
        <a:effectLst/>
      </p:bgPr>
    </p:bg>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80518D99-6F77-CAB8-7488-C4B45DF69F9D}"/>
              </a:ext>
            </a:extLst>
          </p:cNvPr>
          <p:cNvSpPr/>
          <p:nvPr userDrawn="1"/>
        </p:nvSpPr>
        <p:spPr>
          <a:xfrm>
            <a:off x="0" y="0"/>
            <a:ext cx="5954713" cy="1373346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hangingPunct="1">
              <a:defRPr/>
            </a:pPr>
            <a:endParaRPr lang="ro-RO">
              <a:solidFill>
                <a:srgbClr val="FFFFFF"/>
              </a:solidFill>
            </a:endParaRPr>
          </a:p>
        </p:txBody>
      </p:sp>
      <p:sp>
        <p:nvSpPr>
          <p:cNvPr id="5" name="TextBox 4">
            <a:extLst>
              <a:ext uri="{FF2B5EF4-FFF2-40B4-BE49-F238E27FC236}">
                <a16:creationId xmlns:a16="http://schemas.microsoft.com/office/drawing/2014/main" id="{4D67A851-7DA6-4F75-F973-6B28C64985AA}"/>
              </a:ext>
            </a:extLst>
          </p:cNvPr>
          <p:cNvSpPr txBox="1">
            <a:spLocks noChangeArrowheads="1"/>
          </p:cNvSpPr>
          <p:nvPr userDrawn="1"/>
        </p:nvSpPr>
        <p:spPr bwMode="auto">
          <a:xfrm rot="10800000">
            <a:off x="23239413" y="11066463"/>
            <a:ext cx="584200" cy="1611312"/>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00" b="1">
                <a:solidFill>
                  <a:schemeClr val="bg1"/>
                </a:solidFill>
              </a:rPr>
              <a:t>insp.gov.ro</a:t>
            </a:r>
          </a:p>
        </p:txBody>
      </p:sp>
      <p:grpSp>
        <p:nvGrpSpPr>
          <p:cNvPr id="6" name="Graphic 4">
            <a:extLst>
              <a:ext uri="{FF2B5EF4-FFF2-40B4-BE49-F238E27FC236}">
                <a16:creationId xmlns:a16="http://schemas.microsoft.com/office/drawing/2014/main" id="{CE948D4B-33DC-D01A-0B7F-A464A26D6253}"/>
              </a:ext>
            </a:extLst>
          </p:cNvPr>
          <p:cNvGrpSpPr/>
          <p:nvPr/>
        </p:nvGrpSpPr>
        <p:grpSpPr>
          <a:xfrm>
            <a:off x="1105200" y="1162800"/>
            <a:ext cx="3741842" cy="1536944"/>
            <a:chOff x="1105200" y="1162800"/>
            <a:chExt cx="3741842" cy="1536944"/>
          </a:xfrm>
          <a:solidFill>
            <a:srgbClr val="FFFFFF"/>
          </a:solidFill>
        </p:grpSpPr>
        <p:grpSp>
          <p:nvGrpSpPr>
            <p:cNvPr id="7" name="Graphic 4">
              <a:extLst>
                <a:ext uri="{FF2B5EF4-FFF2-40B4-BE49-F238E27FC236}">
                  <a16:creationId xmlns:a16="http://schemas.microsoft.com/office/drawing/2014/main" id="{74554733-3343-B6B0-058F-6F7861EE3548}"/>
                </a:ext>
              </a:extLst>
            </p:cNvPr>
            <p:cNvGrpSpPr/>
            <p:nvPr/>
          </p:nvGrpSpPr>
          <p:grpSpPr>
            <a:xfrm>
              <a:off x="2553683" y="1497475"/>
              <a:ext cx="2293358" cy="867719"/>
              <a:chOff x="2553683" y="1497475"/>
              <a:chExt cx="2293358" cy="867719"/>
            </a:xfrm>
            <a:solidFill>
              <a:srgbClr val="FFFFFF"/>
            </a:solidFill>
          </p:grpSpPr>
          <p:sp>
            <p:nvSpPr>
              <p:cNvPr id="15" name="Freeform: Shape 15">
                <a:extLst>
                  <a:ext uri="{FF2B5EF4-FFF2-40B4-BE49-F238E27FC236}">
                    <a16:creationId xmlns:a16="http://schemas.microsoft.com/office/drawing/2014/main" id="{D7B9D54F-6A8A-C7CD-DD14-833AB5B95BB3}"/>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6" name="Freeform: Shape 16">
                <a:extLst>
                  <a:ext uri="{FF2B5EF4-FFF2-40B4-BE49-F238E27FC236}">
                    <a16:creationId xmlns:a16="http://schemas.microsoft.com/office/drawing/2014/main" id="{8EAC6351-7B87-0D39-77BC-B604EE67F0D6}"/>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7" name="Freeform: Shape 17">
                <a:extLst>
                  <a:ext uri="{FF2B5EF4-FFF2-40B4-BE49-F238E27FC236}">
                    <a16:creationId xmlns:a16="http://schemas.microsoft.com/office/drawing/2014/main" id="{0E603D35-B54F-8E1F-EADF-41416E0F5617}"/>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8" name="Freeform: Shape 18">
                <a:extLst>
                  <a:ext uri="{FF2B5EF4-FFF2-40B4-BE49-F238E27FC236}">
                    <a16:creationId xmlns:a16="http://schemas.microsoft.com/office/drawing/2014/main" id="{23CC5A5A-E51D-635F-834A-427C041288C6}"/>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9" name="Freeform: Shape 19">
                <a:extLst>
                  <a:ext uri="{FF2B5EF4-FFF2-40B4-BE49-F238E27FC236}">
                    <a16:creationId xmlns:a16="http://schemas.microsoft.com/office/drawing/2014/main" id="{1527668C-F0B6-760F-C4CE-A5561886E941}"/>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0" name="Freeform: Shape 20">
                <a:extLst>
                  <a:ext uri="{FF2B5EF4-FFF2-40B4-BE49-F238E27FC236}">
                    <a16:creationId xmlns:a16="http://schemas.microsoft.com/office/drawing/2014/main" id="{BF2397B4-725D-4A15-4748-47683BF29981}"/>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1" name="Freeform: Shape 21">
                <a:extLst>
                  <a:ext uri="{FF2B5EF4-FFF2-40B4-BE49-F238E27FC236}">
                    <a16:creationId xmlns:a16="http://schemas.microsoft.com/office/drawing/2014/main" id="{598AC016-81D9-E106-574B-1F84080D733F}"/>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2" name="Freeform: Shape 22">
                <a:extLst>
                  <a:ext uri="{FF2B5EF4-FFF2-40B4-BE49-F238E27FC236}">
                    <a16:creationId xmlns:a16="http://schemas.microsoft.com/office/drawing/2014/main" id="{A2776E37-7D72-420C-DAA7-189B2A6EFF35}"/>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3" name="Freeform: Shape 23">
                <a:extLst>
                  <a:ext uri="{FF2B5EF4-FFF2-40B4-BE49-F238E27FC236}">
                    <a16:creationId xmlns:a16="http://schemas.microsoft.com/office/drawing/2014/main" id="{1A2F5EAA-A470-2BC7-D3AC-53687EDD7C2B}"/>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4" name="Freeform: Shape 24">
                <a:extLst>
                  <a:ext uri="{FF2B5EF4-FFF2-40B4-BE49-F238E27FC236}">
                    <a16:creationId xmlns:a16="http://schemas.microsoft.com/office/drawing/2014/main" id="{D852653A-9A30-0DE4-5582-97ECF33E0886}"/>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5" name="Freeform: Shape 25">
                <a:extLst>
                  <a:ext uri="{FF2B5EF4-FFF2-40B4-BE49-F238E27FC236}">
                    <a16:creationId xmlns:a16="http://schemas.microsoft.com/office/drawing/2014/main" id="{E7908996-58B0-E6AF-7D59-902583600FDC}"/>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6" name="Freeform: Shape 26">
                <a:extLst>
                  <a:ext uri="{FF2B5EF4-FFF2-40B4-BE49-F238E27FC236}">
                    <a16:creationId xmlns:a16="http://schemas.microsoft.com/office/drawing/2014/main" id="{8D547122-033D-42D8-E983-99258C09EABC}"/>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7" name="Freeform: Shape 27">
                <a:extLst>
                  <a:ext uri="{FF2B5EF4-FFF2-40B4-BE49-F238E27FC236}">
                    <a16:creationId xmlns:a16="http://schemas.microsoft.com/office/drawing/2014/main" id="{9552154B-9DDE-4237-70B2-2AECDEFC258E}"/>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8" name="Freeform: Shape 28">
                <a:extLst>
                  <a:ext uri="{FF2B5EF4-FFF2-40B4-BE49-F238E27FC236}">
                    <a16:creationId xmlns:a16="http://schemas.microsoft.com/office/drawing/2014/main" id="{200B6689-A99B-9C85-7938-27161EDBC59F}"/>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9" name="Freeform: Shape 29">
                <a:extLst>
                  <a:ext uri="{FF2B5EF4-FFF2-40B4-BE49-F238E27FC236}">
                    <a16:creationId xmlns:a16="http://schemas.microsoft.com/office/drawing/2014/main" id="{451A26FF-20DD-36EF-EF8D-F3787D4A5404}"/>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0" name="Freeform: Shape 30">
                <a:extLst>
                  <a:ext uri="{FF2B5EF4-FFF2-40B4-BE49-F238E27FC236}">
                    <a16:creationId xmlns:a16="http://schemas.microsoft.com/office/drawing/2014/main" id="{C624F5D4-761E-26BF-B9D6-BB8C335E110A}"/>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1" name="Freeform: Shape 31">
                <a:extLst>
                  <a:ext uri="{FF2B5EF4-FFF2-40B4-BE49-F238E27FC236}">
                    <a16:creationId xmlns:a16="http://schemas.microsoft.com/office/drawing/2014/main" id="{BC39B6B4-2621-29F5-5947-3C92A3998F90}"/>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2" name="Freeform: Shape 32">
                <a:extLst>
                  <a:ext uri="{FF2B5EF4-FFF2-40B4-BE49-F238E27FC236}">
                    <a16:creationId xmlns:a16="http://schemas.microsoft.com/office/drawing/2014/main" id="{7DDEBC5A-EC50-D50D-A502-86AD9DCBEC8E}"/>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3" name="Freeform: Shape 33">
                <a:extLst>
                  <a:ext uri="{FF2B5EF4-FFF2-40B4-BE49-F238E27FC236}">
                    <a16:creationId xmlns:a16="http://schemas.microsoft.com/office/drawing/2014/main" id="{2266E789-FCD6-E585-A99C-E46333840974}"/>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4" name="Freeform: Shape 34">
                <a:extLst>
                  <a:ext uri="{FF2B5EF4-FFF2-40B4-BE49-F238E27FC236}">
                    <a16:creationId xmlns:a16="http://schemas.microsoft.com/office/drawing/2014/main" id="{C7B7BFBF-87C1-59E6-0A3B-AF7634F974A4}"/>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5" name="Freeform: Shape 35">
                <a:extLst>
                  <a:ext uri="{FF2B5EF4-FFF2-40B4-BE49-F238E27FC236}">
                    <a16:creationId xmlns:a16="http://schemas.microsoft.com/office/drawing/2014/main" id="{6AEF6464-A8AB-30C6-A70F-3D48CFFCF005}"/>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6" name="Freeform: Shape 36">
                <a:extLst>
                  <a:ext uri="{FF2B5EF4-FFF2-40B4-BE49-F238E27FC236}">
                    <a16:creationId xmlns:a16="http://schemas.microsoft.com/office/drawing/2014/main" id="{11D71462-3EF1-F73D-23FC-1A58AF00083A}"/>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7" name="Freeform: Shape 37">
                <a:extLst>
                  <a:ext uri="{FF2B5EF4-FFF2-40B4-BE49-F238E27FC236}">
                    <a16:creationId xmlns:a16="http://schemas.microsoft.com/office/drawing/2014/main" id="{8780EE9F-2D99-22C0-BCA7-C21E34B84682}"/>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8" name="Freeform: Shape 38">
                <a:extLst>
                  <a:ext uri="{FF2B5EF4-FFF2-40B4-BE49-F238E27FC236}">
                    <a16:creationId xmlns:a16="http://schemas.microsoft.com/office/drawing/2014/main" id="{C4B1167C-738C-00FF-6D53-EEF87315C2FF}"/>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9" name="Freeform: Shape 39">
                <a:extLst>
                  <a:ext uri="{FF2B5EF4-FFF2-40B4-BE49-F238E27FC236}">
                    <a16:creationId xmlns:a16="http://schemas.microsoft.com/office/drawing/2014/main" id="{CB390367-17E1-189E-9AC5-C56036E37874}"/>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0" name="Freeform: Shape 40">
                <a:extLst>
                  <a:ext uri="{FF2B5EF4-FFF2-40B4-BE49-F238E27FC236}">
                    <a16:creationId xmlns:a16="http://schemas.microsoft.com/office/drawing/2014/main" id="{D2FE4970-1F8D-B53F-AC32-1A12EE68C6AE}"/>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1" name="Freeform: Shape 41">
                <a:extLst>
                  <a:ext uri="{FF2B5EF4-FFF2-40B4-BE49-F238E27FC236}">
                    <a16:creationId xmlns:a16="http://schemas.microsoft.com/office/drawing/2014/main" id="{72F8FDE3-1669-FF7E-1A01-7DFBC6EB3274}"/>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2" name="Freeform: Shape 42">
                <a:extLst>
                  <a:ext uri="{FF2B5EF4-FFF2-40B4-BE49-F238E27FC236}">
                    <a16:creationId xmlns:a16="http://schemas.microsoft.com/office/drawing/2014/main" id="{84A63243-C8C7-16F7-49F9-E3672D5B9F41}"/>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3" name="Freeform: Shape 43">
                <a:extLst>
                  <a:ext uri="{FF2B5EF4-FFF2-40B4-BE49-F238E27FC236}">
                    <a16:creationId xmlns:a16="http://schemas.microsoft.com/office/drawing/2014/main" id="{F8A80FA8-8530-2838-79CE-7F63037CCD58}"/>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4" name="Freeform: Shape 44">
                <a:extLst>
                  <a:ext uri="{FF2B5EF4-FFF2-40B4-BE49-F238E27FC236}">
                    <a16:creationId xmlns:a16="http://schemas.microsoft.com/office/drawing/2014/main" id="{3F1ECEE9-99D7-62E9-665C-5C8844970765}"/>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5" name="Freeform: Shape 45">
                <a:extLst>
                  <a:ext uri="{FF2B5EF4-FFF2-40B4-BE49-F238E27FC236}">
                    <a16:creationId xmlns:a16="http://schemas.microsoft.com/office/drawing/2014/main" id="{AFE3A3FA-1012-14F5-345B-D387FBC5E23A}"/>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6" name="Freeform: Shape 46">
                <a:extLst>
                  <a:ext uri="{FF2B5EF4-FFF2-40B4-BE49-F238E27FC236}">
                    <a16:creationId xmlns:a16="http://schemas.microsoft.com/office/drawing/2014/main" id="{D6150543-D439-840E-8DC6-C98FAD0402A3}"/>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7" name="Freeform: Shape 47">
                <a:extLst>
                  <a:ext uri="{FF2B5EF4-FFF2-40B4-BE49-F238E27FC236}">
                    <a16:creationId xmlns:a16="http://schemas.microsoft.com/office/drawing/2014/main" id="{9DC37E49-2B81-904D-915E-98EB4F073374}"/>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8" name="Freeform: Shape 48">
                <a:extLst>
                  <a:ext uri="{FF2B5EF4-FFF2-40B4-BE49-F238E27FC236}">
                    <a16:creationId xmlns:a16="http://schemas.microsoft.com/office/drawing/2014/main" id="{DFE28720-3CEF-9FAB-3A4E-A8E2F0CC1A57}"/>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9" name="Freeform: Shape 49">
                <a:extLst>
                  <a:ext uri="{FF2B5EF4-FFF2-40B4-BE49-F238E27FC236}">
                    <a16:creationId xmlns:a16="http://schemas.microsoft.com/office/drawing/2014/main" id="{E0F3B5E3-236E-A501-B069-3DD1BB48D6F0}"/>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8" name="Graphic 4">
              <a:extLst>
                <a:ext uri="{FF2B5EF4-FFF2-40B4-BE49-F238E27FC236}">
                  <a16:creationId xmlns:a16="http://schemas.microsoft.com/office/drawing/2014/main" id="{3CD565C3-88A9-E931-5BE2-D6E434BE492C}"/>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AD2FD848-DA54-7A16-3CA5-2EFFDD039714}"/>
                  </a:ext>
                </a:extLst>
              </p:cNvPr>
              <p:cNvGrpSpPr/>
              <p:nvPr/>
            </p:nvGrpSpPr>
            <p:grpSpPr>
              <a:xfrm>
                <a:off x="1105200" y="1313956"/>
                <a:ext cx="1058600" cy="1385788"/>
                <a:chOff x="1105200" y="1313956"/>
                <a:chExt cx="1058600" cy="1385788"/>
              </a:xfrm>
              <a:solidFill>
                <a:srgbClr val="FFFFFF"/>
              </a:solidFill>
            </p:grpSpPr>
            <p:sp>
              <p:nvSpPr>
                <p:cNvPr id="11" name="Freeform: Shape 11">
                  <a:extLst>
                    <a:ext uri="{FF2B5EF4-FFF2-40B4-BE49-F238E27FC236}">
                      <a16:creationId xmlns:a16="http://schemas.microsoft.com/office/drawing/2014/main" id="{4F27CDD9-F376-1DC1-5FBC-635277121C41}"/>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2" name="Freeform: Shape 12">
                  <a:extLst>
                    <a:ext uri="{FF2B5EF4-FFF2-40B4-BE49-F238E27FC236}">
                      <a16:creationId xmlns:a16="http://schemas.microsoft.com/office/drawing/2014/main" id="{A817D908-24D5-0D98-542D-88372774273E}"/>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3" name="Freeform: Shape 13">
                  <a:extLst>
                    <a:ext uri="{FF2B5EF4-FFF2-40B4-BE49-F238E27FC236}">
                      <a16:creationId xmlns:a16="http://schemas.microsoft.com/office/drawing/2014/main" id="{5C16B763-2084-E9AF-F068-D5FC10889086}"/>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4" name="Freeform: Shape 14">
                  <a:extLst>
                    <a:ext uri="{FF2B5EF4-FFF2-40B4-BE49-F238E27FC236}">
                      <a16:creationId xmlns:a16="http://schemas.microsoft.com/office/drawing/2014/main" id="{DA606684-D07F-E9CE-0275-AB04F35CA5CE}"/>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sp>
            <p:nvSpPr>
              <p:cNvPr id="10" name="Freeform: Shape 10">
                <a:extLst>
                  <a:ext uri="{FF2B5EF4-FFF2-40B4-BE49-F238E27FC236}">
                    <a16:creationId xmlns:a16="http://schemas.microsoft.com/office/drawing/2014/main" id="{41EC0121-F369-4325-D159-26677A8EDA83}"/>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grpSp>
        <p:nvGrpSpPr>
          <p:cNvPr id="50" name="Graphic 4">
            <a:extLst>
              <a:ext uri="{FF2B5EF4-FFF2-40B4-BE49-F238E27FC236}">
                <a16:creationId xmlns:a16="http://schemas.microsoft.com/office/drawing/2014/main" id="{2D1BC254-2751-CC90-E1A5-125DC1CD57FF}"/>
              </a:ext>
            </a:extLst>
          </p:cNvPr>
          <p:cNvGrpSpPr>
            <a:grpSpLocks noChangeAspect="1"/>
          </p:cNvGrpSpPr>
          <p:nvPr/>
        </p:nvGrpSpPr>
        <p:grpSpPr>
          <a:xfrm>
            <a:off x="19238400" y="1393200"/>
            <a:ext cx="2638800" cy="1009161"/>
            <a:chOff x="11201400" y="6490494"/>
            <a:chExt cx="1980057" cy="757237"/>
          </a:xfrm>
          <a:solidFill>
            <a:srgbClr val="FFFFFF"/>
          </a:solidFill>
        </p:grpSpPr>
        <p:sp>
          <p:nvSpPr>
            <p:cNvPr id="51" name="Freeform: Shape 51">
              <a:extLst>
                <a:ext uri="{FF2B5EF4-FFF2-40B4-BE49-F238E27FC236}">
                  <a16:creationId xmlns:a16="http://schemas.microsoft.com/office/drawing/2014/main" id="{7F5B8385-6386-3533-9847-8550B6988BDB}"/>
                </a:ext>
              </a:extLst>
            </p:cNvPr>
            <p:cNvSpPr/>
            <p:nvPr/>
          </p:nvSpPr>
          <p:spPr>
            <a:xfrm>
              <a:off x="11201400" y="6509067"/>
              <a:ext cx="139065" cy="181832"/>
            </a:xfrm>
            <a:custGeom>
              <a:avLst/>
              <a:gdLst>
                <a:gd name="connsiteX0" fmla="*/ 20288 w 139065"/>
                <a:gd name="connsiteY0" fmla="*/ 15240 h 181832"/>
                <a:gd name="connsiteX1" fmla="*/ 476 w 139065"/>
                <a:gd name="connsiteY1" fmla="*/ 12287 h 181832"/>
                <a:gd name="connsiteX2" fmla="*/ 476 w 139065"/>
                <a:gd name="connsiteY2" fmla="*/ 0 h 181832"/>
                <a:gd name="connsiteX3" fmla="*/ 70676 w 139065"/>
                <a:gd name="connsiteY3" fmla="*/ 0 h 181832"/>
                <a:gd name="connsiteX4" fmla="*/ 70676 w 139065"/>
                <a:gd name="connsiteY4" fmla="*/ 12192 h 181832"/>
                <a:gd name="connsiteX5" fmla="*/ 46482 w 139065"/>
                <a:gd name="connsiteY5" fmla="*/ 15240 h 181832"/>
                <a:gd name="connsiteX6" fmla="*/ 46482 w 139065"/>
                <a:gd name="connsiteY6" fmla="*/ 167450 h 181832"/>
                <a:gd name="connsiteX7" fmla="*/ 109633 w 139065"/>
                <a:gd name="connsiteY7" fmla="*/ 165259 h 181832"/>
                <a:gd name="connsiteX8" fmla="*/ 124111 w 139065"/>
                <a:gd name="connsiteY8" fmla="*/ 124111 h 181832"/>
                <a:gd name="connsiteX9" fmla="*/ 139065 w 139065"/>
                <a:gd name="connsiteY9" fmla="*/ 126302 h 181832"/>
                <a:gd name="connsiteX10" fmla="*/ 130493 w 139065"/>
                <a:gd name="connsiteY10" fmla="*/ 181832 h 181832"/>
                <a:gd name="connsiteX11" fmla="*/ 0 w 139065"/>
                <a:gd name="connsiteY11" fmla="*/ 181832 h 181832"/>
                <a:gd name="connsiteX12" fmla="*/ 0 w 139065"/>
                <a:gd name="connsiteY12" fmla="*/ 169831 h 181832"/>
                <a:gd name="connsiteX13" fmla="*/ 20288 w 139065"/>
                <a:gd name="connsiteY13" fmla="*/ 167354 h 181832"/>
                <a:gd name="connsiteX14" fmla="*/ 20288 w 139065"/>
                <a:gd name="connsiteY14" fmla="*/ 15240 h 1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065" h="181832">
                  <a:moveTo>
                    <a:pt x="20288" y="15240"/>
                  </a:moveTo>
                  <a:lnTo>
                    <a:pt x="476" y="12287"/>
                  </a:lnTo>
                  <a:lnTo>
                    <a:pt x="476" y="0"/>
                  </a:lnTo>
                  <a:lnTo>
                    <a:pt x="70676" y="0"/>
                  </a:lnTo>
                  <a:lnTo>
                    <a:pt x="70676" y="12192"/>
                  </a:lnTo>
                  <a:lnTo>
                    <a:pt x="46482" y="15240"/>
                  </a:lnTo>
                  <a:lnTo>
                    <a:pt x="46482" y="167450"/>
                  </a:lnTo>
                  <a:lnTo>
                    <a:pt x="109633" y="165259"/>
                  </a:lnTo>
                  <a:lnTo>
                    <a:pt x="124111" y="124111"/>
                  </a:lnTo>
                  <a:lnTo>
                    <a:pt x="139065" y="126302"/>
                  </a:lnTo>
                  <a:lnTo>
                    <a:pt x="130493" y="181832"/>
                  </a:lnTo>
                  <a:lnTo>
                    <a:pt x="0" y="181832"/>
                  </a:lnTo>
                  <a:lnTo>
                    <a:pt x="0" y="169831"/>
                  </a:lnTo>
                  <a:lnTo>
                    <a:pt x="20288" y="167354"/>
                  </a:lnTo>
                  <a:lnTo>
                    <a:pt x="20288" y="15240"/>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2" name="Freeform: Shape 52">
              <a:extLst>
                <a:ext uri="{FF2B5EF4-FFF2-40B4-BE49-F238E27FC236}">
                  <a16:creationId xmlns:a16="http://schemas.microsoft.com/office/drawing/2014/main" id="{2B08E434-5E92-73C7-581F-BAD6AE58BFC3}"/>
                </a:ext>
              </a:extLst>
            </p:cNvPr>
            <p:cNvSpPr/>
            <p:nvPr/>
          </p:nvSpPr>
          <p:spPr>
            <a:xfrm>
              <a:off x="11355705" y="6552120"/>
              <a:ext cx="120205" cy="141541"/>
            </a:xfrm>
            <a:custGeom>
              <a:avLst/>
              <a:gdLst>
                <a:gd name="connsiteX0" fmla="*/ 23146 w 120205"/>
                <a:gd name="connsiteY0" fmla="*/ 68199 h 141541"/>
                <a:gd name="connsiteX1" fmla="*/ 81439 w 120205"/>
                <a:gd name="connsiteY1" fmla="*/ 56579 h 141541"/>
                <a:gd name="connsiteX2" fmla="*/ 81439 w 120205"/>
                <a:gd name="connsiteY2" fmla="*/ 49720 h 141541"/>
                <a:gd name="connsiteX3" fmla="*/ 78962 w 120205"/>
                <a:gd name="connsiteY3" fmla="*/ 31623 h 141541"/>
                <a:gd name="connsiteX4" fmla="*/ 70485 w 120205"/>
                <a:gd name="connsiteY4" fmla="*/ 21908 h 141541"/>
                <a:gd name="connsiteX5" fmla="*/ 53435 w 120205"/>
                <a:gd name="connsiteY5" fmla="*/ 18860 h 141541"/>
                <a:gd name="connsiteX6" fmla="*/ 31051 w 120205"/>
                <a:gd name="connsiteY6" fmla="*/ 22384 h 141541"/>
                <a:gd name="connsiteX7" fmla="*/ 11335 w 120205"/>
                <a:gd name="connsiteY7" fmla="*/ 31051 h 141541"/>
                <a:gd name="connsiteX8" fmla="*/ 5239 w 120205"/>
                <a:gd name="connsiteY8" fmla="*/ 18383 h 141541"/>
                <a:gd name="connsiteX9" fmla="*/ 16954 w 120205"/>
                <a:gd name="connsiteY9" fmla="*/ 11240 h 141541"/>
                <a:gd name="connsiteX10" fmla="*/ 36766 w 120205"/>
                <a:gd name="connsiteY10" fmla="*/ 3429 h 141541"/>
                <a:gd name="connsiteX11" fmla="*/ 59245 w 120205"/>
                <a:gd name="connsiteY11" fmla="*/ 0 h 141541"/>
                <a:gd name="connsiteX12" fmla="*/ 86773 w 120205"/>
                <a:gd name="connsiteY12" fmla="*/ 4763 h 141541"/>
                <a:gd name="connsiteX13" fmla="*/ 101346 w 120205"/>
                <a:gd name="connsiteY13" fmla="*/ 20098 h 141541"/>
                <a:gd name="connsiteX14" fmla="*/ 105727 w 120205"/>
                <a:gd name="connsiteY14" fmla="*/ 48292 h 141541"/>
                <a:gd name="connsiteX15" fmla="*/ 105727 w 120205"/>
                <a:gd name="connsiteY15" fmla="*/ 126873 h 141541"/>
                <a:gd name="connsiteX16" fmla="*/ 120205 w 120205"/>
                <a:gd name="connsiteY16" fmla="*/ 126873 h 141541"/>
                <a:gd name="connsiteX17" fmla="*/ 120205 w 120205"/>
                <a:gd name="connsiteY17" fmla="*/ 137636 h 141541"/>
                <a:gd name="connsiteX18" fmla="*/ 107823 w 120205"/>
                <a:gd name="connsiteY18" fmla="*/ 140113 h 141541"/>
                <a:gd name="connsiteX19" fmla="*/ 94774 w 120205"/>
                <a:gd name="connsiteY19" fmla="*/ 141351 h 141541"/>
                <a:gd name="connsiteX20" fmla="*/ 85439 w 120205"/>
                <a:gd name="connsiteY20" fmla="*/ 139256 h 141541"/>
                <a:gd name="connsiteX21" fmla="*/ 82963 w 120205"/>
                <a:gd name="connsiteY21" fmla="*/ 130111 h 141541"/>
                <a:gd name="connsiteX22" fmla="*/ 82963 w 120205"/>
                <a:gd name="connsiteY22" fmla="*/ 122015 h 141541"/>
                <a:gd name="connsiteX23" fmla="*/ 64960 w 120205"/>
                <a:gd name="connsiteY23" fmla="*/ 135446 h 141541"/>
                <a:gd name="connsiteX24" fmla="*/ 40862 w 120205"/>
                <a:gd name="connsiteY24" fmla="*/ 141542 h 141541"/>
                <a:gd name="connsiteX25" fmla="*/ 11620 w 120205"/>
                <a:gd name="connsiteY25" fmla="*/ 131350 h 141541"/>
                <a:gd name="connsiteX26" fmla="*/ 0 w 120205"/>
                <a:gd name="connsiteY26" fmla="*/ 102108 h 141541"/>
                <a:gd name="connsiteX27" fmla="*/ 23146 w 120205"/>
                <a:gd name="connsiteY27" fmla="*/ 68199 h 141541"/>
                <a:gd name="connsiteX28" fmla="*/ 66199 w 120205"/>
                <a:gd name="connsiteY28" fmla="*/ 120968 h 141541"/>
                <a:gd name="connsiteX29" fmla="*/ 81343 w 120205"/>
                <a:gd name="connsiteY29" fmla="*/ 111633 h 141541"/>
                <a:gd name="connsiteX30" fmla="*/ 81343 w 120205"/>
                <a:gd name="connsiteY30" fmla="*/ 69533 h 141541"/>
                <a:gd name="connsiteX31" fmla="*/ 41053 w 120205"/>
                <a:gd name="connsiteY31" fmla="*/ 77724 h 141541"/>
                <a:gd name="connsiteX32" fmla="*/ 27432 w 120205"/>
                <a:gd name="connsiteY32" fmla="*/ 99155 h 141541"/>
                <a:gd name="connsiteX33" fmla="*/ 33909 w 120205"/>
                <a:gd name="connsiteY33" fmla="*/ 118586 h 141541"/>
                <a:gd name="connsiteX34" fmla="*/ 51435 w 120205"/>
                <a:gd name="connsiteY34" fmla="*/ 124873 h 141541"/>
                <a:gd name="connsiteX35" fmla="*/ 66199 w 120205"/>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541">
                  <a:moveTo>
                    <a:pt x="23146" y="68199"/>
                  </a:moveTo>
                  <a:cubicBezTo>
                    <a:pt x="38481" y="60960"/>
                    <a:pt x="57912" y="57055"/>
                    <a:pt x="81439" y="56579"/>
                  </a:cubicBezTo>
                  <a:lnTo>
                    <a:pt x="81439" y="49720"/>
                  </a:lnTo>
                  <a:cubicBezTo>
                    <a:pt x="81439" y="42005"/>
                    <a:pt x="80581" y="36005"/>
                    <a:pt x="78962" y="31623"/>
                  </a:cubicBezTo>
                  <a:cubicBezTo>
                    <a:pt x="77343" y="27242"/>
                    <a:pt x="74486" y="24003"/>
                    <a:pt x="70485" y="21908"/>
                  </a:cubicBezTo>
                  <a:cubicBezTo>
                    <a:pt x="66484" y="19907"/>
                    <a:pt x="60769" y="18860"/>
                    <a:pt x="53435" y="18860"/>
                  </a:cubicBezTo>
                  <a:cubicBezTo>
                    <a:pt x="45148" y="18860"/>
                    <a:pt x="37624" y="20003"/>
                    <a:pt x="31051" y="22384"/>
                  </a:cubicBezTo>
                  <a:cubicBezTo>
                    <a:pt x="24479" y="24765"/>
                    <a:pt x="17907" y="27623"/>
                    <a:pt x="11335" y="31051"/>
                  </a:cubicBezTo>
                  <a:lnTo>
                    <a:pt x="5239" y="18383"/>
                  </a:lnTo>
                  <a:cubicBezTo>
                    <a:pt x="7334" y="16574"/>
                    <a:pt x="11239" y="14192"/>
                    <a:pt x="16954" y="11240"/>
                  </a:cubicBezTo>
                  <a:cubicBezTo>
                    <a:pt x="22669" y="8287"/>
                    <a:pt x="29242" y="5715"/>
                    <a:pt x="36766" y="3429"/>
                  </a:cubicBezTo>
                  <a:cubicBezTo>
                    <a:pt x="44291" y="1143"/>
                    <a:pt x="51816" y="0"/>
                    <a:pt x="59245" y="0"/>
                  </a:cubicBezTo>
                  <a:cubicBezTo>
                    <a:pt x="70866" y="0"/>
                    <a:pt x="80010" y="1619"/>
                    <a:pt x="86773" y="4763"/>
                  </a:cubicBezTo>
                  <a:cubicBezTo>
                    <a:pt x="93536" y="7906"/>
                    <a:pt x="98393" y="13049"/>
                    <a:pt x="101346" y="20098"/>
                  </a:cubicBezTo>
                  <a:cubicBezTo>
                    <a:pt x="104299" y="27146"/>
                    <a:pt x="105727" y="36481"/>
                    <a:pt x="105727" y="48292"/>
                  </a:cubicBezTo>
                  <a:lnTo>
                    <a:pt x="105727" y="126873"/>
                  </a:lnTo>
                  <a:lnTo>
                    <a:pt x="120205" y="126873"/>
                  </a:lnTo>
                  <a:lnTo>
                    <a:pt x="120205" y="137636"/>
                  </a:lnTo>
                  <a:cubicBezTo>
                    <a:pt x="116967" y="138494"/>
                    <a:pt x="112776" y="139256"/>
                    <a:pt x="107823" y="140113"/>
                  </a:cubicBezTo>
                  <a:cubicBezTo>
                    <a:pt x="102870" y="140970"/>
                    <a:pt x="98489" y="141351"/>
                    <a:pt x="94774" y="141351"/>
                  </a:cubicBezTo>
                  <a:cubicBezTo>
                    <a:pt x="90202" y="141351"/>
                    <a:pt x="87058" y="140684"/>
                    <a:pt x="85439" y="139256"/>
                  </a:cubicBezTo>
                  <a:cubicBezTo>
                    <a:pt x="83820" y="137827"/>
                    <a:pt x="82963" y="134779"/>
                    <a:pt x="82963" y="130111"/>
                  </a:cubicBezTo>
                  <a:lnTo>
                    <a:pt x="82963" y="122015"/>
                  </a:lnTo>
                  <a:cubicBezTo>
                    <a:pt x="78105" y="126873"/>
                    <a:pt x="72104" y="131445"/>
                    <a:pt x="64960" y="135446"/>
                  </a:cubicBezTo>
                  <a:cubicBezTo>
                    <a:pt x="57912" y="139541"/>
                    <a:pt x="49816" y="141542"/>
                    <a:pt x="40862" y="141542"/>
                  </a:cubicBezTo>
                  <a:cubicBezTo>
                    <a:pt x="29146" y="141542"/>
                    <a:pt x="19336" y="138113"/>
                    <a:pt x="11620" y="131350"/>
                  </a:cubicBezTo>
                  <a:cubicBezTo>
                    <a:pt x="3905" y="124587"/>
                    <a:pt x="0" y="114872"/>
                    <a:pt x="0" y="102108"/>
                  </a:cubicBezTo>
                  <a:cubicBezTo>
                    <a:pt x="95" y="86773"/>
                    <a:pt x="7810" y="75438"/>
                    <a:pt x="23146" y="68199"/>
                  </a:cubicBezTo>
                  <a:close/>
                  <a:moveTo>
                    <a:pt x="66199" y="120968"/>
                  </a:moveTo>
                  <a:cubicBezTo>
                    <a:pt x="71723" y="118396"/>
                    <a:pt x="76771" y="115253"/>
                    <a:pt x="81343" y="111633"/>
                  </a:cubicBezTo>
                  <a:lnTo>
                    <a:pt x="81343" y="69533"/>
                  </a:lnTo>
                  <a:cubicBezTo>
                    <a:pt x="63532" y="69533"/>
                    <a:pt x="50101" y="72295"/>
                    <a:pt x="41053" y="77724"/>
                  </a:cubicBezTo>
                  <a:cubicBezTo>
                    <a:pt x="32004" y="83153"/>
                    <a:pt x="27432" y="90297"/>
                    <a:pt x="27432" y="99155"/>
                  </a:cubicBezTo>
                  <a:cubicBezTo>
                    <a:pt x="27432" y="108014"/>
                    <a:pt x="29623" y="114491"/>
                    <a:pt x="33909" y="118586"/>
                  </a:cubicBezTo>
                  <a:cubicBezTo>
                    <a:pt x="38195" y="122682"/>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3" name="Freeform: Shape 53">
              <a:extLst>
                <a:ext uri="{FF2B5EF4-FFF2-40B4-BE49-F238E27FC236}">
                  <a16:creationId xmlns:a16="http://schemas.microsoft.com/office/drawing/2014/main" id="{AD0045C3-CEC2-97E1-180D-6DBE6AA5ED42}"/>
                </a:ext>
              </a:extLst>
            </p:cNvPr>
            <p:cNvSpPr/>
            <p:nvPr/>
          </p:nvSpPr>
          <p:spPr>
            <a:xfrm>
              <a:off x="11481625" y="6490494"/>
              <a:ext cx="138779" cy="203168"/>
            </a:xfrm>
            <a:custGeom>
              <a:avLst/>
              <a:gdLst>
                <a:gd name="connsiteX0" fmla="*/ 0 w 138779"/>
                <a:gd name="connsiteY0" fmla="*/ 4667 h 203168"/>
                <a:gd name="connsiteX1" fmla="*/ 39148 w 138779"/>
                <a:gd name="connsiteY1" fmla="*/ 0 h 203168"/>
                <a:gd name="connsiteX2" fmla="*/ 39624 w 138779"/>
                <a:gd name="connsiteY2" fmla="*/ 0 h 203168"/>
                <a:gd name="connsiteX3" fmla="*/ 45244 w 138779"/>
                <a:gd name="connsiteY3" fmla="*/ 3715 h 203168"/>
                <a:gd name="connsiteX4" fmla="*/ 45244 w 138779"/>
                <a:gd name="connsiteY4" fmla="*/ 77343 h 203168"/>
                <a:gd name="connsiteX5" fmla="*/ 62770 w 138779"/>
                <a:gd name="connsiteY5" fmla="*/ 65627 h 203168"/>
                <a:gd name="connsiteX6" fmla="*/ 85439 w 138779"/>
                <a:gd name="connsiteY6" fmla="*/ 60960 h 203168"/>
                <a:gd name="connsiteX7" fmla="*/ 112205 w 138779"/>
                <a:gd name="connsiteY7" fmla="*/ 68104 h 203168"/>
                <a:gd name="connsiteX8" fmla="*/ 131540 w 138779"/>
                <a:gd name="connsiteY8" fmla="*/ 90107 h 203168"/>
                <a:gd name="connsiteX9" fmla="*/ 138779 w 138779"/>
                <a:gd name="connsiteY9" fmla="*/ 127826 h 203168"/>
                <a:gd name="connsiteX10" fmla="*/ 130112 w 138779"/>
                <a:gd name="connsiteY10" fmla="*/ 166021 h 203168"/>
                <a:gd name="connsiteX11" fmla="*/ 105251 w 138779"/>
                <a:gd name="connsiteY11" fmla="*/ 193167 h 203168"/>
                <a:gd name="connsiteX12" fmla="*/ 67818 w 138779"/>
                <a:gd name="connsiteY12" fmla="*/ 203168 h 203168"/>
                <a:gd name="connsiteX13" fmla="*/ 36957 w 138779"/>
                <a:gd name="connsiteY13" fmla="*/ 199835 h 203168"/>
                <a:gd name="connsiteX14" fmla="*/ 20098 w 138779"/>
                <a:gd name="connsiteY14" fmla="*/ 193834 h 203168"/>
                <a:gd name="connsiteX15" fmla="*/ 20098 w 138779"/>
                <a:gd name="connsiteY15" fmla="*/ 17621 h 203168"/>
                <a:gd name="connsiteX16" fmla="*/ 0 w 138779"/>
                <a:gd name="connsiteY16" fmla="*/ 14954 h 203168"/>
                <a:gd name="connsiteX17" fmla="*/ 0 w 138779"/>
                <a:gd name="connsiteY17" fmla="*/ 4667 h 203168"/>
                <a:gd name="connsiteX18" fmla="*/ 58103 w 138779"/>
                <a:gd name="connsiteY18" fmla="*/ 82582 h 203168"/>
                <a:gd name="connsiteX19" fmla="*/ 45244 w 138779"/>
                <a:gd name="connsiteY19" fmla="*/ 92202 h 203168"/>
                <a:gd name="connsiteX20" fmla="*/ 45244 w 138779"/>
                <a:gd name="connsiteY20" fmla="*/ 182309 h 203168"/>
                <a:gd name="connsiteX21" fmla="*/ 53721 w 138779"/>
                <a:gd name="connsiteY21" fmla="*/ 187833 h 203168"/>
                <a:gd name="connsiteX22" fmla="*/ 69533 w 138779"/>
                <a:gd name="connsiteY22" fmla="*/ 189929 h 203168"/>
                <a:gd name="connsiteX23" fmla="*/ 99917 w 138779"/>
                <a:gd name="connsiteY23" fmla="*/ 174784 h 203168"/>
                <a:gd name="connsiteX24" fmla="*/ 111442 w 138779"/>
                <a:gd name="connsiteY24" fmla="*/ 130493 h 203168"/>
                <a:gd name="connsiteX25" fmla="*/ 101441 w 138779"/>
                <a:gd name="connsiteY25" fmla="*/ 91345 h 203168"/>
                <a:gd name="connsiteX26" fmla="*/ 75533 w 138779"/>
                <a:gd name="connsiteY26" fmla="*/ 78391 h 203168"/>
                <a:gd name="connsiteX27" fmla="*/ 58103 w 138779"/>
                <a:gd name="connsiteY27" fmla="*/ 82582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779" h="203168">
                  <a:moveTo>
                    <a:pt x="0" y="4667"/>
                  </a:moveTo>
                  <a:lnTo>
                    <a:pt x="39148" y="0"/>
                  </a:lnTo>
                  <a:lnTo>
                    <a:pt x="39624" y="0"/>
                  </a:lnTo>
                  <a:lnTo>
                    <a:pt x="45244" y="3715"/>
                  </a:lnTo>
                  <a:lnTo>
                    <a:pt x="45244" y="77343"/>
                  </a:lnTo>
                  <a:cubicBezTo>
                    <a:pt x="50102" y="72581"/>
                    <a:pt x="56007" y="68675"/>
                    <a:pt x="62770" y="65627"/>
                  </a:cubicBezTo>
                  <a:cubicBezTo>
                    <a:pt x="69533" y="62579"/>
                    <a:pt x="77057" y="60960"/>
                    <a:pt x="85439" y="60960"/>
                  </a:cubicBezTo>
                  <a:cubicBezTo>
                    <a:pt x="95250" y="60960"/>
                    <a:pt x="104204" y="63341"/>
                    <a:pt x="112205" y="68104"/>
                  </a:cubicBezTo>
                  <a:cubicBezTo>
                    <a:pt x="120206" y="72866"/>
                    <a:pt x="126683" y="80201"/>
                    <a:pt x="131540" y="90107"/>
                  </a:cubicBezTo>
                  <a:cubicBezTo>
                    <a:pt x="136398" y="100013"/>
                    <a:pt x="138779" y="112586"/>
                    <a:pt x="138779" y="127826"/>
                  </a:cubicBezTo>
                  <a:cubicBezTo>
                    <a:pt x="138779" y="141827"/>
                    <a:pt x="135922" y="154591"/>
                    <a:pt x="130112" y="166021"/>
                  </a:cubicBezTo>
                  <a:cubicBezTo>
                    <a:pt x="124301" y="177451"/>
                    <a:pt x="116014" y="186500"/>
                    <a:pt x="105251" y="193167"/>
                  </a:cubicBezTo>
                  <a:cubicBezTo>
                    <a:pt x="94488" y="199835"/>
                    <a:pt x="82010" y="203168"/>
                    <a:pt x="67818" y="203168"/>
                  </a:cubicBezTo>
                  <a:cubicBezTo>
                    <a:pt x="56579" y="203168"/>
                    <a:pt x="46291" y="202025"/>
                    <a:pt x="36957" y="199835"/>
                  </a:cubicBezTo>
                  <a:cubicBezTo>
                    <a:pt x="27622" y="197644"/>
                    <a:pt x="22003" y="195644"/>
                    <a:pt x="20098" y="193834"/>
                  </a:cubicBezTo>
                  <a:lnTo>
                    <a:pt x="20098" y="17621"/>
                  </a:lnTo>
                  <a:lnTo>
                    <a:pt x="0" y="14954"/>
                  </a:lnTo>
                  <a:lnTo>
                    <a:pt x="0" y="4667"/>
                  </a:lnTo>
                  <a:close/>
                  <a:moveTo>
                    <a:pt x="58103" y="82582"/>
                  </a:moveTo>
                  <a:cubicBezTo>
                    <a:pt x="52768" y="85439"/>
                    <a:pt x="48482" y="88678"/>
                    <a:pt x="45244" y="92202"/>
                  </a:cubicBezTo>
                  <a:lnTo>
                    <a:pt x="45244" y="182309"/>
                  </a:lnTo>
                  <a:cubicBezTo>
                    <a:pt x="46196" y="184594"/>
                    <a:pt x="49054" y="186404"/>
                    <a:pt x="53721" y="187833"/>
                  </a:cubicBezTo>
                  <a:cubicBezTo>
                    <a:pt x="58388" y="189262"/>
                    <a:pt x="63627" y="189929"/>
                    <a:pt x="69533" y="189929"/>
                  </a:cubicBezTo>
                  <a:cubicBezTo>
                    <a:pt x="82106" y="189929"/>
                    <a:pt x="92202" y="184880"/>
                    <a:pt x="99917" y="174784"/>
                  </a:cubicBezTo>
                  <a:cubicBezTo>
                    <a:pt x="107633" y="164687"/>
                    <a:pt x="111442" y="149924"/>
                    <a:pt x="111442" y="130493"/>
                  </a:cubicBezTo>
                  <a:cubicBezTo>
                    <a:pt x="111442" y="113062"/>
                    <a:pt x="108109" y="100013"/>
                    <a:pt x="101441" y="91345"/>
                  </a:cubicBezTo>
                  <a:cubicBezTo>
                    <a:pt x="94774" y="82677"/>
                    <a:pt x="86106" y="78391"/>
                    <a:pt x="75533" y="78391"/>
                  </a:cubicBezTo>
                  <a:cubicBezTo>
                    <a:pt x="69152" y="78296"/>
                    <a:pt x="63437" y="79724"/>
                    <a:pt x="58103" y="82582"/>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4" name="Freeform: Shape 54">
              <a:extLst>
                <a:ext uri="{FF2B5EF4-FFF2-40B4-BE49-F238E27FC236}">
                  <a16:creationId xmlns:a16="http://schemas.microsoft.com/office/drawing/2014/main" id="{CA84F636-A149-ED1B-E547-E2E7AA138530}"/>
                </a:ext>
              </a:extLst>
            </p:cNvPr>
            <p:cNvSpPr/>
            <p:nvPr/>
          </p:nvSpPr>
          <p:spPr>
            <a:xfrm>
              <a:off x="11641645" y="6551454"/>
              <a:ext cx="126491" cy="142112"/>
            </a:xfrm>
            <a:custGeom>
              <a:avLst/>
              <a:gdLst>
                <a:gd name="connsiteX0" fmla="*/ 9049 w 126491"/>
                <a:gd name="connsiteY0" fmla="*/ 33052 h 142112"/>
                <a:gd name="connsiteX1" fmla="*/ 32861 w 126491"/>
                <a:gd name="connsiteY1" fmla="*/ 8477 h 142112"/>
                <a:gd name="connsiteX2" fmla="*/ 64579 w 126491"/>
                <a:gd name="connsiteY2" fmla="*/ 0 h 142112"/>
                <a:gd name="connsiteX3" fmla="*/ 110966 w 126491"/>
                <a:gd name="connsiteY3" fmla="*/ 19526 h 142112"/>
                <a:gd name="connsiteX4" fmla="*/ 126492 w 126491"/>
                <a:gd name="connsiteY4" fmla="*/ 70961 h 142112"/>
                <a:gd name="connsiteX5" fmla="*/ 117443 w 126491"/>
                <a:gd name="connsiteY5" fmla="*/ 109347 h 142112"/>
                <a:gd name="connsiteX6" fmla="*/ 93631 w 126491"/>
                <a:gd name="connsiteY6" fmla="*/ 133826 h 142112"/>
                <a:gd name="connsiteX7" fmla="*/ 61913 w 126491"/>
                <a:gd name="connsiteY7" fmla="*/ 142113 h 142112"/>
                <a:gd name="connsiteX8" fmla="*/ 15526 w 126491"/>
                <a:gd name="connsiteY8" fmla="*/ 122492 h 142112"/>
                <a:gd name="connsiteX9" fmla="*/ 0 w 126491"/>
                <a:gd name="connsiteY9" fmla="*/ 71056 h 142112"/>
                <a:gd name="connsiteX10" fmla="*/ 9049 w 126491"/>
                <a:gd name="connsiteY10" fmla="*/ 33052 h 142112"/>
                <a:gd name="connsiteX11" fmla="*/ 89344 w 126491"/>
                <a:gd name="connsiteY11" fmla="*/ 114300 h 142112"/>
                <a:gd name="connsiteX12" fmla="*/ 98393 w 126491"/>
                <a:gd name="connsiteY12" fmla="*/ 72962 h 142112"/>
                <a:gd name="connsiteX13" fmla="*/ 90106 w 126491"/>
                <a:gd name="connsiteY13" fmla="*/ 29908 h 142112"/>
                <a:gd name="connsiteX14" fmla="*/ 63437 w 126491"/>
                <a:gd name="connsiteY14" fmla="*/ 14002 h 142112"/>
                <a:gd name="connsiteX15" fmla="*/ 37338 w 126491"/>
                <a:gd name="connsiteY15" fmla="*/ 27908 h 142112"/>
                <a:gd name="connsiteX16" fmla="*/ 28194 w 126491"/>
                <a:gd name="connsiteY16" fmla="*/ 69247 h 142112"/>
                <a:gd name="connsiteX17" fmla="*/ 36767 w 126491"/>
                <a:gd name="connsiteY17" fmla="*/ 112300 h 142112"/>
                <a:gd name="connsiteX18" fmla="*/ 63437 w 126491"/>
                <a:gd name="connsiteY18" fmla="*/ 128207 h 142112"/>
                <a:gd name="connsiteX19" fmla="*/ 89344 w 126491"/>
                <a:gd name="connsiteY19" fmla="*/ 114300 h 1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91" h="142112">
                  <a:moveTo>
                    <a:pt x="9049" y="33052"/>
                  </a:moveTo>
                  <a:cubicBezTo>
                    <a:pt x="15049" y="22288"/>
                    <a:pt x="23050" y="14097"/>
                    <a:pt x="32861" y="8477"/>
                  </a:cubicBezTo>
                  <a:cubicBezTo>
                    <a:pt x="42767" y="2857"/>
                    <a:pt x="53340" y="0"/>
                    <a:pt x="64579" y="0"/>
                  </a:cubicBezTo>
                  <a:cubicBezTo>
                    <a:pt x="85153" y="0"/>
                    <a:pt x="100584" y="6477"/>
                    <a:pt x="110966" y="19526"/>
                  </a:cubicBezTo>
                  <a:cubicBezTo>
                    <a:pt x="121348" y="32575"/>
                    <a:pt x="126492" y="49720"/>
                    <a:pt x="126492" y="70961"/>
                  </a:cubicBezTo>
                  <a:cubicBezTo>
                    <a:pt x="126492" y="85820"/>
                    <a:pt x="123444" y="98584"/>
                    <a:pt x="117443" y="109347"/>
                  </a:cubicBezTo>
                  <a:cubicBezTo>
                    <a:pt x="111442" y="120110"/>
                    <a:pt x="103442" y="128302"/>
                    <a:pt x="93631" y="133826"/>
                  </a:cubicBezTo>
                  <a:cubicBezTo>
                    <a:pt x="83725" y="139351"/>
                    <a:pt x="73152" y="142113"/>
                    <a:pt x="61913" y="142113"/>
                  </a:cubicBezTo>
                  <a:cubicBezTo>
                    <a:pt x="41339" y="142113"/>
                    <a:pt x="25908" y="135636"/>
                    <a:pt x="15526" y="122492"/>
                  </a:cubicBezTo>
                  <a:cubicBezTo>
                    <a:pt x="5143" y="109442"/>
                    <a:pt x="0" y="92297"/>
                    <a:pt x="0" y="71056"/>
                  </a:cubicBezTo>
                  <a:cubicBezTo>
                    <a:pt x="0" y="56483"/>
                    <a:pt x="3048" y="43815"/>
                    <a:pt x="9049" y="33052"/>
                  </a:cubicBezTo>
                  <a:close/>
                  <a:moveTo>
                    <a:pt x="89344" y="114300"/>
                  </a:moveTo>
                  <a:cubicBezTo>
                    <a:pt x="95345" y="104966"/>
                    <a:pt x="98393" y="91249"/>
                    <a:pt x="98393" y="72962"/>
                  </a:cubicBezTo>
                  <a:cubicBezTo>
                    <a:pt x="98393" y="54864"/>
                    <a:pt x="95631" y="40481"/>
                    <a:pt x="90106" y="29908"/>
                  </a:cubicBezTo>
                  <a:cubicBezTo>
                    <a:pt x="84582" y="19336"/>
                    <a:pt x="75628" y="14002"/>
                    <a:pt x="63437" y="14002"/>
                  </a:cubicBezTo>
                  <a:cubicBezTo>
                    <a:pt x="52197" y="14002"/>
                    <a:pt x="43529" y="18669"/>
                    <a:pt x="37338" y="27908"/>
                  </a:cubicBezTo>
                  <a:cubicBezTo>
                    <a:pt x="31147" y="37148"/>
                    <a:pt x="28194" y="50959"/>
                    <a:pt x="28194" y="69247"/>
                  </a:cubicBezTo>
                  <a:cubicBezTo>
                    <a:pt x="28194" y="87344"/>
                    <a:pt x="31051" y="101727"/>
                    <a:pt x="36767" y="112300"/>
                  </a:cubicBezTo>
                  <a:cubicBezTo>
                    <a:pt x="42481" y="122872"/>
                    <a:pt x="51340" y="128207"/>
                    <a:pt x="63437" y="128207"/>
                  </a:cubicBezTo>
                  <a:cubicBezTo>
                    <a:pt x="74676" y="128207"/>
                    <a:pt x="83344" y="123539"/>
                    <a:pt x="89344" y="11430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5" name="Freeform: Shape 55">
              <a:extLst>
                <a:ext uri="{FF2B5EF4-FFF2-40B4-BE49-F238E27FC236}">
                  <a16:creationId xmlns:a16="http://schemas.microsoft.com/office/drawing/2014/main" id="{A4BF1DC4-68C2-9EC6-6131-16B37AD94557}"/>
                </a:ext>
              </a:extLst>
            </p:cNvPr>
            <p:cNvSpPr/>
            <p:nvPr/>
          </p:nvSpPr>
          <p:spPr>
            <a:xfrm>
              <a:off x="11790807" y="6551358"/>
              <a:ext cx="95535" cy="139541"/>
            </a:xfrm>
            <a:custGeom>
              <a:avLst/>
              <a:gdLst>
                <a:gd name="connsiteX0" fmla="*/ 95 w 95535"/>
                <a:gd name="connsiteY0" fmla="*/ 127635 h 139541"/>
                <a:gd name="connsiteX1" fmla="*/ 18478 w 95535"/>
                <a:gd name="connsiteY1" fmla="*/ 126206 h 139541"/>
                <a:gd name="connsiteX2" fmla="*/ 18478 w 95535"/>
                <a:gd name="connsiteY2" fmla="*/ 22574 h 139541"/>
                <a:gd name="connsiteX3" fmla="*/ 857 w 95535"/>
                <a:gd name="connsiteY3" fmla="*/ 18193 h 139541"/>
                <a:gd name="connsiteX4" fmla="*/ 857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5 h 139541"/>
                <a:gd name="connsiteX9" fmla="*/ 39719 w 95535"/>
                <a:gd name="connsiteY9" fmla="*/ 28385 h 139541"/>
                <a:gd name="connsiteX10" fmla="*/ 40481 w 95535"/>
                <a:gd name="connsiteY10" fmla="*/ 28385 h 139541"/>
                <a:gd name="connsiteX11" fmla="*/ 49244 w 95535"/>
                <a:gd name="connsiteY11" fmla="*/ 17621 h 139541"/>
                <a:gd name="connsiteX12" fmla="*/ 65627 w 95535"/>
                <a:gd name="connsiteY12" fmla="*/ 5524 h 139541"/>
                <a:gd name="connsiteX13" fmla="*/ 87439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6 w 95535"/>
                <a:gd name="connsiteY20" fmla="*/ 127826 h 139541"/>
                <a:gd name="connsiteX21" fmla="*/ 74866 w 95535"/>
                <a:gd name="connsiteY21" fmla="*/ 139541 h 139541"/>
                <a:gd name="connsiteX22" fmla="*/ 0 w 95535"/>
                <a:gd name="connsiteY22" fmla="*/ 139541 h 139541"/>
                <a:gd name="connsiteX23" fmla="*/ 0 w 95535"/>
                <a:gd name="connsiteY23" fmla="*/ 127635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95" y="127635"/>
                  </a:moveTo>
                  <a:lnTo>
                    <a:pt x="18478" y="126206"/>
                  </a:lnTo>
                  <a:lnTo>
                    <a:pt x="18478" y="22574"/>
                  </a:lnTo>
                  <a:lnTo>
                    <a:pt x="857" y="18193"/>
                  </a:lnTo>
                  <a:lnTo>
                    <a:pt x="857" y="4953"/>
                  </a:lnTo>
                  <a:lnTo>
                    <a:pt x="34576" y="571"/>
                  </a:lnTo>
                  <a:lnTo>
                    <a:pt x="35052" y="571"/>
                  </a:lnTo>
                  <a:lnTo>
                    <a:pt x="40481" y="4953"/>
                  </a:lnTo>
                  <a:lnTo>
                    <a:pt x="40481" y="9335"/>
                  </a:lnTo>
                  <a:lnTo>
                    <a:pt x="39719" y="28385"/>
                  </a:lnTo>
                  <a:lnTo>
                    <a:pt x="40481" y="28385"/>
                  </a:lnTo>
                  <a:cubicBezTo>
                    <a:pt x="42101" y="25622"/>
                    <a:pt x="45053" y="22003"/>
                    <a:pt x="49244" y="17621"/>
                  </a:cubicBezTo>
                  <a:cubicBezTo>
                    <a:pt x="53530" y="13240"/>
                    <a:pt x="58960" y="9144"/>
                    <a:pt x="65627" y="5524"/>
                  </a:cubicBezTo>
                  <a:cubicBezTo>
                    <a:pt x="72295" y="1810"/>
                    <a:pt x="79534" y="0"/>
                    <a:pt x="87439" y="0"/>
                  </a:cubicBezTo>
                  <a:cubicBezTo>
                    <a:pt x="90678" y="0"/>
                    <a:pt x="93345" y="381"/>
                    <a:pt x="95536" y="1238"/>
                  </a:cubicBezTo>
                  <a:lnTo>
                    <a:pt x="95536" y="28670"/>
                  </a:lnTo>
                  <a:cubicBezTo>
                    <a:pt x="94393" y="27813"/>
                    <a:pt x="92583" y="27051"/>
                    <a:pt x="90011" y="26384"/>
                  </a:cubicBezTo>
                  <a:cubicBezTo>
                    <a:pt x="87439" y="25718"/>
                    <a:pt x="84677" y="25241"/>
                    <a:pt x="81534" y="25241"/>
                  </a:cubicBezTo>
                  <a:cubicBezTo>
                    <a:pt x="68008" y="25241"/>
                    <a:pt x="55435" y="29432"/>
                    <a:pt x="43815" y="37719"/>
                  </a:cubicBezTo>
                  <a:lnTo>
                    <a:pt x="43815" y="125825"/>
                  </a:lnTo>
                  <a:lnTo>
                    <a:pt x="74866" y="127826"/>
                  </a:lnTo>
                  <a:lnTo>
                    <a:pt x="74866" y="139541"/>
                  </a:lnTo>
                  <a:lnTo>
                    <a:pt x="0" y="139541"/>
                  </a:lnTo>
                  <a:lnTo>
                    <a:pt x="0" y="127635"/>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6" name="Freeform: Shape 56">
              <a:extLst>
                <a:ext uri="{FF2B5EF4-FFF2-40B4-BE49-F238E27FC236}">
                  <a16:creationId xmlns:a16="http://schemas.microsoft.com/office/drawing/2014/main" id="{7A60BCDE-B43A-A5FD-BF54-2841B62538E4}"/>
                </a:ext>
              </a:extLst>
            </p:cNvPr>
            <p:cNvSpPr/>
            <p:nvPr/>
          </p:nvSpPr>
          <p:spPr>
            <a:xfrm>
              <a:off x="11902344" y="6552120"/>
              <a:ext cx="120300" cy="141541"/>
            </a:xfrm>
            <a:custGeom>
              <a:avLst/>
              <a:gdLst>
                <a:gd name="connsiteX0" fmla="*/ 23241 w 120300"/>
                <a:gd name="connsiteY0" fmla="*/ 68199 h 141541"/>
                <a:gd name="connsiteX1" fmla="*/ 81534 w 120300"/>
                <a:gd name="connsiteY1" fmla="*/ 56579 h 141541"/>
                <a:gd name="connsiteX2" fmla="*/ 81534 w 120300"/>
                <a:gd name="connsiteY2" fmla="*/ 49720 h 141541"/>
                <a:gd name="connsiteX3" fmla="*/ 79058 w 120300"/>
                <a:gd name="connsiteY3" fmla="*/ 31623 h 141541"/>
                <a:gd name="connsiteX4" fmla="*/ 70580 w 120300"/>
                <a:gd name="connsiteY4" fmla="*/ 21908 h 141541"/>
                <a:gd name="connsiteX5" fmla="*/ 53531 w 120300"/>
                <a:gd name="connsiteY5" fmla="*/ 18860 h 141541"/>
                <a:gd name="connsiteX6" fmla="*/ 31147 w 120300"/>
                <a:gd name="connsiteY6" fmla="*/ 22384 h 141541"/>
                <a:gd name="connsiteX7" fmla="*/ 11430 w 120300"/>
                <a:gd name="connsiteY7" fmla="*/ 31051 h 141541"/>
                <a:gd name="connsiteX8" fmla="*/ 5334 w 120300"/>
                <a:gd name="connsiteY8" fmla="*/ 18383 h 141541"/>
                <a:gd name="connsiteX9" fmla="*/ 17050 w 120300"/>
                <a:gd name="connsiteY9" fmla="*/ 11240 h 141541"/>
                <a:gd name="connsiteX10" fmla="*/ 36862 w 120300"/>
                <a:gd name="connsiteY10" fmla="*/ 3429 h 141541"/>
                <a:gd name="connsiteX11" fmla="*/ 59341 w 120300"/>
                <a:gd name="connsiteY11" fmla="*/ 0 h 141541"/>
                <a:gd name="connsiteX12" fmla="*/ 86868 w 120300"/>
                <a:gd name="connsiteY12" fmla="*/ 4763 h 141541"/>
                <a:gd name="connsiteX13" fmla="*/ 101441 w 120300"/>
                <a:gd name="connsiteY13" fmla="*/ 20098 h 141541"/>
                <a:gd name="connsiteX14" fmla="*/ 105823 w 120300"/>
                <a:gd name="connsiteY14" fmla="*/ 48292 h 141541"/>
                <a:gd name="connsiteX15" fmla="*/ 105823 w 120300"/>
                <a:gd name="connsiteY15" fmla="*/ 126873 h 141541"/>
                <a:gd name="connsiteX16" fmla="*/ 120301 w 120300"/>
                <a:gd name="connsiteY16" fmla="*/ 126873 h 141541"/>
                <a:gd name="connsiteX17" fmla="*/ 120301 w 120300"/>
                <a:gd name="connsiteY17" fmla="*/ 137636 h 141541"/>
                <a:gd name="connsiteX18" fmla="*/ 107918 w 120300"/>
                <a:gd name="connsiteY18" fmla="*/ 140113 h 141541"/>
                <a:gd name="connsiteX19" fmla="*/ 94774 w 120300"/>
                <a:gd name="connsiteY19" fmla="*/ 141351 h 141541"/>
                <a:gd name="connsiteX20" fmla="*/ 85439 w 120300"/>
                <a:gd name="connsiteY20" fmla="*/ 139256 h 141541"/>
                <a:gd name="connsiteX21" fmla="*/ 82963 w 120300"/>
                <a:gd name="connsiteY21" fmla="*/ 130111 h 141541"/>
                <a:gd name="connsiteX22" fmla="*/ 82963 w 120300"/>
                <a:gd name="connsiteY22" fmla="*/ 122015 h 141541"/>
                <a:gd name="connsiteX23" fmla="*/ 64961 w 120300"/>
                <a:gd name="connsiteY23" fmla="*/ 135446 h 141541"/>
                <a:gd name="connsiteX24" fmla="*/ 40862 w 120300"/>
                <a:gd name="connsiteY24" fmla="*/ 141542 h 141541"/>
                <a:gd name="connsiteX25" fmla="*/ 11621 w 120300"/>
                <a:gd name="connsiteY25" fmla="*/ 131350 h 141541"/>
                <a:gd name="connsiteX26" fmla="*/ 0 w 120300"/>
                <a:gd name="connsiteY26" fmla="*/ 102108 h 141541"/>
                <a:gd name="connsiteX27" fmla="*/ 23241 w 120300"/>
                <a:gd name="connsiteY27" fmla="*/ 68199 h 141541"/>
                <a:gd name="connsiteX28" fmla="*/ 66294 w 120300"/>
                <a:gd name="connsiteY28" fmla="*/ 120968 h 141541"/>
                <a:gd name="connsiteX29" fmla="*/ 81439 w 120300"/>
                <a:gd name="connsiteY29" fmla="*/ 111633 h 141541"/>
                <a:gd name="connsiteX30" fmla="*/ 81439 w 120300"/>
                <a:gd name="connsiteY30" fmla="*/ 69533 h 141541"/>
                <a:gd name="connsiteX31" fmla="*/ 41148 w 120300"/>
                <a:gd name="connsiteY31" fmla="*/ 77724 h 141541"/>
                <a:gd name="connsiteX32" fmla="*/ 27527 w 120300"/>
                <a:gd name="connsiteY32" fmla="*/ 99155 h 141541"/>
                <a:gd name="connsiteX33" fmla="*/ 34004 w 120300"/>
                <a:gd name="connsiteY33" fmla="*/ 118586 h 141541"/>
                <a:gd name="connsiteX34" fmla="*/ 51530 w 120300"/>
                <a:gd name="connsiteY34" fmla="*/ 124873 h 141541"/>
                <a:gd name="connsiteX35" fmla="*/ 66294 w 120300"/>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300" h="141541">
                  <a:moveTo>
                    <a:pt x="23241" y="68199"/>
                  </a:moveTo>
                  <a:cubicBezTo>
                    <a:pt x="38576" y="60960"/>
                    <a:pt x="58007" y="57055"/>
                    <a:pt x="81534" y="56579"/>
                  </a:cubicBezTo>
                  <a:lnTo>
                    <a:pt x="81534" y="49720"/>
                  </a:lnTo>
                  <a:cubicBezTo>
                    <a:pt x="81534" y="42005"/>
                    <a:pt x="80677" y="36005"/>
                    <a:pt x="79058" y="31623"/>
                  </a:cubicBezTo>
                  <a:cubicBezTo>
                    <a:pt x="77438" y="27242"/>
                    <a:pt x="74581" y="24003"/>
                    <a:pt x="70580" y="21908"/>
                  </a:cubicBezTo>
                  <a:cubicBezTo>
                    <a:pt x="66580" y="19907"/>
                    <a:pt x="60960" y="18860"/>
                    <a:pt x="53531" y="18860"/>
                  </a:cubicBezTo>
                  <a:cubicBezTo>
                    <a:pt x="45244" y="18860"/>
                    <a:pt x="37719" y="20003"/>
                    <a:pt x="31147" y="22384"/>
                  </a:cubicBezTo>
                  <a:cubicBezTo>
                    <a:pt x="24575" y="24765"/>
                    <a:pt x="18002" y="27623"/>
                    <a:pt x="11430" y="31051"/>
                  </a:cubicBezTo>
                  <a:lnTo>
                    <a:pt x="5334" y="18383"/>
                  </a:lnTo>
                  <a:cubicBezTo>
                    <a:pt x="7430" y="16574"/>
                    <a:pt x="11335" y="14192"/>
                    <a:pt x="17050" y="11240"/>
                  </a:cubicBezTo>
                  <a:cubicBezTo>
                    <a:pt x="22765" y="8287"/>
                    <a:pt x="29337" y="5715"/>
                    <a:pt x="36862" y="3429"/>
                  </a:cubicBezTo>
                  <a:cubicBezTo>
                    <a:pt x="44387" y="1143"/>
                    <a:pt x="51911" y="0"/>
                    <a:pt x="59341" y="0"/>
                  </a:cubicBezTo>
                  <a:cubicBezTo>
                    <a:pt x="70961" y="0"/>
                    <a:pt x="80105" y="1619"/>
                    <a:pt x="86868" y="4763"/>
                  </a:cubicBezTo>
                  <a:cubicBezTo>
                    <a:pt x="93631" y="7906"/>
                    <a:pt x="98489" y="13049"/>
                    <a:pt x="101441" y="20098"/>
                  </a:cubicBezTo>
                  <a:cubicBezTo>
                    <a:pt x="104394" y="27146"/>
                    <a:pt x="105823" y="36481"/>
                    <a:pt x="105823" y="48292"/>
                  </a:cubicBezTo>
                  <a:lnTo>
                    <a:pt x="105823" y="126873"/>
                  </a:lnTo>
                  <a:lnTo>
                    <a:pt x="120301" y="126873"/>
                  </a:lnTo>
                  <a:lnTo>
                    <a:pt x="120301" y="137636"/>
                  </a:lnTo>
                  <a:cubicBezTo>
                    <a:pt x="117062" y="138494"/>
                    <a:pt x="112871" y="139256"/>
                    <a:pt x="107918" y="140113"/>
                  </a:cubicBezTo>
                  <a:cubicBezTo>
                    <a:pt x="102965" y="140970"/>
                    <a:pt x="98584" y="141351"/>
                    <a:pt x="94774" y="141351"/>
                  </a:cubicBezTo>
                  <a:cubicBezTo>
                    <a:pt x="90202" y="141351"/>
                    <a:pt x="87154" y="140684"/>
                    <a:pt x="85439" y="139256"/>
                  </a:cubicBezTo>
                  <a:cubicBezTo>
                    <a:pt x="83820" y="137827"/>
                    <a:pt x="82963" y="134779"/>
                    <a:pt x="82963" y="130111"/>
                  </a:cubicBezTo>
                  <a:lnTo>
                    <a:pt x="82963" y="122015"/>
                  </a:lnTo>
                  <a:cubicBezTo>
                    <a:pt x="78105" y="126873"/>
                    <a:pt x="72104" y="131445"/>
                    <a:pt x="64961" y="135446"/>
                  </a:cubicBezTo>
                  <a:cubicBezTo>
                    <a:pt x="57817" y="139541"/>
                    <a:pt x="49816" y="141542"/>
                    <a:pt x="40862" y="141542"/>
                  </a:cubicBezTo>
                  <a:cubicBezTo>
                    <a:pt x="29147" y="141542"/>
                    <a:pt x="19336" y="138113"/>
                    <a:pt x="11621" y="131350"/>
                  </a:cubicBezTo>
                  <a:cubicBezTo>
                    <a:pt x="3905" y="124587"/>
                    <a:pt x="0" y="114872"/>
                    <a:pt x="0" y="102108"/>
                  </a:cubicBezTo>
                  <a:cubicBezTo>
                    <a:pt x="191" y="86773"/>
                    <a:pt x="7906" y="75438"/>
                    <a:pt x="23241" y="68199"/>
                  </a:cubicBezTo>
                  <a:close/>
                  <a:moveTo>
                    <a:pt x="66294" y="120968"/>
                  </a:moveTo>
                  <a:cubicBezTo>
                    <a:pt x="71819" y="118396"/>
                    <a:pt x="76867" y="115253"/>
                    <a:pt x="81439" y="111633"/>
                  </a:cubicBezTo>
                  <a:lnTo>
                    <a:pt x="81439" y="69533"/>
                  </a:lnTo>
                  <a:cubicBezTo>
                    <a:pt x="63627" y="69533"/>
                    <a:pt x="50197" y="72295"/>
                    <a:pt x="41148" y="77724"/>
                  </a:cubicBezTo>
                  <a:cubicBezTo>
                    <a:pt x="32099" y="83153"/>
                    <a:pt x="27527" y="90297"/>
                    <a:pt x="27527" y="99155"/>
                  </a:cubicBezTo>
                  <a:cubicBezTo>
                    <a:pt x="27527" y="108014"/>
                    <a:pt x="29718" y="114491"/>
                    <a:pt x="34004" y="118586"/>
                  </a:cubicBezTo>
                  <a:cubicBezTo>
                    <a:pt x="38291" y="122777"/>
                    <a:pt x="44196" y="124873"/>
                    <a:pt x="51530" y="124873"/>
                  </a:cubicBezTo>
                  <a:cubicBezTo>
                    <a:pt x="55817" y="124873"/>
                    <a:pt x="60770" y="123539"/>
                    <a:pt x="66294"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7" name="Freeform: Shape 57">
              <a:extLst>
                <a:ext uri="{FF2B5EF4-FFF2-40B4-BE49-F238E27FC236}">
                  <a16:creationId xmlns:a16="http://schemas.microsoft.com/office/drawing/2014/main" id="{D3CCAC98-7C1E-CCAE-EE71-D08BF5FE698B}"/>
                </a:ext>
              </a:extLst>
            </p:cNvPr>
            <p:cNvSpPr/>
            <p:nvPr/>
          </p:nvSpPr>
          <p:spPr>
            <a:xfrm>
              <a:off x="12036361" y="6519926"/>
              <a:ext cx="88201" cy="173736"/>
            </a:xfrm>
            <a:custGeom>
              <a:avLst/>
              <a:gdLst>
                <a:gd name="connsiteX0" fmla="*/ 24479 w 88201"/>
                <a:gd name="connsiteY0" fmla="*/ 167069 h 173736"/>
                <a:gd name="connsiteX1" fmla="*/ 17621 w 88201"/>
                <a:gd name="connsiteY1" fmla="*/ 145256 h 173736"/>
                <a:gd name="connsiteX2" fmla="*/ 17621 w 88201"/>
                <a:gd name="connsiteY2" fmla="*/ 51340 h 173736"/>
                <a:gd name="connsiteX3" fmla="*/ 0 w 88201"/>
                <a:gd name="connsiteY3" fmla="*/ 51340 h 173736"/>
                <a:gd name="connsiteX4" fmla="*/ 0 w 88201"/>
                <a:gd name="connsiteY4" fmla="*/ 40291 h 173736"/>
                <a:gd name="connsiteX5" fmla="*/ 6858 w 88201"/>
                <a:gd name="connsiteY5" fmla="*/ 38576 h 173736"/>
                <a:gd name="connsiteX6" fmla="*/ 14478 w 88201"/>
                <a:gd name="connsiteY6" fmla="*/ 35909 h 173736"/>
                <a:gd name="connsiteX7" fmla="*/ 20574 w 88201"/>
                <a:gd name="connsiteY7" fmla="*/ 27146 h 173736"/>
                <a:gd name="connsiteX8" fmla="*/ 25241 w 88201"/>
                <a:gd name="connsiteY8" fmla="*/ 12192 h 173736"/>
                <a:gd name="connsiteX9" fmla="*/ 28384 w 88201"/>
                <a:gd name="connsiteY9" fmla="*/ 0 h 173736"/>
                <a:gd name="connsiteX10" fmla="*/ 42863 w 88201"/>
                <a:gd name="connsiteY10" fmla="*/ 0 h 173736"/>
                <a:gd name="connsiteX11" fmla="*/ 43339 w 88201"/>
                <a:gd name="connsiteY11" fmla="*/ 35243 h 173736"/>
                <a:gd name="connsiteX12" fmla="*/ 84201 w 88201"/>
                <a:gd name="connsiteY12" fmla="*/ 35243 h 173736"/>
                <a:gd name="connsiteX13" fmla="*/ 84201 w 88201"/>
                <a:gd name="connsiteY13" fmla="*/ 51435 h 173736"/>
                <a:gd name="connsiteX14" fmla="*/ 43339 w 88201"/>
                <a:gd name="connsiteY14" fmla="*/ 51435 h 173736"/>
                <a:gd name="connsiteX15" fmla="*/ 43339 w 88201"/>
                <a:gd name="connsiteY15" fmla="*/ 126587 h 173736"/>
                <a:gd name="connsiteX16" fmla="*/ 44196 w 88201"/>
                <a:gd name="connsiteY16" fmla="*/ 146209 h 173736"/>
                <a:gd name="connsiteX17" fmla="*/ 47911 w 88201"/>
                <a:gd name="connsiteY17" fmla="*/ 153543 h 173736"/>
                <a:gd name="connsiteX18" fmla="*/ 57531 w 88201"/>
                <a:gd name="connsiteY18" fmla="*/ 155258 h 173736"/>
                <a:gd name="connsiteX19" fmla="*/ 72104 w 88201"/>
                <a:gd name="connsiteY19" fmla="*/ 153543 h 173736"/>
                <a:gd name="connsiteX20" fmla="*/ 84487 w 88201"/>
                <a:gd name="connsiteY20" fmla="*/ 149924 h 173736"/>
                <a:gd name="connsiteX21" fmla="*/ 88201 w 88201"/>
                <a:gd name="connsiteY21" fmla="*/ 160973 h 173736"/>
                <a:gd name="connsiteX22" fmla="*/ 69247 w 88201"/>
                <a:gd name="connsiteY22" fmla="*/ 169545 h 173736"/>
                <a:gd name="connsiteX23" fmla="*/ 45434 w 88201"/>
                <a:gd name="connsiteY23" fmla="*/ 173736 h 173736"/>
                <a:gd name="connsiteX24" fmla="*/ 24479 w 88201"/>
                <a:gd name="connsiteY24" fmla="*/ 167069 h 17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736">
                  <a:moveTo>
                    <a:pt x="24479" y="167069"/>
                  </a:moveTo>
                  <a:cubicBezTo>
                    <a:pt x="19907" y="162782"/>
                    <a:pt x="17621" y="155543"/>
                    <a:pt x="17621" y="145256"/>
                  </a:cubicBezTo>
                  <a:lnTo>
                    <a:pt x="17621" y="51340"/>
                  </a:lnTo>
                  <a:lnTo>
                    <a:pt x="0" y="51340"/>
                  </a:lnTo>
                  <a:lnTo>
                    <a:pt x="0" y="40291"/>
                  </a:lnTo>
                  <a:cubicBezTo>
                    <a:pt x="762" y="40100"/>
                    <a:pt x="3048" y="39529"/>
                    <a:pt x="6858" y="38576"/>
                  </a:cubicBezTo>
                  <a:cubicBezTo>
                    <a:pt x="10573" y="37624"/>
                    <a:pt x="13144" y="36671"/>
                    <a:pt x="14478" y="35909"/>
                  </a:cubicBezTo>
                  <a:cubicBezTo>
                    <a:pt x="17050" y="34481"/>
                    <a:pt x="19145" y="31528"/>
                    <a:pt x="20574" y="27146"/>
                  </a:cubicBezTo>
                  <a:cubicBezTo>
                    <a:pt x="21907" y="24003"/>
                    <a:pt x="23431" y="19050"/>
                    <a:pt x="25241" y="12192"/>
                  </a:cubicBezTo>
                  <a:cubicBezTo>
                    <a:pt x="27051" y="5334"/>
                    <a:pt x="28099" y="1238"/>
                    <a:pt x="28384" y="0"/>
                  </a:cubicBezTo>
                  <a:lnTo>
                    <a:pt x="42863" y="0"/>
                  </a:lnTo>
                  <a:lnTo>
                    <a:pt x="43339" y="35243"/>
                  </a:lnTo>
                  <a:lnTo>
                    <a:pt x="84201" y="35243"/>
                  </a:lnTo>
                  <a:lnTo>
                    <a:pt x="84201" y="51435"/>
                  </a:lnTo>
                  <a:lnTo>
                    <a:pt x="43339" y="51435"/>
                  </a:lnTo>
                  <a:lnTo>
                    <a:pt x="43339" y="126587"/>
                  </a:lnTo>
                  <a:cubicBezTo>
                    <a:pt x="43339" y="135922"/>
                    <a:pt x="43624" y="142399"/>
                    <a:pt x="44196" y="146209"/>
                  </a:cubicBezTo>
                  <a:cubicBezTo>
                    <a:pt x="44767" y="149924"/>
                    <a:pt x="46006" y="152400"/>
                    <a:pt x="47911" y="153543"/>
                  </a:cubicBezTo>
                  <a:cubicBezTo>
                    <a:pt x="49816" y="154686"/>
                    <a:pt x="53054" y="155258"/>
                    <a:pt x="57531" y="155258"/>
                  </a:cubicBezTo>
                  <a:cubicBezTo>
                    <a:pt x="61913" y="155258"/>
                    <a:pt x="66770" y="154686"/>
                    <a:pt x="72104" y="153543"/>
                  </a:cubicBezTo>
                  <a:cubicBezTo>
                    <a:pt x="77438" y="152400"/>
                    <a:pt x="81534" y="151162"/>
                    <a:pt x="84487" y="149924"/>
                  </a:cubicBezTo>
                  <a:lnTo>
                    <a:pt x="88201" y="160973"/>
                  </a:lnTo>
                  <a:cubicBezTo>
                    <a:pt x="84296" y="163925"/>
                    <a:pt x="77914" y="166783"/>
                    <a:pt x="69247" y="169545"/>
                  </a:cubicBezTo>
                  <a:cubicBezTo>
                    <a:pt x="60579" y="172307"/>
                    <a:pt x="52578" y="173736"/>
                    <a:pt x="45434" y="173736"/>
                  </a:cubicBezTo>
                  <a:cubicBezTo>
                    <a:pt x="36004" y="173450"/>
                    <a:pt x="29051" y="171355"/>
                    <a:pt x="24479" y="16706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8" name="Freeform: Shape 58">
              <a:extLst>
                <a:ext uri="{FF2B5EF4-FFF2-40B4-BE49-F238E27FC236}">
                  <a16:creationId xmlns:a16="http://schemas.microsoft.com/office/drawing/2014/main" id="{5D1E3259-DC14-7887-7911-10502407E2E1}"/>
                </a:ext>
              </a:extLst>
            </p:cNvPr>
            <p:cNvSpPr/>
            <p:nvPr/>
          </p:nvSpPr>
          <p:spPr>
            <a:xfrm>
              <a:off x="12139422" y="6551454"/>
              <a:ext cx="126587" cy="142112"/>
            </a:xfrm>
            <a:custGeom>
              <a:avLst/>
              <a:gdLst>
                <a:gd name="connsiteX0" fmla="*/ 9049 w 126587"/>
                <a:gd name="connsiteY0" fmla="*/ 33052 h 142112"/>
                <a:gd name="connsiteX1" fmla="*/ 32956 w 126587"/>
                <a:gd name="connsiteY1" fmla="*/ 8477 h 142112"/>
                <a:gd name="connsiteX2" fmla="*/ 64675 w 126587"/>
                <a:gd name="connsiteY2" fmla="*/ 0 h 142112"/>
                <a:gd name="connsiteX3" fmla="*/ 111061 w 126587"/>
                <a:gd name="connsiteY3" fmla="*/ 19526 h 142112"/>
                <a:gd name="connsiteX4" fmla="*/ 126587 w 126587"/>
                <a:gd name="connsiteY4" fmla="*/ 70961 h 142112"/>
                <a:gd name="connsiteX5" fmla="*/ 117538 w 126587"/>
                <a:gd name="connsiteY5" fmla="*/ 109347 h 142112"/>
                <a:gd name="connsiteX6" fmla="*/ 93631 w 126587"/>
                <a:gd name="connsiteY6" fmla="*/ 133826 h 142112"/>
                <a:gd name="connsiteX7" fmla="*/ 61913 w 126587"/>
                <a:gd name="connsiteY7" fmla="*/ 142113 h 142112"/>
                <a:gd name="connsiteX8" fmla="*/ 15526 w 126587"/>
                <a:gd name="connsiteY8" fmla="*/ 122492 h 142112"/>
                <a:gd name="connsiteX9" fmla="*/ 0 w 126587"/>
                <a:gd name="connsiteY9" fmla="*/ 71056 h 142112"/>
                <a:gd name="connsiteX10" fmla="*/ 9049 w 126587"/>
                <a:gd name="connsiteY10" fmla="*/ 33052 h 142112"/>
                <a:gd name="connsiteX11" fmla="*/ 89344 w 126587"/>
                <a:gd name="connsiteY11" fmla="*/ 114300 h 142112"/>
                <a:gd name="connsiteX12" fmla="*/ 98393 w 126587"/>
                <a:gd name="connsiteY12" fmla="*/ 72962 h 142112"/>
                <a:gd name="connsiteX13" fmla="*/ 90106 w 126587"/>
                <a:gd name="connsiteY13" fmla="*/ 29908 h 142112"/>
                <a:gd name="connsiteX14" fmla="*/ 63436 w 126587"/>
                <a:gd name="connsiteY14" fmla="*/ 14002 h 142112"/>
                <a:gd name="connsiteX15" fmla="*/ 37338 w 126587"/>
                <a:gd name="connsiteY15" fmla="*/ 27908 h 142112"/>
                <a:gd name="connsiteX16" fmla="*/ 28194 w 126587"/>
                <a:gd name="connsiteY16" fmla="*/ 69247 h 142112"/>
                <a:gd name="connsiteX17" fmla="*/ 36766 w 126587"/>
                <a:gd name="connsiteY17" fmla="*/ 112300 h 142112"/>
                <a:gd name="connsiteX18" fmla="*/ 63436 w 126587"/>
                <a:gd name="connsiteY18" fmla="*/ 128207 h 142112"/>
                <a:gd name="connsiteX19" fmla="*/ 89344 w 126587"/>
                <a:gd name="connsiteY19" fmla="*/ 114300 h 1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587" h="142112">
                  <a:moveTo>
                    <a:pt x="9049" y="33052"/>
                  </a:moveTo>
                  <a:cubicBezTo>
                    <a:pt x="15049" y="22288"/>
                    <a:pt x="23050" y="14097"/>
                    <a:pt x="32956" y="8477"/>
                  </a:cubicBezTo>
                  <a:cubicBezTo>
                    <a:pt x="42863" y="2857"/>
                    <a:pt x="53340" y="0"/>
                    <a:pt x="64675" y="0"/>
                  </a:cubicBezTo>
                  <a:cubicBezTo>
                    <a:pt x="85249" y="0"/>
                    <a:pt x="100679" y="6477"/>
                    <a:pt x="111061" y="19526"/>
                  </a:cubicBezTo>
                  <a:cubicBezTo>
                    <a:pt x="121444" y="32575"/>
                    <a:pt x="126587" y="49720"/>
                    <a:pt x="126587" y="70961"/>
                  </a:cubicBezTo>
                  <a:cubicBezTo>
                    <a:pt x="126587" y="85820"/>
                    <a:pt x="123539" y="98584"/>
                    <a:pt x="117538" y="109347"/>
                  </a:cubicBezTo>
                  <a:cubicBezTo>
                    <a:pt x="111538" y="120110"/>
                    <a:pt x="103537" y="128302"/>
                    <a:pt x="93631" y="133826"/>
                  </a:cubicBezTo>
                  <a:cubicBezTo>
                    <a:pt x="83725" y="139351"/>
                    <a:pt x="73247" y="142113"/>
                    <a:pt x="61913" y="142113"/>
                  </a:cubicBezTo>
                  <a:cubicBezTo>
                    <a:pt x="41338" y="142113"/>
                    <a:pt x="25908" y="135636"/>
                    <a:pt x="15526" y="122492"/>
                  </a:cubicBezTo>
                  <a:cubicBezTo>
                    <a:pt x="5143" y="109442"/>
                    <a:pt x="0" y="92297"/>
                    <a:pt x="0" y="71056"/>
                  </a:cubicBezTo>
                  <a:cubicBezTo>
                    <a:pt x="0" y="56483"/>
                    <a:pt x="3048" y="43815"/>
                    <a:pt x="9049" y="33052"/>
                  </a:cubicBezTo>
                  <a:close/>
                  <a:moveTo>
                    <a:pt x="89344" y="114300"/>
                  </a:moveTo>
                  <a:cubicBezTo>
                    <a:pt x="95345" y="104966"/>
                    <a:pt x="98393" y="91249"/>
                    <a:pt x="98393" y="72962"/>
                  </a:cubicBezTo>
                  <a:cubicBezTo>
                    <a:pt x="98393" y="54864"/>
                    <a:pt x="95631" y="40481"/>
                    <a:pt x="90106" y="29908"/>
                  </a:cubicBezTo>
                  <a:cubicBezTo>
                    <a:pt x="84582" y="19336"/>
                    <a:pt x="75628" y="14002"/>
                    <a:pt x="63436" y="14002"/>
                  </a:cubicBezTo>
                  <a:cubicBezTo>
                    <a:pt x="52197" y="14002"/>
                    <a:pt x="43529" y="18669"/>
                    <a:pt x="37338" y="27908"/>
                  </a:cubicBezTo>
                  <a:cubicBezTo>
                    <a:pt x="31242" y="37243"/>
                    <a:pt x="28194" y="50959"/>
                    <a:pt x="28194" y="69247"/>
                  </a:cubicBezTo>
                  <a:cubicBezTo>
                    <a:pt x="28194" y="87344"/>
                    <a:pt x="31051" y="101727"/>
                    <a:pt x="36766" y="112300"/>
                  </a:cubicBezTo>
                  <a:cubicBezTo>
                    <a:pt x="42481" y="122872"/>
                    <a:pt x="51340" y="128207"/>
                    <a:pt x="63436" y="128207"/>
                  </a:cubicBezTo>
                  <a:cubicBezTo>
                    <a:pt x="74676" y="128207"/>
                    <a:pt x="83344" y="123539"/>
                    <a:pt x="89344" y="11430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9" name="Freeform: Shape 59">
              <a:extLst>
                <a:ext uri="{FF2B5EF4-FFF2-40B4-BE49-F238E27FC236}">
                  <a16:creationId xmlns:a16="http://schemas.microsoft.com/office/drawing/2014/main" id="{5DC5EC3F-8DCF-9AD5-17A5-913E982FD4E5}"/>
                </a:ext>
              </a:extLst>
            </p:cNvPr>
            <p:cNvSpPr/>
            <p:nvPr/>
          </p:nvSpPr>
          <p:spPr>
            <a:xfrm>
              <a:off x="12288774" y="6551358"/>
              <a:ext cx="95535" cy="139541"/>
            </a:xfrm>
            <a:custGeom>
              <a:avLst/>
              <a:gdLst>
                <a:gd name="connsiteX0" fmla="*/ 0 w 95535"/>
                <a:gd name="connsiteY0" fmla="*/ 127635 h 139541"/>
                <a:gd name="connsiteX1" fmla="*/ 18383 w 95535"/>
                <a:gd name="connsiteY1" fmla="*/ 126206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5 h 139541"/>
                <a:gd name="connsiteX9" fmla="*/ 39719 w 95535"/>
                <a:gd name="connsiteY9" fmla="*/ 28385 h 139541"/>
                <a:gd name="connsiteX10" fmla="*/ 40481 w 95535"/>
                <a:gd name="connsiteY10" fmla="*/ 28385 h 139541"/>
                <a:gd name="connsiteX11" fmla="*/ 49244 w 95535"/>
                <a:gd name="connsiteY11" fmla="*/ 17621 h 139541"/>
                <a:gd name="connsiteX12" fmla="*/ 65627 w 95535"/>
                <a:gd name="connsiteY12" fmla="*/ 5524 h 139541"/>
                <a:gd name="connsiteX13" fmla="*/ 87439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6 w 95535"/>
                <a:gd name="connsiteY20" fmla="*/ 127826 h 139541"/>
                <a:gd name="connsiteX21" fmla="*/ 74866 w 95535"/>
                <a:gd name="connsiteY21" fmla="*/ 139541 h 139541"/>
                <a:gd name="connsiteX22" fmla="*/ 0 w 95535"/>
                <a:gd name="connsiteY22" fmla="*/ 139541 h 139541"/>
                <a:gd name="connsiteX23" fmla="*/ 0 w 95535"/>
                <a:gd name="connsiteY23" fmla="*/ 127635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635"/>
                  </a:moveTo>
                  <a:lnTo>
                    <a:pt x="18383" y="126206"/>
                  </a:lnTo>
                  <a:lnTo>
                    <a:pt x="18383" y="22574"/>
                  </a:lnTo>
                  <a:lnTo>
                    <a:pt x="762" y="18193"/>
                  </a:lnTo>
                  <a:lnTo>
                    <a:pt x="762" y="4953"/>
                  </a:lnTo>
                  <a:lnTo>
                    <a:pt x="34576" y="571"/>
                  </a:lnTo>
                  <a:lnTo>
                    <a:pt x="35052" y="571"/>
                  </a:lnTo>
                  <a:lnTo>
                    <a:pt x="40481" y="4953"/>
                  </a:lnTo>
                  <a:lnTo>
                    <a:pt x="40481" y="9335"/>
                  </a:lnTo>
                  <a:lnTo>
                    <a:pt x="39719" y="28385"/>
                  </a:lnTo>
                  <a:lnTo>
                    <a:pt x="40481" y="28385"/>
                  </a:lnTo>
                  <a:cubicBezTo>
                    <a:pt x="42100" y="25622"/>
                    <a:pt x="45053" y="22003"/>
                    <a:pt x="49244" y="17621"/>
                  </a:cubicBezTo>
                  <a:cubicBezTo>
                    <a:pt x="53435" y="13240"/>
                    <a:pt x="58960" y="9144"/>
                    <a:pt x="65627" y="5524"/>
                  </a:cubicBezTo>
                  <a:cubicBezTo>
                    <a:pt x="72295" y="1810"/>
                    <a:pt x="79534" y="0"/>
                    <a:pt x="87439" y="0"/>
                  </a:cubicBezTo>
                  <a:cubicBezTo>
                    <a:pt x="90678" y="0"/>
                    <a:pt x="93345" y="381"/>
                    <a:pt x="95536" y="1238"/>
                  </a:cubicBezTo>
                  <a:lnTo>
                    <a:pt x="95536" y="28670"/>
                  </a:lnTo>
                  <a:cubicBezTo>
                    <a:pt x="94393" y="27813"/>
                    <a:pt x="92583" y="27051"/>
                    <a:pt x="90011" y="26384"/>
                  </a:cubicBezTo>
                  <a:cubicBezTo>
                    <a:pt x="87439" y="25622"/>
                    <a:pt x="84677" y="25241"/>
                    <a:pt x="81534" y="25241"/>
                  </a:cubicBezTo>
                  <a:cubicBezTo>
                    <a:pt x="68008" y="25241"/>
                    <a:pt x="55435" y="29432"/>
                    <a:pt x="43815" y="37719"/>
                  </a:cubicBezTo>
                  <a:lnTo>
                    <a:pt x="43815" y="125825"/>
                  </a:lnTo>
                  <a:lnTo>
                    <a:pt x="74866" y="127826"/>
                  </a:lnTo>
                  <a:lnTo>
                    <a:pt x="74866" y="139541"/>
                  </a:lnTo>
                  <a:lnTo>
                    <a:pt x="0" y="139541"/>
                  </a:lnTo>
                  <a:lnTo>
                    <a:pt x="0" y="127635"/>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0" name="Freeform: Shape 60">
              <a:extLst>
                <a:ext uri="{FF2B5EF4-FFF2-40B4-BE49-F238E27FC236}">
                  <a16:creationId xmlns:a16="http://schemas.microsoft.com/office/drawing/2014/main" id="{A2124DB2-CB35-627E-56D3-243A0269DA53}"/>
                </a:ext>
              </a:extLst>
            </p:cNvPr>
            <p:cNvSpPr/>
            <p:nvPr/>
          </p:nvSpPr>
          <p:spPr>
            <a:xfrm>
              <a:off x="12398120" y="6552216"/>
              <a:ext cx="137541" cy="141446"/>
            </a:xfrm>
            <a:custGeom>
              <a:avLst/>
              <a:gdLst>
                <a:gd name="connsiteX0" fmla="*/ 103442 w 137541"/>
                <a:gd name="connsiteY0" fmla="*/ 138208 h 141446"/>
                <a:gd name="connsiteX1" fmla="*/ 100108 w 137541"/>
                <a:gd name="connsiteY1" fmla="*/ 129445 h 141446"/>
                <a:gd name="connsiteX2" fmla="*/ 100108 w 137541"/>
                <a:gd name="connsiteY2" fmla="*/ 121158 h 141446"/>
                <a:gd name="connsiteX3" fmla="*/ 79915 w 137541"/>
                <a:gd name="connsiteY3" fmla="*/ 135350 h 141446"/>
                <a:gd name="connsiteX4" fmla="*/ 55531 w 137541"/>
                <a:gd name="connsiteY4" fmla="*/ 141446 h 141446"/>
                <a:gd name="connsiteX5" fmla="*/ 23241 w 137541"/>
                <a:gd name="connsiteY5" fmla="*/ 129254 h 141446"/>
                <a:gd name="connsiteX6" fmla="*/ 13716 w 137541"/>
                <a:gd name="connsiteY6" fmla="*/ 88868 h 141446"/>
                <a:gd name="connsiteX7" fmla="*/ 13716 w 137541"/>
                <a:gd name="connsiteY7" fmla="*/ 17812 h 141446"/>
                <a:gd name="connsiteX8" fmla="*/ 0 w 137541"/>
                <a:gd name="connsiteY8" fmla="*/ 13907 h 141446"/>
                <a:gd name="connsiteX9" fmla="*/ 0 w 137541"/>
                <a:gd name="connsiteY9" fmla="*/ 3143 h 141446"/>
                <a:gd name="connsiteX10" fmla="*/ 34290 w 137541"/>
                <a:gd name="connsiteY10" fmla="*/ 0 h 141446"/>
                <a:gd name="connsiteX11" fmla="*/ 34576 w 137541"/>
                <a:gd name="connsiteY11" fmla="*/ 0 h 141446"/>
                <a:gd name="connsiteX12" fmla="*/ 39243 w 137541"/>
                <a:gd name="connsiteY12" fmla="*/ 2953 h 141446"/>
                <a:gd name="connsiteX13" fmla="*/ 39243 w 137541"/>
                <a:gd name="connsiteY13" fmla="*/ 86868 h 141446"/>
                <a:gd name="connsiteX14" fmla="*/ 41338 w 137541"/>
                <a:gd name="connsiteY14" fmla="*/ 109061 h 141446"/>
                <a:gd name="connsiteX15" fmla="*/ 48673 w 137541"/>
                <a:gd name="connsiteY15" fmla="*/ 120777 h 141446"/>
                <a:gd name="connsiteX16" fmla="*/ 64008 w 137541"/>
                <a:gd name="connsiteY16" fmla="*/ 124587 h 141446"/>
                <a:gd name="connsiteX17" fmla="*/ 82391 w 137541"/>
                <a:gd name="connsiteY17" fmla="*/ 120396 h 141446"/>
                <a:gd name="connsiteX18" fmla="*/ 97346 w 137541"/>
                <a:gd name="connsiteY18" fmla="*/ 110585 h 141446"/>
                <a:gd name="connsiteX19" fmla="*/ 97346 w 137541"/>
                <a:gd name="connsiteY19" fmla="*/ 17812 h 141446"/>
                <a:gd name="connsiteX20" fmla="*/ 79724 w 137541"/>
                <a:gd name="connsiteY20" fmla="*/ 13907 h 141446"/>
                <a:gd name="connsiteX21" fmla="*/ 79724 w 137541"/>
                <a:gd name="connsiteY21" fmla="*/ 3143 h 141446"/>
                <a:gd name="connsiteX22" fmla="*/ 116967 w 137541"/>
                <a:gd name="connsiteY22" fmla="*/ 0 h 141446"/>
                <a:gd name="connsiteX23" fmla="*/ 117253 w 137541"/>
                <a:gd name="connsiteY23" fmla="*/ 0 h 141446"/>
                <a:gd name="connsiteX24" fmla="*/ 122872 w 137541"/>
                <a:gd name="connsiteY24" fmla="*/ 2953 h 141446"/>
                <a:gd name="connsiteX25" fmla="*/ 122872 w 137541"/>
                <a:gd name="connsiteY25" fmla="*/ 126302 h 141446"/>
                <a:gd name="connsiteX26" fmla="*/ 137541 w 137541"/>
                <a:gd name="connsiteY26" fmla="*/ 126302 h 141446"/>
                <a:gd name="connsiteX27" fmla="*/ 137255 w 137541"/>
                <a:gd name="connsiteY27" fmla="*/ 137351 h 141446"/>
                <a:gd name="connsiteX28" fmla="*/ 125349 w 137541"/>
                <a:gd name="connsiteY28" fmla="*/ 140018 h 141446"/>
                <a:gd name="connsiteX29" fmla="*/ 113729 w 137541"/>
                <a:gd name="connsiteY29" fmla="*/ 140970 h 141446"/>
                <a:gd name="connsiteX30" fmla="*/ 103442 w 137541"/>
                <a:gd name="connsiteY30" fmla="*/ 13820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446">
                  <a:moveTo>
                    <a:pt x="103442" y="138208"/>
                  </a:moveTo>
                  <a:cubicBezTo>
                    <a:pt x="101251" y="136398"/>
                    <a:pt x="100108" y="133445"/>
                    <a:pt x="100108" y="129445"/>
                  </a:cubicBezTo>
                  <a:lnTo>
                    <a:pt x="100108" y="121158"/>
                  </a:lnTo>
                  <a:cubicBezTo>
                    <a:pt x="94679" y="126587"/>
                    <a:pt x="88011" y="131255"/>
                    <a:pt x="79915" y="135350"/>
                  </a:cubicBezTo>
                  <a:cubicBezTo>
                    <a:pt x="71818" y="139446"/>
                    <a:pt x="63722" y="141446"/>
                    <a:pt x="55531" y="141446"/>
                  </a:cubicBezTo>
                  <a:cubicBezTo>
                    <a:pt x="40386" y="141446"/>
                    <a:pt x="29623" y="137351"/>
                    <a:pt x="23241" y="129254"/>
                  </a:cubicBezTo>
                  <a:cubicBezTo>
                    <a:pt x="16859" y="121158"/>
                    <a:pt x="13716" y="107633"/>
                    <a:pt x="13716" y="88868"/>
                  </a:cubicBezTo>
                  <a:lnTo>
                    <a:pt x="13716" y="17812"/>
                  </a:lnTo>
                  <a:lnTo>
                    <a:pt x="0" y="13907"/>
                  </a:lnTo>
                  <a:lnTo>
                    <a:pt x="0" y="3143"/>
                  </a:lnTo>
                  <a:lnTo>
                    <a:pt x="34290" y="0"/>
                  </a:lnTo>
                  <a:lnTo>
                    <a:pt x="34576" y="0"/>
                  </a:lnTo>
                  <a:lnTo>
                    <a:pt x="39243" y="2953"/>
                  </a:lnTo>
                  <a:lnTo>
                    <a:pt x="39243" y="86868"/>
                  </a:lnTo>
                  <a:cubicBezTo>
                    <a:pt x="39243" y="96298"/>
                    <a:pt x="39910" y="103727"/>
                    <a:pt x="41338" y="109061"/>
                  </a:cubicBezTo>
                  <a:cubicBezTo>
                    <a:pt x="42672" y="114395"/>
                    <a:pt x="45149" y="118301"/>
                    <a:pt x="48673" y="120777"/>
                  </a:cubicBezTo>
                  <a:cubicBezTo>
                    <a:pt x="52197" y="123254"/>
                    <a:pt x="57245" y="124587"/>
                    <a:pt x="64008" y="124587"/>
                  </a:cubicBezTo>
                  <a:cubicBezTo>
                    <a:pt x="70485" y="124587"/>
                    <a:pt x="76676" y="123158"/>
                    <a:pt x="82391" y="120396"/>
                  </a:cubicBezTo>
                  <a:cubicBezTo>
                    <a:pt x="88106" y="117634"/>
                    <a:pt x="93059" y="114395"/>
                    <a:pt x="97346" y="110585"/>
                  </a:cubicBezTo>
                  <a:lnTo>
                    <a:pt x="97346" y="17812"/>
                  </a:lnTo>
                  <a:lnTo>
                    <a:pt x="79724" y="13907"/>
                  </a:lnTo>
                  <a:lnTo>
                    <a:pt x="79724" y="3143"/>
                  </a:lnTo>
                  <a:lnTo>
                    <a:pt x="116967" y="0"/>
                  </a:lnTo>
                  <a:lnTo>
                    <a:pt x="117253" y="0"/>
                  </a:lnTo>
                  <a:lnTo>
                    <a:pt x="122872" y="2953"/>
                  </a:lnTo>
                  <a:lnTo>
                    <a:pt x="122872" y="126302"/>
                  </a:lnTo>
                  <a:lnTo>
                    <a:pt x="137541" y="126302"/>
                  </a:lnTo>
                  <a:lnTo>
                    <a:pt x="137255" y="137351"/>
                  </a:lnTo>
                  <a:cubicBezTo>
                    <a:pt x="132683" y="138494"/>
                    <a:pt x="128778" y="139351"/>
                    <a:pt x="125349" y="140018"/>
                  </a:cubicBezTo>
                  <a:cubicBezTo>
                    <a:pt x="121920" y="140684"/>
                    <a:pt x="118110" y="140970"/>
                    <a:pt x="113729" y="140970"/>
                  </a:cubicBezTo>
                  <a:cubicBezTo>
                    <a:pt x="108966" y="140970"/>
                    <a:pt x="105632" y="140018"/>
                    <a:pt x="103442" y="13820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1" name="Freeform: Shape 61">
              <a:extLst>
                <a:ext uri="{FF2B5EF4-FFF2-40B4-BE49-F238E27FC236}">
                  <a16:creationId xmlns:a16="http://schemas.microsoft.com/office/drawing/2014/main" id="{2F2BDC7C-6440-4FF5-AAE4-5E5628A546C0}"/>
                </a:ext>
              </a:extLst>
            </p:cNvPr>
            <p:cNvSpPr/>
            <p:nvPr/>
          </p:nvSpPr>
          <p:spPr>
            <a:xfrm>
              <a:off x="12552997" y="6490494"/>
              <a:ext cx="66103" cy="200501"/>
            </a:xfrm>
            <a:custGeom>
              <a:avLst/>
              <a:gdLst>
                <a:gd name="connsiteX0" fmla="*/ 19907 w 66103"/>
                <a:gd name="connsiteY0" fmla="*/ 17907 h 200501"/>
                <a:gd name="connsiteX1" fmla="*/ 95 w 66103"/>
                <a:gd name="connsiteY1" fmla="*/ 15240 h 200501"/>
                <a:gd name="connsiteX2" fmla="*/ 95 w 66103"/>
                <a:gd name="connsiteY2" fmla="*/ 4763 h 200501"/>
                <a:gd name="connsiteX3" fmla="*/ 39433 w 66103"/>
                <a:gd name="connsiteY3" fmla="*/ 0 h 200501"/>
                <a:gd name="connsiteX4" fmla="*/ 39910 w 66103"/>
                <a:gd name="connsiteY4" fmla="*/ 0 h 200501"/>
                <a:gd name="connsiteX5" fmla="*/ 45339 w 66103"/>
                <a:gd name="connsiteY5" fmla="*/ 3715 h 200501"/>
                <a:gd name="connsiteX6" fmla="*/ 45339 w 66103"/>
                <a:gd name="connsiteY6" fmla="*/ 186500 h 200501"/>
                <a:gd name="connsiteX7" fmla="*/ 66104 w 66103"/>
                <a:gd name="connsiteY7" fmla="*/ 188500 h 200501"/>
                <a:gd name="connsiteX8" fmla="*/ 66104 w 66103"/>
                <a:gd name="connsiteY8" fmla="*/ 200501 h 200501"/>
                <a:gd name="connsiteX9" fmla="*/ 0 w 66103"/>
                <a:gd name="connsiteY9" fmla="*/ 200501 h 200501"/>
                <a:gd name="connsiteX10" fmla="*/ 0 w 66103"/>
                <a:gd name="connsiteY10" fmla="*/ 188500 h 200501"/>
                <a:gd name="connsiteX11" fmla="*/ 19812 w 66103"/>
                <a:gd name="connsiteY11" fmla="*/ 186309 h 200501"/>
                <a:gd name="connsiteX12" fmla="*/ 19812 w 66103"/>
                <a:gd name="connsiteY12" fmla="*/ 17907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501">
                  <a:moveTo>
                    <a:pt x="19907" y="17907"/>
                  </a:moveTo>
                  <a:lnTo>
                    <a:pt x="95" y="15240"/>
                  </a:lnTo>
                  <a:lnTo>
                    <a:pt x="95" y="4763"/>
                  </a:lnTo>
                  <a:lnTo>
                    <a:pt x="39433" y="0"/>
                  </a:lnTo>
                  <a:lnTo>
                    <a:pt x="39910" y="0"/>
                  </a:lnTo>
                  <a:lnTo>
                    <a:pt x="45339" y="3715"/>
                  </a:lnTo>
                  <a:lnTo>
                    <a:pt x="45339" y="186500"/>
                  </a:lnTo>
                  <a:lnTo>
                    <a:pt x="66104" y="188500"/>
                  </a:lnTo>
                  <a:lnTo>
                    <a:pt x="66104" y="200501"/>
                  </a:lnTo>
                  <a:lnTo>
                    <a:pt x="0" y="200501"/>
                  </a:lnTo>
                  <a:lnTo>
                    <a:pt x="0" y="188500"/>
                  </a:lnTo>
                  <a:lnTo>
                    <a:pt x="19812" y="186309"/>
                  </a:lnTo>
                  <a:lnTo>
                    <a:pt x="19812" y="17907"/>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2" name="Freeform: Shape 62">
              <a:extLst>
                <a:ext uri="{FF2B5EF4-FFF2-40B4-BE49-F238E27FC236}">
                  <a16:creationId xmlns:a16="http://schemas.microsoft.com/office/drawing/2014/main" id="{D35B4B5C-A18A-3B66-8068-E97F0618DAD8}"/>
                </a:ext>
              </a:extLst>
            </p:cNvPr>
            <p:cNvSpPr/>
            <p:nvPr/>
          </p:nvSpPr>
          <p:spPr>
            <a:xfrm>
              <a:off x="11201876" y="6786054"/>
              <a:ext cx="177260" cy="181927"/>
            </a:xfrm>
            <a:custGeom>
              <a:avLst/>
              <a:gdLst>
                <a:gd name="connsiteX0" fmla="*/ 19621 w 177260"/>
                <a:gd name="connsiteY0" fmla="*/ 15240 h 181927"/>
                <a:gd name="connsiteX1" fmla="*/ 0 w 177260"/>
                <a:gd name="connsiteY1" fmla="*/ 12287 h 181927"/>
                <a:gd name="connsiteX2" fmla="*/ 0 w 177260"/>
                <a:gd name="connsiteY2" fmla="*/ 0 h 181927"/>
                <a:gd name="connsiteX3" fmla="*/ 45530 w 177260"/>
                <a:gd name="connsiteY3" fmla="*/ 0 h 181927"/>
                <a:gd name="connsiteX4" fmla="*/ 127064 w 177260"/>
                <a:gd name="connsiteY4" fmla="*/ 119443 h 181927"/>
                <a:gd name="connsiteX5" fmla="*/ 140780 w 177260"/>
                <a:gd name="connsiteY5" fmla="*/ 145352 h 181927"/>
                <a:gd name="connsiteX6" fmla="*/ 140780 w 177260"/>
                <a:gd name="connsiteY6" fmla="*/ 15240 h 181927"/>
                <a:gd name="connsiteX7" fmla="*/ 119539 w 177260"/>
                <a:gd name="connsiteY7" fmla="*/ 12287 h 181927"/>
                <a:gd name="connsiteX8" fmla="*/ 119539 w 177260"/>
                <a:gd name="connsiteY8" fmla="*/ 0 h 181927"/>
                <a:gd name="connsiteX9" fmla="*/ 177260 w 177260"/>
                <a:gd name="connsiteY9" fmla="*/ 0 h 181927"/>
                <a:gd name="connsiteX10" fmla="*/ 177260 w 177260"/>
                <a:gd name="connsiteY10" fmla="*/ 12287 h 181927"/>
                <a:gd name="connsiteX11" fmla="*/ 157639 w 177260"/>
                <a:gd name="connsiteY11" fmla="*/ 15240 h 181927"/>
                <a:gd name="connsiteX12" fmla="*/ 157639 w 177260"/>
                <a:gd name="connsiteY12" fmla="*/ 181928 h 181927"/>
                <a:gd name="connsiteX13" fmla="*/ 138303 w 177260"/>
                <a:gd name="connsiteY13" fmla="*/ 181928 h 181927"/>
                <a:gd name="connsiteX14" fmla="*/ 55055 w 177260"/>
                <a:gd name="connsiteY14" fmla="*/ 59722 h 181927"/>
                <a:gd name="connsiteX15" fmla="*/ 36195 w 177260"/>
                <a:gd name="connsiteY15" fmla="*/ 27432 h 181927"/>
                <a:gd name="connsiteX16" fmla="*/ 36195 w 177260"/>
                <a:gd name="connsiteY16" fmla="*/ 167450 h 181927"/>
                <a:gd name="connsiteX17" fmla="*/ 59436 w 177260"/>
                <a:gd name="connsiteY17" fmla="*/ 169926 h 181927"/>
                <a:gd name="connsiteX18" fmla="*/ 59436 w 177260"/>
                <a:gd name="connsiteY18" fmla="*/ 181928 h 181927"/>
                <a:gd name="connsiteX19" fmla="*/ 0 w 177260"/>
                <a:gd name="connsiteY19" fmla="*/ 181928 h 181927"/>
                <a:gd name="connsiteX20" fmla="*/ 0 w 177260"/>
                <a:gd name="connsiteY20" fmla="*/ 169926 h 181927"/>
                <a:gd name="connsiteX21" fmla="*/ 19621 w 177260"/>
                <a:gd name="connsiteY21" fmla="*/ 167259 h 181927"/>
                <a:gd name="connsiteX22" fmla="*/ 19621 w 177260"/>
                <a:gd name="connsiteY22" fmla="*/ 15240 h 18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7260" h="181927">
                  <a:moveTo>
                    <a:pt x="19621" y="15240"/>
                  </a:moveTo>
                  <a:lnTo>
                    <a:pt x="0" y="12287"/>
                  </a:lnTo>
                  <a:lnTo>
                    <a:pt x="0" y="0"/>
                  </a:lnTo>
                  <a:lnTo>
                    <a:pt x="45530" y="0"/>
                  </a:lnTo>
                  <a:lnTo>
                    <a:pt x="127064" y="119443"/>
                  </a:lnTo>
                  <a:lnTo>
                    <a:pt x="140780" y="145352"/>
                  </a:lnTo>
                  <a:lnTo>
                    <a:pt x="140780" y="15240"/>
                  </a:lnTo>
                  <a:lnTo>
                    <a:pt x="119539" y="12287"/>
                  </a:lnTo>
                  <a:lnTo>
                    <a:pt x="119539" y="0"/>
                  </a:lnTo>
                  <a:lnTo>
                    <a:pt x="177260" y="0"/>
                  </a:lnTo>
                  <a:lnTo>
                    <a:pt x="177260" y="12287"/>
                  </a:lnTo>
                  <a:lnTo>
                    <a:pt x="157639" y="15240"/>
                  </a:lnTo>
                  <a:lnTo>
                    <a:pt x="157639" y="181928"/>
                  </a:lnTo>
                  <a:lnTo>
                    <a:pt x="138303" y="181928"/>
                  </a:lnTo>
                  <a:lnTo>
                    <a:pt x="55055" y="59722"/>
                  </a:lnTo>
                  <a:lnTo>
                    <a:pt x="36195" y="27432"/>
                  </a:lnTo>
                  <a:lnTo>
                    <a:pt x="36195" y="167450"/>
                  </a:lnTo>
                  <a:lnTo>
                    <a:pt x="59436" y="169926"/>
                  </a:lnTo>
                  <a:lnTo>
                    <a:pt x="59436" y="181928"/>
                  </a:lnTo>
                  <a:lnTo>
                    <a:pt x="0" y="181928"/>
                  </a:lnTo>
                  <a:lnTo>
                    <a:pt x="0" y="169926"/>
                  </a:lnTo>
                  <a:lnTo>
                    <a:pt x="19621" y="167259"/>
                  </a:lnTo>
                  <a:lnTo>
                    <a:pt x="19621" y="15240"/>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3" name="Freeform: Shape 1023">
              <a:extLst>
                <a:ext uri="{FF2B5EF4-FFF2-40B4-BE49-F238E27FC236}">
                  <a16:creationId xmlns:a16="http://schemas.microsoft.com/office/drawing/2014/main" id="{1B5F350E-A1B5-2FFF-2FF5-DC1DC38937C1}"/>
                </a:ext>
              </a:extLst>
            </p:cNvPr>
            <p:cNvSpPr/>
            <p:nvPr/>
          </p:nvSpPr>
          <p:spPr>
            <a:xfrm>
              <a:off x="11396091" y="6829107"/>
              <a:ext cx="120205" cy="141541"/>
            </a:xfrm>
            <a:custGeom>
              <a:avLst/>
              <a:gdLst>
                <a:gd name="connsiteX0" fmla="*/ 23146 w 120205"/>
                <a:gd name="connsiteY0" fmla="*/ 68199 h 141541"/>
                <a:gd name="connsiteX1" fmla="*/ 81439 w 120205"/>
                <a:gd name="connsiteY1" fmla="*/ 56579 h 141541"/>
                <a:gd name="connsiteX2" fmla="*/ 81439 w 120205"/>
                <a:gd name="connsiteY2" fmla="*/ 49721 h 141541"/>
                <a:gd name="connsiteX3" fmla="*/ 78962 w 120205"/>
                <a:gd name="connsiteY3" fmla="*/ 31623 h 141541"/>
                <a:gd name="connsiteX4" fmla="*/ 70485 w 120205"/>
                <a:gd name="connsiteY4" fmla="*/ 22003 h 141541"/>
                <a:gd name="connsiteX5" fmla="*/ 53435 w 120205"/>
                <a:gd name="connsiteY5" fmla="*/ 18955 h 141541"/>
                <a:gd name="connsiteX6" fmla="*/ 31052 w 120205"/>
                <a:gd name="connsiteY6" fmla="*/ 22479 h 141541"/>
                <a:gd name="connsiteX7" fmla="*/ 11335 w 120205"/>
                <a:gd name="connsiteY7" fmla="*/ 31147 h 141541"/>
                <a:gd name="connsiteX8" fmla="*/ 5239 w 120205"/>
                <a:gd name="connsiteY8" fmla="*/ 18383 h 141541"/>
                <a:gd name="connsiteX9" fmla="*/ 16954 w 120205"/>
                <a:gd name="connsiteY9" fmla="*/ 11240 h 141541"/>
                <a:gd name="connsiteX10" fmla="*/ 36766 w 120205"/>
                <a:gd name="connsiteY10" fmla="*/ 3429 h 141541"/>
                <a:gd name="connsiteX11" fmla="*/ 59245 w 120205"/>
                <a:gd name="connsiteY11" fmla="*/ 0 h 141541"/>
                <a:gd name="connsiteX12" fmla="*/ 86773 w 120205"/>
                <a:gd name="connsiteY12" fmla="*/ 4763 h 141541"/>
                <a:gd name="connsiteX13" fmla="*/ 101346 w 120205"/>
                <a:gd name="connsiteY13" fmla="*/ 20098 h 141541"/>
                <a:gd name="connsiteX14" fmla="*/ 105728 w 120205"/>
                <a:gd name="connsiteY14" fmla="*/ 48197 h 141541"/>
                <a:gd name="connsiteX15" fmla="*/ 105728 w 120205"/>
                <a:gd name="connsiteY15" fmla="*/ 126778 h 141541"/>
                <a:gd name="connsiteX16" fmla="*/ 120206 w 120205"/>
                <a:gd name="connsiteY16" fmla="*/ 126778 h 141541"/>
                <a:gd name="connsiteX17" fmla="*/ 120206 w 120205"/>
                <a:gd name="connsiteY17" fmla="*/ 137636 h 141541"/>
                <a:gd name="connsiteX18" fmla="*/ 107823 w 120205"/>
                <a:gd name="connsiteY18" fmla="*/ 140113 h 141541"/>
                <a:gd name="connsiteX19" fmla="*/ 94774 w 120205"/>
                <a:gd name="connsiteY19" fmla="*/ 141351 h 141541"/>
                <a:gd name="connsiteX20" fmla="*/ 85439 w 120205"/>
                <a:gd name="connsiteY20" fmla="*/ 139255 h 141541"/>
                <a:gd name="connsiteX21" fmla="*/ 82963 w 120205"/>
                <a:gd name="connsiteY21" fmla="*/ 130112 h 141541"/>
                <a:gd name="connsiteX22" fmla="*/ 82963 w 120205"/>
                <a:gd name="connsiteY22" fmla="*/ 122015 h 141541"/>
                <a:gd name="connsiteX23" fmla="*/ 64960 w 120205"/>
                <a:gd name="connsiteY23" fmla="*/ 135446 h 141541"/>
                <a:gd name="connsiteX24" fmla="*/ 40862 w 120205"/>
                <a:gd name="connsiteY24" fmla="*/ 141542 h 141541"/>
                <a:gd name="connsiteX25" fmla="*/ 11620 w 120205"/>
                <a:gd name="connsiteY25" fmla="*/ 131350 h 141541"/>
                <a:gd name="connsiteX26" fmla="*/ 0 w 120205"/>
                <a:gd name="connsiteY26" fmla="*/ 102108 h 141541"/>
                <a:gd name="connsiteX27" fmla="*/ 23146 w 120205"/>
                <a:gd name="connsiteY27" fmla="*/ 68199 h 141541"/>
                <a:gd name="connsiteX28" fmla="*/ 66199 w 120205"/>
                <a:gd name="connsiteY28" fmla="*/ 120968 h 141541"/>
                <a:gd name="connsiteX29" fmla="*/ 81343 w 120205"/>
                <a:gd name="connsiteY29" fmla="*/ 111633 h 141541"/>
                <a:gd name="connsiteX30" fmla="*/ 81343 w 120205"/>
                <a:gd name="connsiteY30" fmla="*/ 69532 h 141541"/>
                <a:gd name="connsiteX31" fmla="*/ 41053 w 120205"/>
                <a:gd name="connsiteY31" fmla="*/ 77724 h 141541"/>
                <a:gd name="connsiteX32" fmla="*/ 27432 w 120205"/>
                <a:gd name="connsiteY32" fmla="*/ 99155 h 141541"/>
                <a:gd name="connsiteX33" fmla="*/ 33909 w 120205"/>
                <a:gd name="connsiteY33" fmla="*/ 118586 h 141541"/>
                <a:gd name="connsiteX34" fmla="*/ 51435 w 120205"/>
                <a:gd name="connsiteY34" fmla="*/ 124873 h 141541"/>
                <a:gd name="connsiteX35" fmla="*/ 66199 w 120205"/>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541">
                  <a:moveTo>
                    <a:pt x="23146" y="68199"/>
                  </a:moveTo>
                  <a:cubicBezTo>
                    <a:pt x="38481" y="60960"/>
                    <a:pt x="57912" y="57055"/>
                    <a:pt x="81439" y="56579"/>
                  </a:cubicBezTo>
                  <a:lnTo>
                    <a:pt x="81439" y="49721"/>
                  </a:lnTo>
                  <a:cubicBezTo>
                    <a:pt x="81439" y="42101"/>
                    <a:pt x="80581" y="36005"/>
                    <a:pt x="78962" y="31623"/>
                  </a:cubicBezTo>
                  <a:cubicBezTo>
                    <a:pt x="77343" y="27242"/>
                    <a:pt x="74486" y="24003"/>
                    <a:pt x="70485" y="22003"/>
                  </a:cubicBezTo>
                  <a:cubicBezTo>
                    <a:pt x="66484" y="20003"/>
                    <a:pt x="60865" y="18955"/>
                    <a:pt x="53435" y="18955"/>
                  </a:cubicBezTo>
                  <a:cubicBezTo>
                    <a:pt x="45148" y="18955"/>
                    <a:pt x="37624" y="20098"/>
                    <a:pt x="31052" y="22479"/>
                  </a:cubicBezTo>
                  <a:cubicBezTo>
                    <a:pt x="24479" y="24860"/>
                    <a:pt x="17907" y="27718"/>
                    <a:pt x="11335" y="31147"/>
                  </a:cubicBezTo>
                  <a:lnTo>
                    <a:pt x="5239" y="18383"/>
                  </a:lnTo>
                  <a:cubicBezTo>
                    <a:pt x="7334" y="16574"/>
                    <a:pt x="11240" y="14192"/>
                    <a:pt x="16954" y="11240"/>
                  </a:cubicBezTo>
                  <a:cubicBezTo>
                    <a:pt x="22669" y="8287"/>
                    <a:pt x="29242" y="5715"/>
                    <a:pt x="36766" y="3429"/>
                  </a:cubicBezTo>
                  <a:cubicBezTo>
                    <a:pt x="44291" y="1143"/>
                    <a:pt x="51816" y="0"/>
                    <a:pt x="59245"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6" y="126778"/>
                  </a:lnTo>
                  <a:lnTo>
                    <a:pt x="120206" y="137636"/>
                  </a:lnTo>
                  <a:cubicBezTo>
                    <a:pt x="116967" y="138494"/>
                    <a:pt x="112776" y="139255"/>
                    <a:pt x="107823" y="140113"/>
                  </a:cubicBezTo>
                  <a:cubicBezTo>
                    <a:pt x="102870" y="140875"/>
                    <a:pt x="98489" y="141351"/>
                    <a:pt x="94774" y="141351"/>
                  </a:cubicBezTo>
                  <a:cubicBezTo>
                    <a:pt x="90202" y="141351"/>
                    <a:pt x="87058" y="140684"/>
                    <a:pt x="85439" y="139255"/>
                  </a:cubicBezTo>
                  <a:cubicBezTo>
                    <a:pt x="83820" y="137827"/>
                    <a:pt x="82963" y="134779"/>
                    <a:pt x="82963" y="130112"/>
                  </a:cubicBezTo>
                  <a:lnTo>
                    <a:pt x="82963" y="122015"/>
                  </a:lnTo>
                  <a:cubicBezTo>
                    <a:pt x="78105" y="126873"/>
                    <a:pt x="72104" y="131445"/>
                    <a:pt x="64960" y="135446"/>
                  </a:cubicBezTo>
                  <a:cubicBezTo>
                    <a:pt x="57817" y="139446"/>
                    <a:pt x="49816" y="141542"/>
                    <a:pt x="40862" y="141542"/>
                  </a:cubicBezTo>
                  <a:cubicBezTo>
                    <a:pt x="29146" y="141542"/>
                    <a:pt x="19336" y="138113"/>
                    <a:pt x="11620" y="131350"/>
                  </a:cubicBezTo>
                  <a:cubicBezTo>
                    <a:pt x="3905" y="124587"/>
                    <a:pt x="0" y="114872"/>
                    <a:pt x="0" y="102108"/>
                  </a:cubicBezTo>
                  <a:cubicBezTo>
                    <a:pt x="95" y="86773"/>
                    <a:pt x="7810" y="75438"/>
                    <a:pt x="23146" y="68199"/>
                  </a:cubicBezTo>
                  <a:close/>
                  <a:moveTo>
                    <a:pt x="66199" y="120968"/>
                  </a:moveTo>
                  <a:cubicBezTo>
                    <a:pt x="71723" y="118396"/>
                    <a:pt x="76771" y="115253"/>
                    <a:pt x="81343" y="111633"/>
                  </a:cubicBezTo>
                  <a:lnTo>
                    <a:pt x="81343" y="69532"/>
                  </a:lnTo>
                  <a:cubicBezTo>
                    <a:pt x="63532" y="69532"/>
                    <a:pt x="50102"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4" name="Freeform: Shape 1024">
              <a:extLst>
                <a:ext uri="{FF2B5EF4-FFF2-40B4-BE49-F238E27FC236}">
                  <a16:creationId xmlns:a16="http://schemas.microsoft.com/office/drawing/2014/main" id="{DF0A09DB-FBCE-39FC-C75A-13EDCAACA93D}"/>
                </a:ext>
              </a:extLst>
            </p:cNvPr>
            <p:cNvSpPr/>
            <p:nvPr/>
          </p:nvSpPr>
          <p:spPr>
            <a:xfrm>
              <a:off x="11530107" y="6796817"/>
              <a:ext cx="88011" cy="237743"/>
            </a:xfrm>
            <a:custGeom>
              <a:avLst/>
              <a:gdLst>
                <a:gd name="connsiteX0" fmla="*/ 24479 w 88011"/>
                <a:gd name="connsiteY0" fmla="*/ 167164 h 237743"/>
                <a:gd name="connsiteX1" fmla="*/ 17621 w 88011"/>
                <a:gd name="connsiteY1" fmla="*/ 145351 h 237743"/>
                <a:gd name="connsiteX2" fmla="*/ 17621 w 88011"/>
                <a:gd name="connsiteY2" fmla="*/ 51340 h 237743"/>
                <a:gd name="connsiteX3" fmla="*/ 0 w 88011"/>
                <a:gd name="connsiteY3" fmla="*/ 51340 h 237743"/>
                <a:gd name="connsiteX4" fmla="*/ 0 w 88011"/>
                <a:gd name="connsiteY4" fmla="*/ 40386 h 237743"/>
                <a:gd name="connsiteX5" fmla="*/ 6858 w 88011"/>
                <a:gd name="connsiteY5" fmla="*/ 38672 h 237743"/>
                <a:gd name="connsiteX6" fmla="*/ 14478 w 88011"/>
                <a:gd name="connsiteY6" fmla="*/ 36004 h 237743"/>
                <a:gd name="connsiteX7" fmla="*/ 20574 w 88011"/>
                <a:gd name="connsiteY7" fmla="*/ 27242 h 237743"/>
                <a:gd name="connsiteX8" fmla="*/ 25241 w 88011"/>
                <a:gd name="connsiteY8" fmla="*/ 12287 h 237743"/>
                <a:gd name="connsiteX9" fmla="*/ 28385 w 88011"/>
                <a:gd name="connsiteY9" fmla="*/ 0 h 237743"/>
                <a:gd name="connsiteX10" fmla="*/ 42767 w 88011"/>
                <a:gd name="connsiteY10" fmla="*/ 0 h 237743"/>
                <a:gd name="connsiteX11" fmla="*/ 43244 w 88011"/>
                <a:gd name="connsiteY11" fmla="*/ 35243 h 237743"/>
                <a:gd name="connsiteX12" fmla="*/ 84106 w 88011"/>
                <a:gd name="connsiteY12" fmla="*/ 35243 h 237743"/>
                <a:gd name="connsiteX13" fmla="*/ 84106 w 88011"/>
                <a:gd name="connsiteY13" fmla="*/ 51435 h 237743"/>
                <a:gd name="connsiteX14" fmla="*/ 43244 w 88011"/>
                <a:gd name="connsiteY14" fmla="*/ 51435 h 237743"/>
                <a:gd name="connsiteX15" fmla="*/ 43244 w 88011"/>
                <a:gd name="connsiteY15" fmla="*/ 126587 h 237743"/>
                <a:gd name="connsiteX16" fmla="*/ 44101 w 88011"/>
                <a:gd name="connsiteY16" fmla="*/ 146209 h 237743"/>
                <a:gd name="connsiteX17" fmla="*/ 47816 w 88011"/>
                <a:gd name="connsiteY17" fmla="*/ 153543 h 237743"/>
                <a:gd name="connsiteX18" fmla="*/ 57436 w 88011"/>
                <a:gd name="connsiteY18" fmla="*/ 155258 h 237743"/>
                <a:gd name="connsiteX19" fmla="*/ 72009 w 88011"/>
                <a:gd name="connsiteY19" fmla="*/ 153543 h 237743"/>
                <a:gd name="connsiteX20" fmla="*/ 84392 w 88011"/>
                <a:gd name="connsiteY20" fmla="*/ 149828 h 237743"/>
                <a:gd name="connsiteX21" fmla="*/ 88011 w 88011"/>
                <a:gd name="connsiteY21" fmla="*/ 160877 h 237743"/>
                <a:gd name="connsiteX22" fmla="*/ 69056 w 88011"/>
                <a:gd name="connsiteY22" fmla="*/ 169450 h 237743"/>
                <a:gd name="connsiteX23" fmla="*/ 45244 w 88011"/>
                <a:gd name="connsiteY23" fmla="*/ 173641 h 237743"/>
                <a:gd name="connsiteX24" fmla="*/ 24479 w 88011"/>
                <a:gd name="connsiteY24" fmla="*/ 167164 h 237743"/>
                <a:gd name="connsiteX25" fmla="*/ 62103 w 88011"/>
                <a:gd name="connsiteY25" fmla="*/ 220313 h 237743"/>
                <a:gd name="connsiteX26" fmla="*/ 53816 w 88011"/>
                <a:gd name="connsiteY26" fmla="*/ 232315 h 237743"/>
                <a:gd name="connsiteX27" fmla="*/ 46768 w 88011"/>
                <a:gd name="connsiteY27" fmla="*/ 237744 h 237743"/>
                <a:gd name="connsiteX28" fmla="*/ 46482 w 88011"/>
                <a:gd name="connsiteY28" fmla="*/ 237744 h 237743"/>
                <a:gd name="connsiteX29" fmla="*/ 38195 w 88011"/>
                <a:gd name="connsiteY29" fmla="*/ 233363 h 237743"/>
                <a:gd name="connsiteX30" fmla="*/ 37910 w 88011"/>
                <a:gd name="connsiteY30" fmla="*/ 231934 h 237743"/>
                <a:gd name="connsiteX31" fmla="*/ 43529 w 88011"/>
                <a:gd name="connsiteY31" fmla="*/ 225362 h 237743"/>
                <a:gd name="connsiteX32" fmla="*/ 45720 w 88011"/>
                <a:gd name="connsiteY32" fmla="*/ 215075 h 237743"/>
                <a:gd name="connsiteX33" fmla="*/ 44387 w 88011"/>
                <a:gd name="connsiteY33" fmla="*/ 209931 h 237743"/>
                <a:gd name="connsiteX34" fmla="*/ 40577 w 88011"/>
                <a:gd name="connsiteY34" fmla="*/ 206312 h 237743"/>
                <a:gd name="connsiteX35" fmla="*/ 35719 w 88011"/>
                <a:gd name="connsiteY35" fmla="*/ 196501 h 237743"/>
                <a:gd name="connsiteX36" fmla="*/ 39910 w 88011"/>
                <a:gd name="connsiteY36" fmla="*/ 187452 h 237743"/>
                <a:gd name="connsiteX37" fmla="*/ 48673 w 88011"/>
                <a:gd name="connsiteY37" fmla="*/ 184785 h 237743"/>
                <a:gd name="connsiteX38" fmla="*/ 49625 w 88011"/>
                <a:gd name="connsiteY38" fmla="*/ 184785 h 237743"/>
                <a:gd name="connsiteX39" fmla="*/ 61341 w 88011"/>
                <a:gd name="connsiteY39" fmla="*/ 189928 h 237743"/>
                <a:gd name="connsiteX40" fmla="*/ 65723 w 88011"/>
                <a:gd name="connsiteY40" fmla="*/ 204406 h 237743"/>
                <a:gd name="connsiteX41" fmla="*/ 62103 w 88011"/>
                <a:gd name="connsiteY41" fmla="*/ 220313 h 237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8011" h="237743">
                  <a:moveTo>
                    <a:pt x="24479" y="167164"/>
                  </a:moveTo>
                  <a:cubicBezTo>
                    <a:pt x="19907" y="162877"/>
                    <a:pt x="17621" y="155639"/>
                    <a:pt x="17621" y="145351"/>
                  </a:cubicBezTo>
                  <a:lnTo>
                    <a:pt x="17621" y="51340"/>
                  </a:lnTo>
                  <a:lnTo>
                    <a:pt x="0" y="51340"/>
                  </a:lnTo>
                  <a:lnTo>
                    <a:pt x="0" y="40386"/>
                  </a:lnTo>
                  <a:cubicBezTo>
                    <a:pt x="857" y="40196"/>
                    <a:pt x="3143" y="39624"/>
                    <a:pt x="6858" y="38672"/>
                  </a:cubicBezTo>
                  <a:cubicBezTo>
                    <a:pt x="10573" y="37719"/>
                    <a:pt x="13145" y="36767"/>
                    <a:pt x="14478" y="36004"/>
                  </a:cubicBezTo>
                  <a:cubicBezTo>
                    <a:pt x="17050" y="34576"/>
                    <a:pt x="19145" y="31623"/>
                    <a:pt x="20574" y="27242"/>
                  </a:cubicBezTo>
                  <a:cubicBezTo>
                    <a:pt x="21908" y="24098"/>
                    <a:pt x="23432" y="19145"/>
                    <a:pt x="25241" y="12287"/>
                  </a:cubicBezTo>
                  <a:cubicBezTo>
                    <a:pt x="27051" y="5429"/>
                    <a:pt x="28099" y="1333"/>
                    <a:pt x="28385" y="0"/>
                  </a:cubicBezTo>
                  <a:lnTo>
                    <a:pt x="42767" y="0"/>
                  </a:lnTo>
                  <a:lnTo>
                    <a:pt x="43244" y="35243"/>
                  </a:lnTo>
                  <a:lnTo>
                    <a:pt x="84106" y="35243"/>
                  </a:lnTo>
                  <a:lnTo>
                    <a:pt x="84106" y="51435"/>
                  </a:lnTo>
                  <a:lnTo>
                    <a:pt x="43244" y="51435"/>
                  </a:lnTo>
                  <a:lnTo>
                    <a:pt x="43244" y="126587"/>
                  </a:lnTo>
                  <a:cubicBezTo>
                    <a:pt x="43244" y="135922"/>
                    <a:pt x="43529" y="142399"/>
                    <a:pt x="44101" y="146209"/>
                  </a:cubicBezTo>
                  <a:cubicBezTo>
                    <a:pt x="44672" y="149924"/>
                    <a:pt x="45911" y="152400"/>
                    <a:pt x="47816" y="153543"/>
                  </a:cubicBezTo>
                  <a:cubicBezTo>
                    <a:pt x="49721" y="154686"/>
                    <a:pt x="52959" y="155258"/>
                    <a:pt x="57436" y="155258"/>
                  </a:cubicBezTo>
                  <a:cubicBezTo>
                    <a:pt x="61817" y="155258"/>
                    <a:pt x="66675" y="154686"/>
                    <a:pt x="72009" y="153543"/>
                  </a:cubicBezTo>
                  <a:cubicBezTo>
                    <a:pt x="77343" y="152400"/>
                    <a:pt x="81439" y="151162"/>
                    <a:pt x="84392" y="149828"/>
                  </a:cubicBezTo>
                  <a:lnTo>
                    <a:pt x="88011" y="160877"/>
                  </a:lnTo>
                  <a:cubicBezTo>
                    <a:pt x="84106" y="163830"/>
                    <a:pt x="77724" y="166688"/>
                    <a:pt x="69056" y="169450"/>
                  </a:cubicBezTo>
                  <a:cubicBezTo>
                    <a:pt x="60293" y="172212"/>
                    <a:pt x="52388" y="173641"/>
                    <a:pt x="45244" y="173641"/>
                  </a:cubicBezTo>
                  <a:cubicBezTo>
                    <a:pt x="35909" y="173546"/>
                    <a:pt x="28956" y="171450"/>
                    <a:pt x="24479" y="167164"/>
                  </a:cubicBezTo>
                  <a:close/>
                  <a:moveTo>
                    <a:pt x="62103" y="220313"/>
                  </a:moveTo>
                  <a:cubicBezTo>
                    <a:pt x="59627" y="225171"/>
                    <a:pt x="56864" y="229172"/>
                    <a:pt x="53816" y="232315"/>
                  </a:cubicBezTo>
                  <a:cubicBezTo>
                    <a:pt x="50673" y="235458"/>
                    <a:pt x="48387" y="237173"/>
                    <a:pt x="46768" y="237744"/>
                  </a:cubicBezTo>
                  <a:lnTo>
                    <a:pt x="46482" y="237744"/>
                  </a:lnTo>
                  <a:lnTo>
                    <a:pt x="38195" y="233363"/>
                  </a:lnTo>
                  <a:lnTo>
                    <a:pt x="37910" y="231934"/>
                  </a:lnTo>
                  <a:cubicBezTo>
                    <a:pt x="40196" y="230791"/>
                    <a:pt x="42101" y="228600"/>
                    <a:pt x="43529" y="225362"/>
                  </a:cubicBezTo>
                  <a:cubicBezTo>
                    <a:pt x="44958" y="222123"/>
                    <a:pt x="45720" y="218694"/>
                    <a:pt x="45720" y="215075"/>
                  </a:cubicBezTo>
                  <a:cubicBezTo>
                    <a:pt x="45720" y="212979"/>
                    <a:pt x="45244" y="211265"/>
                    <a:pt x="44387" y="209931"/>
                  </a:cubicBezTo>
                  <a:cubicBezTo>
                    <a:pt x="43529" y="208598"/>
                    <a:pt x="42196" y="207359"/>
                    <a:pt x="40577" y="206312"/>
                  </a:cubicBezTo>
                  <a:cubicBezTo>
                    <a:pt x="37338" y="204026"/>
                    <a:pt x="35719" y="200787"/>
                    <a:pt x="35719" y="196501"/>
                  </a:cubicBezTo>
                  <a:cubicBezTo>
                    <a:pt x="35719" y="192215"/>
                    <a:pt x="37052" y="189262"/>
                    <a:pt x="39910" y="187452"/>
                  </a:cubicBezTo>
                  <a:cubicBezTo>
                    <a:pt x="42672" y="185642"/>
                    <a:pt x="45625" y="184785"/>
                    <a:pt x="48673" y="184785"/>
                  </a:cubicBezTo>
                  <a:lnTo>
                    <a:pt x="49625" y="184785"/>
                  </a:lnTo>
                  <a:cubicBezTo>
                    <a:pt x="54483" y="184785"/>
                    <a:pt x="58388" y="186500"/>
                    <a:pt x="61341" y="189928"/>
                  </a:cubicBezTo>
                  <a:cubicBezTo>
                    <a:pt x="64294" y="193358"/>
                    <a:pt x="65723" y="198120"/>
                    <a:pt x="65723" y="204406"/>
                  </a:cubicBezTo>
                  <a:cubicBezTo>
                    <a:pt x="65818" y="210026"/>
                    <a:pt x="64580" y="215360"/>
                    <a:pt x="62103" y="22031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5" name="Freeform: Shape 1027">
              <a:extLst>
                <a:ext uri="{FF2B5EF4-FFF2-40B4-BE49-F238E27FC236}">
                  <a16:creationId xmlns:a16="http://schemas.microsoft.com/office/drawing/2014/main" id="{C978AE28-1A3F-6B76-81EB-AF0A1A6DA5CD}"/>
                </a:ext>
              </a:extLst>
            </p:cNvPr>
            <p:cNvSpPr/>
            <p:nvPr/>
          </p:nvSpPr>
          <p:spPr>
            <a:xfrm>
              <a:off x="11632311" y="6773862"/>
              <a:ext cx="64865" cy="194119"/>
            </a:xfrm>
            <a:custGeom>
              <a:avLst/>
              <a:gdLst>
                <a:gd name="connsiteX0" fmla="*/ 19907 w 64865"/>
                <a:gd name="connsiteY0" fmla="*/ 77057 h 194119"/>
                <a:gd name="connsiteX1" fmla="*/ 1333 w 64865"/>
                <a:gd name="connsiteY1" fmla="*/ 72676 h 194119"/>
                <a:gd name="connsiteX2" fmla="*/ 1333 w 64865"/>
                <a:gd name="connsiteY2" fmla="*/ 59722 h 194119"/>
                <a:gd name="connsiteX3" fmla="*/ 39243 w 64865"/>
                <a:gd name="connsiteY3" fmla="*/ 55054 h 194119"/>
                <a:gd name="connsiteX4" fmla="*/ 39719 w 64865"/>
                <a:gd name="connsiteY4" fmla="*/ 55054 h 194119"/>
                <a:gd name="connsiteX5" fmla="*/ 45339 w 64865"/>
                <a:gd name="connsiteY5" fmla="*/ 59436 h 194119"/>
                <a:gd name="connsiteX6" fmla="*/ 45339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4 h 194119"/>
                <a:gd name="connsiteX16" fmla="*/ 31814 w 64865"/>
                <a:gd name="connsiteY16" fmla="*/ 0 h 194119"/>
                <a:gd name="connsiteX17" fmla="*/ 44101 w 64865"/>
                <a:gd name="connsiteY17" fmla="*/ 4381 h 194119"/>
                <a:gd name="connsiteX18" fmla="*/ 48006 w 64865"/>
                <a:gd name="connsiteY18" fmla="*/ 15621 h 194119"/>
                <a:gd name="connsiteX19" fmla="*/ 43243 w 64865"/>
                <a:gd name="connsiteY19" fmla="*/ 28861 h 194119"/>
                <a:gd name="connsiteX20" fmla="*/ 29908 w 64865"/>
                <a:gd name="connsiteY20" fmla="*/ 33719 h 194119"/>
                <a:gd name="connsiteX21" fmla="*/ 29623 w 64865"/>
                <a:gd name="connsiteY21" fmla="*/ 33719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907" y="77057"/>
                  </a:moveTo>
                  <a:lnTo>
                    <a:pt x="1333" y="72676"/>
                  </a:lnTo>
                  <a:lnTo>
                    <a:pt x="1333" y="59722"/>
                  </a:lnTo>
                  <a:lnTo>
                    <a:pt x="39243" y="55054"/>
                  </a:lnTo>
                  <a:lnTo>
                    <a:pt x="39719" y="55054"/>
                  </a:lnTo>
                  <a:lnTo>
                    <a:pt x="45339" y="59436"/>
                  </a:lnTo>
                  <a:lnTo>
                    <a:pt x="45339" y="180118"/>
                  </a:lnTo>
                  <a:lnTo>
                    <a:pt x="64865" y="182118"/>
                  </a:lnTo>
                  <a:lnTo>
                    <a:pt x="64865" y="194120"/>
                  </a:lnTo>
                  <a:lnTo>
                    <a:pt x="0" y="194120"/>
                  </a:lnTo>
                  <a:lnTo>
                    <a:pt x="0" y="182118"/>
                  </a:lnTo>
                  <a:lnTo>
                    <a:pt x="19812" y="179927"/>
                  </a:lnTo>
                  <a:lnTo>
                    <a:pt x="19812" y="77057"/>
                  </a:lnTo>
                  <a:close/>
                  <a:moveTo>
                    <a:pt x="17907" y="29337"/>
                  </a:moveTo>
                  <a:cubicBezTo>
                    <a:pt x="15335" y="26384"/>
                    <a:pt x="14002" y="22670"/>
                    <a:pt x="14002" y="18097"/>
                  </a:cubicBezTo>
                  <a:cubicBezTo>
                    <a:pt x="14002" y="12859"/>
                    <a:pt x="15621" y="8572"/>
                    <a:pt x="18764" y="5144"/>
                  </a:cubicBezTo>
                  <a:cubicBezTo>
                    <a:pt x="21907" y="1715"/>
                    <a:pt x="26289" y="0"/>
                    <a:pt x="31814" y="0"/>
                  </a:cubicBezTo>
                  <a:cubicBezTo>
                    <a:pt x="37338" y="0"/>
                    <a:pt x="41434" y="1429"/>
                    <a:pt x="44101" y="4381"/>
                  </a:cubicBezTo>
                  <a:cubicBezTo>
                    <a:pt x="46672" y="7334"/>
                    <a:pt x="48006" y="11049"/>
                    <a:pt x="48006" y="15621"/>
                  </a:cubicBezTo>
                  <a:cubicBezTo>
                    <a:pt x="48006" y="21145"/>
                    <a:pt x="46387" y="25527"/>
                    <a:pt x="43243" y="28861"/>
                  </a:cubicBezTo>
                  <a:cubicBezTo>
                    <a:pt x="40100" y="32099"/>
                    <a:pt x="35623" y="33719"/>
                    <a:pt x="29908" y="33719"/>
                  </a:cubicBezTo>
                  <a:lnTo>
                    <a:pt x="29623" y="33719"/>
                  </a:lnTo>
                  <a:cubicBezTo>
                    <a:pt x="24479" y="33719"/>
                    <a:pt x="20574" y="32290"/>
                    <a:pt x="17907"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6" name="Freeform: Shape 1028">
              <a:extLst>
                <a:ext uri="{FF2B5EF4-FFF2-40B4-BE49-F238E27FC236}">
                  <a16:creationId xmlns:a16="http://schemas.microsoft.com/office/drawing/2014/main" id="{343D01CF-42F1-969B-5D43-4D16AD5978A2}"/>
                </a:ext>
              </a:extLst>
            </p:cNvPr>
            <p:cNvSpPr/>
            <p:nvPr/>
          </p:nvSpPr>
          <p:spPr>
            <a:xfrm>
              <a:off x="11714607" y="6828440"/>
              <a:ext cx="126587" cy="142208"/>
            </a:xfrm>
            <a:custGeom>
              <a:avLst/>
              <a:gdLst>
                <a:gd name="connsiteX0" fmla="*/ 9049 w 126587"/>
                <a:gd name="connsiteY0" fmla="*/ 33052 h 142208"/>
                <a:gd name="connsiteX1" fmla="*/ 32956 w 126587"/>
                <a:gd name="connsiteY1" fmla="*/ 8477 h 142208"/>
                <a:gd name="connsiteX2" fmla="*/ 64675 w 126587"/>
                <a:gd name="connsiteY2" fmla="*/ 0 h 142208"/>
                <a:gd name="connsiteX3" fmla="*/ 111062 w 126587"/>
                <a:gd name="connsiteY3" fmla="*/ 19622 h 142208"/>
                <a:gd name="connsiteX4" fmla="*/ 126587 w 126587"/>
                <a:gd name="connsiteY4" fmla="*/ 71056 h 142208"/>
                <a:gd name="connsiteX5" fmla="*/ 117539 w 126587"/>
                <a:gd name="connsiteY5" fmla="*/ 109442 h 142208"/>
                <a:gd name="connsiteX6" fmla="*/ 93631 w 126587"/>
                <a:gd name="connsiteY6" fmla="*/ 133922 h 142208"/>
                <a:gd name="connsiteX7" fmla="*/ 61913 w 126587"/>
                <a:gd name="connsiteY7" fmla="*/ 142208 h 142208"/>
                <a:gd name="connsiteX8" fmla="*/ 15526 w 126587"/>
                <a:gd name="connsiteY8" fmla="*/ 122587 h 142208"/>
                <a:gd name="connsiteX9" fmla="*/ 0 w 126587"/>
                <a:gd name="connsiteY9" fmla="*/ 71152 h 142208"/>
                <a:gd name="connsiteX10" fmla="*/ 9049 w 126587"/>
                <a:gd name="connsiteY10" fmla="*/ 33052 h 142208"/>
                <a:gd name="connsiteX11" fmla="*/ 89344 w 126587"/>
                <a:gd name="connsiteY11" fmla="*/ 114300 h 142208"/>
                <a:gd name="connsiteX12" fmla="*/ 98393 w 126587"/>
                <a:gd name="connsiteY12" fmla="*/ 72962 h 142208"/>
                <a:gd name="connsiteX13" fmla="*/ 90106 w 126587"/>
                <a:gd name="connsiteY13" fmla="*/ 29908 h 142208"/>
                <a:gd name="connsiteX14" fmla="*/ 63437 w 126587"/>
                <a:gd name="connsiteY14" fmla="*/ 14002 h 142208"/>
                <a:gd name="connsiteX15" fmla="*/ 37338 w 126587"/>
                <a:gd name="connsiteY15" fmla="*/ 27908 h 142208"/>
                <a:gd name="connsiteX16" fmla="*/ 28194 w 126587"/>
                <a:gd name="connsiteY16" fmla="*/ 69247 h 142208"/>
                <a:gd name="connsiteX17" fmla="*/ 36767 w 126587"/>
                <a:gd name="connsiteY17" fmla="*/ 112300 h 142208"/>
                <a:gd name="connsiteX18" fmla="*/ 63437 w 126587"/>
                <a:gd name="connsiteY18" fmla="*/ 128206 h 142208"/>
                <a:gd name="connsiteX19" fmla="*/ 89344 w 126587"/>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587" h="142208">
                  <a:moveTo>
                    <a:pt x="9049" y="33052"/>
                  </a:moveTo>
                  <a:cubicBezTo>
                    <a:pt x="15049" y="22289"/>
                    <a:pt x="23050" y="14097"/>
                    <a:pt x="32956" y="8477"/>
                  </a:cubicBezTo>
                  <a:cubicBezTo>
                    <a:pt x="42863" y="2857"/>
                    <a:pt x="53340" y="0"/>
                    <a:pt x="64675" y="0"/>
                  </a:cubicBezTo>
                  <a:cubicBezTo>
                    <a:pt x="85249" y="0"/>
                    <a:pt x="100679" y="6572"/>
                    <a:pt x="111062" y="19622"/>
                  </a:cubicBezTo>
                  <a:cubicBezTo>
                    <a:pt x="121444" y="32671"/>
                    <a:pt x="126587" y="49816"/>
                    <a:pt x="126587" y="71056"/>
                  </a:cubicBezTo>
                  <a:cubicBezTo>
                    <a:pt x="126587" y="85916"/>
                    <a:pt x="123539" y="98679"/>
                    <a:pt x="117539" y="109442"/>
                  </a:cubicBezTo>
                  <a:cubicBezTo>
                    <a:pt x="111538" y="120205"/>
                    <a:pt x="103537" y="128397"/>
                    <a:pt x="93631" y="133922"/>
                  </a:cubicBezTo>
                  <a:cubicBezTo>
                    <a:pt x="83725" y="139446"/>
                    <a:pt x="73247" y="142208"/>
                    <a:pt x="61913" y="142208"/>
                  </a:cubicBezTo>
                  <a:cubicBezTo>
                    <a:pt x="41339" y="142208"/>
                    <a:pt x="25908" y="135636"/>
                    <a:pt x="15526" y="122587"/>
                  </a:cubicBezTo>
                  <a:cubicBezTo>
                    <a:pt x="5143" y="109538"/>
                    <a:pt x="0" y="92393"/>
                    <a:pt x="0" y="71152"/>
                  </a:cubicBezTo>
                  <a:cubicBezTo>
                    <a:pt x="0" y="56483"/>
                    <a:pt x="3048" y="43815"/>
                    <a:pt x="9049" y="33052"/>
                  </a:cubicBezTo>
                  <a:close/>
                  <a:moveTo>
                    <a:pt x="89344" y="114300"/>
                  </a:moveTo>
                  <a:cubicBezTo>
                    <a:pt x="95345" y="104966"/>
                    <a:pt x="98393" y="91250"/>
                    <a:pt x="98393" y="72962"/>
                  </a:cubicBezTo>
                  <a:cubicBezTo>
                    <a:pt x="98393" y="54864"/>
                    <a:pt x="95631" y="40481"/>
                    <a:pt x="90106" y="29908"/>
                  </a:cubicBezTo>
                  <a:cubicBezTo>
                    <a:pt x="84582" y="19336"/>
                    <a:pt x="75628" y="14002"/>
                    <a:pt x="63437" y="14002"/>
                  </a:cubicBezTo>
                  <a:cubicBezTo>
                    <a:pt x="52197" y="14002"/>
                    <a:pt x="43529" y="18669"/>
                    <a:pt x="37338" y="27908"/>
                  </a:cubicBezTo>
                  <a:cubicBezTo>
                    <a:pt x="31242" y="37243"/>
                    <a:pt x="28194" y="50959"/>
                    <a:pt x="28194" y="69247"/>
                  </a:cubicBezTo>
                  <a:cubicBezTo>
                    <a:pt x="28194" y="87344"/>
                    <a:pt x="31051" y="101727"/>
                    <a:pt x="36767" y="112300"/>
                  </a:cubicBezTo>
                  <a:cubicBezTo>
                    <a:pt x="42481" y="122873"/>
                    <a:pt x="51340" y="128206"/>
                    <a:pt x="63437" y="128206"/>
                  </a:cubicBezTo>
                  <a:cubicBezTo>
                    <a:pt x="74676" y="128206"/>
                    <a:pt x="83248" y="123539"/>
                    <a:pt x="89344" y="11430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7" name="Freeform: Shape 1029">
              <a:extLst>
                <a:ext uri="{FF2B5EF4-FFF2-40B4-BE49-F238E27FC236}">
                  <a16:creationId xmlns:a16="http://schemas.microsoft.com/office/drawing/2014/main" id="{1BB2A7AE-EB20-AD1D-8BB7-A727596F40DB}"/>
                </a:ext>
              </a:extLst>
            </p:cNvPr>
            <p:cNvSpPr/>
            <p:nvPr/>
          </p:nvSpPr>
          <p:spPr>
            <a:xfrm>
              <a:off x="11860434" y="6828917"/>
              <a:ext cx="147732" cy="138969"/>
            </a:xfrm>
            <a:custGeom>
              <a:avLst/>
              <a:gdLst>
                <a:gd name="connsiteX0" fmla="*/ 17621 w 147732"/>
                <a:gd name="connsiteY0" fmla="*/ 22003 h 138969"/>
                <a:gd name="connsiteX1" fmla="*/ 0 w 147732"/>
                <a:gd name="connsiteY1" fmla="*/ 17621 h 138969"/>
                <a:gd name="connsiteX2" fmla="*/ 0 w 147732"/>
                <a:gd name="connsiteY2" fmla="*/ 4382 h 138969"/>
                <a:gd name="connsiteX3" fmla="*/ 34957 w 147732"/>
                <a:gd name="connsiteY3" fmla="*/ 0 h 138969"/>
                <a:gd name="connsiteX4" fmla="*/ 35719 w 147732"/>
                <a:gd name="connsiteY4" fmla="*/ 0 h 138969"/>
                <a:gd name="connsiteX5" fmla="*/ 40862 w 147732"/>
                <a:gd name="connsiteY5" fmla="*/ 4382 h 138969"/>
                <a:gd name="connsiteX6" fmla="*/ 40862 w 147732"/>
                <a:gd name="connsiteY6" fmla="*/ 14669 h 138969"/>
                <a:gd name="connsiteX7" fmla="*/ 40576 w 147732"/>
                <a:gd name="connsiteY7" fmla="*/ 20574 h 138969"/>
                <a:gd name="connsiteX8" fmla="*/ 63817 w 147732"/>
                <a:gd name="connsiteY8" fmla="*/ 6382 h 138969"/>
                <a:gd name="connsiteX9" fmla="*/ 91440 w 147732"/>
                <a:gd name="connsiteY9" fmla="*/ 0 h 138969"/>
                <a:gd name="connsiteX10" fmla="*/ 115252 w 147732"/>
                <a:gd name="connsiteY10" fmla="*/ 5906 h 138969"/>
                <a:gd name="connsiteX11" fmla="*/ 127159 w 147732"/>
                <a:gd name="connsiteY11" fmla="*/ 23908 h 138969"/>
                <a:gd name="connsiteX12" fmla="*/ 130588 w 147732"/>
                <a:gd name="connsiteY12" fmla="*/ 56579 h 138969"/>
                <a:gd name="connsiteX13" fmla="*/ 130588 w 147732"/>
                <a:gd name="connsiteY13" fmla="*/ 125063 h 138969"/>
                <a:gd name="connsiteX14" fmla="*/ 147733 w 147732"/>
                <a:gd name="connsiteY14" fmla="*/ 126778 h 138969"/>
                <a:gd name="connsiteX15" fmla="*/ 147733 w 147732"/>
                <a:gd name="connsiteY15" fmla="*/ 138970 h 138969"/>
                <a:gd name="connsiteX16" fmla="*/ 89725 w 147732"/>
                <a:gd name="connsiteY16" fmla="*/ 138970 h 138969"/>
                <a:gd name="connsiteX17" fmla="*/ 89725 w 147732"/>
                <a:gd name="connsiteY17" fmla="*/ 126968 h 138969"/>
                <a:gd name="connsiteX18" fmla="*/ 104870 w 147732"/>
                <a:gd name="connsiteY18" fmla="*/ 124968 h 138969"/>
                <a:gd name="connsiteX19" fmla="*/ 104870 w 147732"/>
                <a:gd name="connsiteY19" fmla="*/ 56198 h 138969"/>
                <a:gd name="connsiteX20" fmla="*/ 102870 w 147732"/>
                <a:gd name="connsiteY20" fmla="*/ 33528 h 138969"/>
                <a:gd name="connsiteX21" fmla="*/ 95536 w 147732"/>
                <a:gd name="connsiteY21" fmla="*/ 21336 h 138969"/>
                <a:gd name="connsiteX22" fmla="*/ 79915 w 147732"/>
                <a:gd name="connsiteY22" fmla="*/ 17335 h 138969"/>
                <a:gd name="connsiteX23" fmla="*/ 61055 w 147732"/>
                <a:gd name="connsiteY23" fmla="*/ 21717 h 138969"/>
                <a:gd name="connsiteX24" fmla="*/ 43148 w 147732"/>
                <a:gd name="connsiteY24" fmla="*/ 32004 h 138969"/>
                <a:gd name="connsiteX25" fmla="*/ 43148 w 147732"/>
                <a:gd name="connsiteY25" fmla="*/ 124778 h 138969"/>
                <a:gd name="connsiteX26" fmla="*/ 59817 w 147732"/>
                <a:gd name="connsiteY26" fmla="*/ 126968 h 138969"/>
                <a:gd name="connsiteX27" fmla="*/ 59817 w 147732"/>
                <a:gd name="connsiteY27" fmla="*/ 138970 h 138969"/>
                <a:gd name="connsiteX28" fmla="*/ 2096 w 147732"/>
                <a:gd name="connsiteY28" fmla="*/ 138970 h 138969"/>
                <a:gd name="connsiteX29" fmla="*/ 2096 w 147732"/>
                <a:gd name="connsiteY29" fmla="*/ 126968 h 138969"/>
                <a:gd name="connsiteX30" fmla="*/ 17526 w 147732"/>
                <a:gd name="connsiteY30" fmla="*/ 124778 h 138969"/>
                <a:gd name="connsiteX31" fmla="*/ 17526 w 147732"/>
                <a:gd name="connsiteY31" fmla="*/ 2200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8969">
                  <a:moveTo>
                    <a:pt x="17621" y="22003"/>
                  </a:moveTo>
                  <a:lnTo>
                    <a:pt x="0" y="17621"/>
                  </a:lnTo>
                  <a:lnTo>
                    <a:pt x="0" y="4382"/>
                  </a:lnTo>
                  <a:lnTo>
                    <a:pt x="34957" y="0"/>
                  </a:lnTo>
                  <a:lnTo>
                    <a:pt x="35719" y="0"/>
                  </a:lnTo>
                  <a:lnTo>
                    <a:pt x="40862" y="4382"/>
                  </a:lnTo>
                  <a:lnTo>
                    <a:pt x="40862" y="14669"/>
                  </a:lnTo>
                  <a:lnTo>
                    <a:pt x="40576" y="20574"/>
                  </a:lnTo>
                  <a:cubicBezTo>
                    <a:pt x="46482" y="15335"/>
                    <a:pt x="54197" y="10668"/>
                    <a:pt x="63817" y="6382"/>
                  </a:cubicBezTo>
                  <a:cubicBezTo>
                    <a:pt x="73438" y="2096"/>
                    <a:pt x="82677" y="0"/>
                    <a:pt x="91440" y="0"/>
                  </a:cubicBezTo>
                  <a:cubicBezTo>
                    <a:pt x="101727" y="0"/>
                    <a:pt x="109633" y="2000"/>
                    <a:pt x="115252" y="5906"/>
                  </a:cubicBezTo>
                  <a:cubicBezTo>
                    <a:pt x="120872" y="9811"/>
                    <a:pt x="124873" y="15811"/>
                    <a:pt x="127159" y="23908"/>
                  </a:cubicBezTo>
                  <a:cubicBezTo>
                    <a:pt x="129445" y="32004"/>
                    <a:pt x="130588" y="42863"/>
                    <a:pt x="130588" y="56579"/>
                  </a:cubicBezTo>
                  <a:lnTo>
                    <a:pt x="130588" y="125063"/>
                  </a:lnTo>
                  <a:lnTo>
                    <a:pt x="147733" y="126778"/>
                  </a:lnTo>
                  <a:lnTo>
                    <a:pt x="147733" y="138970"/>
                  </a:lnTo>
                  <a:lnTo>
                    <a:pt x="89725" y="138970"/>
                  </a:lnTo>
                  <a:lnTo>
                    <a:pt x="89725" y="126968"/>
                  </a:lnTo>
                  <a:lnTo>
                    <a:pt x="104870" y="124968"/>
                  </a:lnTo>
                  <a:lnTo>
                    <a:pt x="104870" y="56198"/>
                  </a:lnTo>
                  <a:cubicBezTo>
                    <a:pt x="104870" y="46577"/>
                    <a:pt x="104203" y="39053"/>
                    <a:pt x="102870" y="33528"/>
                  </a:cubicBezTo>
                  <a:cubicBezTo>
                    <a:pt x="101536" y="28099"/>
                    <a:pt x="99155" y="24003"/>
                    <a:pt x="95536" y="21336"/>
                  </a:cubicBezTo>
                  <a:cubicBezTo>
                    <a:pt x="91916" y="18669"/>
                    <a:pt x="86773" y="17335"/>
                    <a:pt x="79915" y="17335"/>
                  </a:cubicBezTo>
                  <a:cubicBezTo>
                    <a:pt x="74009" y="17335"/>
                    <a:pt x="67723" y="18764"/>
                    <a:pt x="61055" y="21717"/>
                  </a:cubicBezTo>
                  <a:cubicBezTo>
                    <a:pt x="54388" y="24670"/>
                    <a:pt x="48387" y="28099"/>
                    <a:pt x="43148" y="32004"/>
                  </a:cubicBezTo>
                  <a:lnTo>
                    <a:pt x="43148" y="124778"/>
                  </a:lnTo>
                  <a:lnTo>
                    <a:pt x="59817" y="126968"/>
                  </a:lnTo>
                  <a:lnTo>
                    <a:pt x="59817" y="138970"/>
                  </a:lnTo>
                  <a:lnTo>
                    <a:pt x="2096" y="138970"/>
                  </a:lnTo>
                  <a:lnTo>
                    <a:pt x="2096" y="126968"/>
                  </a:lnTo>
                  <a:lnTo>
                    <a:pt x="17526" y="124778"/>
                  </a:lnTo>
                  <a:lnTo>
                    <a:pt x="17526"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8" name="Freeform: Shape 1030">
              <a:extLst>
                <a:ext uri="{FF2B5EF4-FFF2-40B4-BE49-F238E27FC236}">
                  <a16:creationId xmlns:a16="http://schemas.microsoft.com/office/drawing/2014/main" id="{DCBCC78F-B2C7-F405-B1B5-69337C77A5E8}"/>
                </a:ext>
              </a:extLst>
            </p:cNvPr>
            <p:cNvSpPr/>
            <p:nvPr/>
          </p:nvSpPr>
          <p:spPr>
            <a:xfrm>
              <a:off x="12025788" y="6829107"/>
              <a:ext cx="120205" cy="141541"/>
            </a:xfrm>
            <a:custGeom>
              <a:avLst/>
              <a:gdLst>
                <a:gd name="connsiteX0" fmla="*/ 23146 w 120205"/>
                <a:gd name="connsiteY0" fmla="*/ 68199 h 141541"/>
                <a:gd name="connsiteX1" fmla="*/ 81439 w 120205"/>
                <a:gd name="connsiteY1" fmla="*/ 56579 h 141541"/>
                <a:gd name="connsiteX2" fmla="*/ 81439 w 120205"/>
                <a:gd name="connsiteY2" fmla="*/ 49721 h 141541"/>
                <a:gd name="connsiteX3" fmla="*/ 78962 w 120205"/>
                <a:gd name="connsiteY3" fmla="*/ 31623 h 141541"/>
                <a:gd name="connsiteX4" fmla="*/ 70485 w 120205"/>
                <a:gd name="connsiteY4" fmla="*/ 22003 h 141541"/>
                <a:gd name="connsiteX5" fmla="*/ 53435 w 120205"/>
                <a:gd name="connsiteY5" fmla="*/ 18955 h 141541"/>
                <a:gd name="connsiteX6" fmla="*/ 31051 w 120205"/>
                <a:gd name="connsiteY6" fmla="*/ 22479 h 141541"/>
                <a:gd name="connsiteX7" fmla="*/ 11335 w 120205"/>
                <a:gd name="connsiteY7" fmla="*/ 31147 h 141541"/>
                <a:gd name="connsiteX8" fmla="*/ 5239 w 120205"/>
                <a:gd name="connsiteY8" fmla="*/ 18383 h 141541"/>
                <a:gd name="connsiteX9" fmla="*/ 16954 w 120205"/>
                <a:gd name="connsiteY9" fmla="*/ 11240 h 141541"/>
                <a:gd name="connsiteX10" fmla="*/ 36767 w 120205"/>
                <a:gd name="connsiteY10" fmla="*/ 3429 h 141541"/>
                <a:gd name="connsiteX11" fmla="*/ 59245 w 120205"/>
                <a:gd name="connsiteY11" fmla="*/ 0 h 141541"/>
                <a:gd name="connsiteX12" fmla="*/ 86773 w 120205"/>
                <a:gd name="connsiteY12" fmla="*/ 4763 h 141541"/>
                <a:gd name="connsiteX13" fmla="*/ 101346 w 120205"/>
                <a:gd name="connsiteY13" fmla="*/ 20098 h 141541"/>
                <a:gd name="connsiteX14" fmla="*/ 105727 w 120205"/>
                <a:gd name="connsiteY14" fmla="*/ 48197 h 141541"/>
                <a:gd name="connsiteX15" fmla="*/ 105727 w 120205"/>
                <a:gd name="connsiteY15" fmla="*/ 126778 h 141541"/>
                <a:gd name="connsiteX16" fmla="*/ 120205 w 120205"/>
                <a:gd name="connsiteY16" fmla="*/ 126778 h 141541"/>
                <a:gd name="connsiteX17" fmla="*/ 120205 w 120205"/>
                <a:gd name="connsiteY17" fmla="*/ 137636 h 141541"/>
                <a:gd name="connsiteX18" fmla="*/ 107823 w 120205"/>
                <a:gd name="connsiteY18" fmla="*/ 140113 h 141541"/>
                <a:gd name="connsiteX19" fmla="*/ 94774 w 120205"/>
                <a:gd name="connsiteY19" fmla="*/ 141351 h 141541"/>
                <a:gd name="connsiteX20" fmla="*/ 85439 w 120205"/>
                <a:gd name="connsiteY20" fmla="*/ 139255 h 141541"/>
                <a:gd name="connsiteX21" fmla="*/ 82963 w 120205"/>
                <a:gd name="connsiteY21" fmla="*/ 130112 h 141541"/>
                <a:gd name="connsiteX22" fmla="*/ 82963 w 120205"/>
                <a:gd name="connsiteY22" fmla="*/ 122015 h 141541"/>
                <a:gd name="connsiteX23" fmla="*/ 64960 w 120205"/>
                <a:gd name="connsiteY23" fmla="*/ 135446 h 141541"/>
                <a:gd name="connsiteX24" fmla="*/ 40862 w 120205"/>
                <a:gd name="connsiteY24" fmla="*/ 141542 h 141541"/>
                <a:gd name="connsiteX25" fmla="*/ 11620 w 120205"/>
                <a:gd name="connsiteY25" fmla="*/ 131350 h 141541"/>
                <a:gd name="connsiteX26" fmla="*/ 0 w 120205"/>
                <a:gd name="connsiteY26" fmla="*/ 102108 h 141541"/>
                <a:gd name="connsiteX27" fmla="*/ 23146 w 120205"/>
                <a:gd name="connsiteY27" fmla="*/ 68199 h 141541"/>
                <a:gd name="connsiteX28" fmla="*/ 66199 w 120205"/>
                <a:gd name="connsiteY28" fmla="*/ 120968 h 141541"/>
                <a:gd name="connsiteX29" fmla="*/ 81343 w 120205"/>
                <a:gd name="connsiteY29" fmla="*/ 111633 h 141541"/>
                <a:gd name="connsiteX30" fmla="*/ 81343 w 120205"/>
                <a:gd name="connsiteY30" fmla="*/ 69532 h 141541"/>
                <a:gd name="connsiteX31" fmla="*/ 41053 w 120205"/>
                <a:gd name="connsiteY31" fmla="*/ 77724 h 141541"/>
                <a:gd name="connsiteX32" fmla="*/ 27432 w 120205"/>
                <a:gd name="connsiteY32" fmla="*/ 99155 h 141541"/>
                <a:gd name="connsiteX33" fmla="*/ 33909 w 120205"/>
                <a:gd name="connsiteY33" fmla="*/ 118586 h 141541"/>
                <a:gd name="connsiteX34" fmla="*/ 51435 w 120205"/>
                <a:gd name="connsiteY34" fmla="*/ 124873 h 141541"/>
                <a:gd name="connsiteX35" fmla="*/ 66199 w 120205"/>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541">
                  <a:moveTo>
                    <a:pt x="23146" y="68199"/>
                  </a:moveTo>
                  <a:cubicBezTo>
                    <a:pt x="38481" y="60960"/>
                    <a:pt x="57912" y="57055"/>
                    <a:pt x="81439" y="56579"/>
                  </a:cubicBezTo>
                  <a:lnTo>
                    <a:pt x="81439" y="49721"/>
                  </a:lnTo>
                  <a:cubicBezTo>
                    <a:pt x="81439" y="42101"/>
                    <a:pt x="80581" y="36005"/>
                    <a:pt x="78962" y="31623"/>
                  </a:cubicBezTo>
                  <a:cubicBezTo>
                    <a:pt x="77343" y="27242"/>
                    <a:pt x="74486" y="24003"/>
                    <a:pt x="70485" y="22003"/>
                  </a:cubicBezTo>
                  <a:cubicBezTo>
                    <a:pt x="66484" y="20003"/>
                    <a:pt x="60769" y="18955"/>
                    <a:pt x="53435" y="18955"/>
                  </a:cubicBezTo>
                  <a:cubicBezTo>
                    <a:pt x="45148" y="18955"/>
                    <a:pt x="37624" y="20098"/>
                    <a:pt x="31051" y="22479"/>
                  </a:cubicBezTo>
                  <a:cubicBezTo>
                    <a:pt x="24479" y="24860"/>
                    <a:pt x="17907" y="27718"/>
                    <a:pt x="11335" y="31147"/>
                  </a:cubicBezTo>
                  <a:lnTo>
                    <a:pt x="5239" y="18383"/>
                  </a:lnTo>
                  <a:cubicBezTo>
                    <a:pt x="7334" y="16574"/>
                    <a:pt x="11240" y="14192"/>
                    <a:pt x="16954" y="11240"/>
                  </a:cubicBezTo>
                  <a:cubicBezTo>
                    <a:pt x="22669" y="8287"/>
                    <a:pt x="29242" y="5715"/>
                    <a:pt x="36767" y="3429"/>
                  </a:cubicBezTo>
                  <a:cubicBezTo>
                    <a:pt x="44291" y="1143"/>
                    <a:pt x="51816" y="0"/>
                    <a:pt x="59245" y="0"/>
                  </a:cubicBezTo>
                  <a:cubicBezTo>
                    <a:pt x="70866" y="0"/>
                    <a:pt x="80010" y="1619"/>
                    <a:pt x="86773" y="4763"/>
                  </a:cubicBezTo>
                  <a:cubicBezTo>
                    <a:pt x="93536" y="7906"/>
                    <a:pt x="98393" y="13049"/>
                    <a:pt x="101346" y="20098"/>
                  </a:cubicBezTo>
                  <a:cubicBezTo>
                    <a:pt x="104299" y="27146"/>
                    <a:pt x="105727" y="36481"/>
                    <a:pt x="105727" y="48197"/>
                  </a:cubicBezTo>
                  <a:lnTo>
                    <a:pt x="105727" y="126778"/>
                  </a:lnTo>
                  <a:lnTo>
                    <a:pt x="120205" y="126778"/>
                  </a:lnTo>
                  <a:lnTo>
                    <a:pt x="120205" y="137636"/>
                  </a:lnTo>
                  <a:cubicBezTo>
                    <a:pt x="116967" y="138494"/>
                    <a:pt x="112776" y="139255"/>
                    <a:pt x="107823" y="140113"/>
                  </a:cubicBezTo>
                  <a:cubicBezTo>
                    <a:pt x="102870" y="140875"/>
                    <a:pt x="98488" y="141351"/>
                    <a:pt x="94774" y="141351"/>
                  </a:cubicBezTo>
                  <a:cubicBezTo>
                    <a:pt x="90202" y="141351"/>
                    <a:pt x="87058" y="140684"/>
                    <a:pt x="85439" y="139255"/>
                  </a:cubicBezTo>
                  <a:cubicBezTo>
                    <a:pt x="83820" y="137827"/>
                    <a:pt x="82963" y="134779"/>
                    <a:pt x="82963" y="130112"/>
                  </a:cubicBezTo>
                  <a:lnTo>
                    <a:pt x="82963" y="122015"/>
                  </a:lnTo>
                  <a:cubicBezTo>
                    <a:pt x="78105" y="126873"/>
                    <a:pt x="72104" y="131445"/>
                    <a:pt x="64960" y="135446"/>
                  </a:cubicBezTo>
                  <a:cubicBezTo>
                    <a:pt x="57912" y="139541"/>
                    <a:pt x="49816" y="141542"/>
                    <a:pt x="40862" y="141542"/>
                  </a:cubicBezTo>
                  <a:cubicBezTo>
                    <a:pt x="29146" y="141542"/>
                    <a:pt x="19336" y="138113"/>
                    <a:pt x="11620" y="131350"/>
                  </a:cubicBezTo>
                  <a:cubicBezTo>
                    <a:pt x="3905" y="124587"/>
                    <a:pt x="0" y="114872"/>
                    <a:pt x="0" y="102108"/>
                  </a:cubicBezTo>
                  <a:cubicBezTo>
                    <a:pt x="95" y="86773"/>
                    <a:pt x="7810" y="75438"/>
                    <a:pt x="23146" y="68199"/>
                  </a:cubicBezTo>
                  <a:close/>
                  <a:moveTo>
                    <a:pt x="66199" y="120968"/>
                  </a:moveTo>
                  <a:cubicBezTo>
                    <a:pt x="71723" y="118396"/>
                    <a:pt x="76771" y="115253"/>
                    <a:pt x="81343" y="111633"/>
                  </a:cubicBezTo>
                  <a:lnTo>
                    <a:pt x="81343" y="69532"/>
                  </a:lnTo>
                  <a:cubicBezTo>
                    <a:pt x="63532" y="69532"/>
                    <a:pt x="50101"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9" name="Freeform: Shape 1031">
              <a:extLst>
                <a:ext uri="{FF2B5EF4-FFF2-40B4-BE49-F238E27FC236}">
                  <a16:creationId xmlns:a16="http://schemas.microsoft.com/office/drawing/2014/main" id="{1A60D796-A724-1D75-B052-E585906F8070}"/>
                </a:ext>
              </a:extLst>
            </p:cNvPr>
            <p:cNvSpPr/>
            <p:nvPr/>
          </p:nvSpPr>
          <p:spPr>
            <a:xfrm>
              <a:off x="12161234" y="6767576"/>
              <a:ext cx="66103" cy="200406"/>
            </a:xfrm>
            <a:custGeom>
              <a:avLst/>
              <a:gdLst>
                <a:gd name="connsiteX0" fmla="*/ 19812 w 66103"/>
                <a:gd name="connsiteY0" fmla="*/ 17812 h 200406"/>
                <a:gd name="connsiteX1" fmla="*/ 0 w 66103"/>
                <a:gd name="connsiteY1" fmla="*/ 15145 h 200406"/>
                <a:gd name="connsiteX2" fmla="*/ 0 w 66103"/>
                <a:gd name="connsiteY2" fmla="*/ 4667 h 200406"/>
                <a:gd name="connsiteX3" fmla="*/ 39434 w 66103"/>
                <a:gd name="connsiteY3" fmla="*/ 0 h 200406"/>
                <a:gd name="connsiteX4" fmla="*/ 39910 w 66103"/>
                <a:gd name="connsiteY4" fmla="*/ 0 h 200406"/>
                <a:gd name="connsiteX5" fmla="*/ 45339 w 66103"/>
                <a:gd name="connsiteY5" fmla="*/ 3619 h 200406"/>
                <a:gd name="connsiteX6" fmla="*/ 45339 w 66103"/>
                <a:gd name="connsiteY6" fmla="*/ 186404 h 200406"/>
                <a:gd name="connsiteX7" fmla="*/ 66104 w 66103"/>
                <a:gd name="connsiteY7" fmla="*/ 188404 h 200406"/>
                <a:gd name="connsiteX8" fmla="*/ 66104 w 66103"/>
                <a:gd name="connsiteY8" fmla="*/ 200406 h 200406"/>
                <a:gd name="connsiteX9" fmla="*/ 0 w 66103"/>
                <a:gd name="connsiteY9" fmla="*/ 200406 h 200406"/>
                <a:gd name="connsiteX10" fmla="*/ 0 w 66103"/>
                <a:gd name="connsiteY10" fmla="*/ 188404 h 200406"/>
                <a:gd name="connsiteX11" fmla="*/ 19812 w 66103"/>
                <a:gd name="connsiteY11" fmla="*/ 186214 h 200406"/>
                <a:gd name="connsiteX12" fmla="*/ 19812 w 66103"/>
                <a:gd name="connsiteY12" fmla="*/ 17812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812" y="17812"/>
                  </a:moveTo>
                  <a:lnTo>
                    <a:pt x="0" y="15145"/>
                  </a:lnTo>
                  <a:lnTo>
                    <a:pt x="0" y="4667"/>
                  </a:lnTo>
                  <a:lnTo>
                    <a:pt x="39434" y="0"/>
                  </a:lnTo>
                  <a:lnTo>
                    <a:pt x="39910" y="0"/>
                  </a:lnTo>
                  <a:lnTo>
                    <a:pt x="45339" y="3619"/>
                  </a:lnTo>
                  <a:lnTo>
                    <a:pt x="45339" y="186404"/>
                  </a:lnTo>
                  <a:lnTo>
                    <a:pt x="66104" y="188404"/>
                  </a:lnTo>
                  <a:lnTo>
                    <a:pt x="66104" y="200406"/>
                  </a:lnTo>
                  <a:lnTo>
                    <a:pt x="0" y="200406"/>
                  </a:lnTo>
                  <a:lnTo>
                    <a:pt x="0" y="188404"/>
                  </a:lnTo>
                  <a:lnTo>
                    <a:pt x="19812" y="186214"/>
                  </a:lnTo>
                  <a:lnTo>
                    <a:pt x="19812" y="17812"/>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0" name="Freeform: Shape 1032">
              <a:extLst>
                <a:ext uri="{FF2B5EF4-FFF2-40B4-BE49-F238E27FC236}">
                  <a16:creationId xmlns:a16="http://schemas.microsoft.com/office/drawing/2014/main" id="{5B4BA59D-784B-A673-662C-46106CDF50B9}"/>
                </a:ext>
              </a:extLst>
            </p:cNvPr>
            <p:cNvSpPr/>
            <p:nvPr/>
          </p:nvSpPr>
          <p:spPr>
            <a:xfrm>
              <a:off x="12301918" y="6767385"/>
              <a:ext cx="133064" cy="203170"/>
            </a:xfrm>
            <a:custGeom>
              <a:avLst/>
              <a:gdLst>
                <a:gd name="connsiteX0" fmla="*/ 26670 w 133064"/>
                <a:gd name="connsiteY0" fmla="*/ 195834 h 203170"/>
                <a:gd name="connsiteX1" fmla="*/ 7239 w 133064"/>
                <a:gd name="connsiteY1" fmla="*/ 173355 h 203170"/>
                <a:gd name="connsiteX2" fmla="*/ 0 w 133064"/>
                <a:gd name="connsiteY2" fmla="*/ 135922 h 203170"/>
                <a:gd name="connsiteX3" fmla="*/ 8573 w 133064"/>
                <a:gd name="connsiteY3" fmla="*/ 98012 h 203170"/>
                <a:gd name="connsiteX4" fmla="*/ 33147 w 133064"/>
                <a:gd name="connsiteY4" fmla="*/ 70961 h 203170"/>
                <a:gd name="connsiteX5" fmla="*/ 70961 w 133064"/>
                <a:gd name="connsiteY5" fmla="*/ 61055 h 203170"/>
                <a:gd name="connsiteX6" fmla="*/ 93726 w 133064"/>
                <a:gd name="connsiteY6" fmla="*/ 63722 h 203170"/>
                <a:gd name="connsiteX7" fmla="*/ 93726 w 133064"/>
                <a:gd name="connsiteY7" fmla="*/ 17907 h 203170"/>
                <a:gd name="connsiteX8" fmla="*/ 68771 w 133064"/>
                <a:gd name="connsiteY8" fmla="*/ 14954 h 203170"/>
                <a:gd name="connsiteX9" fmla="*/ 68771 w 133064"/>
                <a:gd name="connsiteY9" fmla="*/ 4382 h 203170"/>
                <a:gd name="connsiteX10" fmla="*/ 112776 w 133064"/>
                <a:gd name="connsiteY10" fmla="*/ 0 h 203170"/>
                <a:gd name="connsiteX11" fmla="*/ 113538 w 133064"/>
                <a:gd name="connsiteY11" fmla="*/ 0 h 203170"/>
                <a:gd name="connsiteX12" fmla="*/ 118872 w 133064"/>
                <a:gd name="connsiteY12" fmla="*/ 3905 h 203170"/>
                <a:gd name="connsiteX13" fmla="*/ 118872 w 133064"/>
                <a:gd name="connsiteY13" fmla="*/ 187928 h 203170"/>
                <a:gd name="connsiteX14" fmla="*/ 133064 w 133064"/>
                <a:gd name="connsiteY14" fmla="*/ 187928 h 203170"/>
                <a:gd name="connsiteX15" fmla="*/ 133064 w 133064"/>
                <a:gd name="connsiteY15" fmla="*/ 199358 h 203170"/>
                <a:gd name="connsiteX16" fmla="*/ 119444 w 133064"/>
                <a:gd name="connsiteY16" fmla="*/ 202025 h 203170"/>
                <a:gd name="connsiteX17" fmla="*/ 107347 w 133064"/>
                <a:gd name="connsiteY17" fmla="*/ 202978 h 203170"/>
                <a:gd name="connsiteX18" fmla="*/ 98298 w 133064"/>
                <a:gd name="connsiteY18" fmla="*/ 200787 h 203170"/>
                <a:gd name="connsiteX19" fmla="*/ 95631 w 133064"/>
                <a:gd name="connsiteY19" fmla="*/ 191452 h 203170"/>
                <a:gd name="connsiteX20" fmla="*/ 95631 w 133064"/>
                <a:gd name="connsiteY20" fmla="*/ 183642 h 203170"/>
                <a:gd name="connsiteX21" fmla="*/ 77629 w 133064"/>
                <a:gd name="connsiteY21" fmla="*/ 197549 h 203170"/>
                <a:gd name="connsiteX22" fmla="*/ 53531 w 133064"/>
                <a:gd name="connsiteY22" fmla="*/ 203168 h 203170"/>
                <a:gd name="connsiteX23" fmla="*/ 26670 w 133064"/>
                <a:gd name="connsiteY23" fmla="*/ 195834 h 203170"/>
                <a:gd name="connsiteX24" fmla="*/ 81248 w 133064"/>
                <a:gd name="connsiteY24" fmla="*/ 181547 h 203170"/>
                <a:gd name="connsiteX25" fmla="*/ 93726 w 133064"/>
                <a:gd name="connsiteY25" fmla="*/ 171641 h 203170"/>
                <a:gd name="connsiteX26" fmla="*/ 93726 w 133064"/>
                <a:gd name="connsiteY26" fmla="*/ 82105 h 203170"/>
                <a:gd name="connsiteX27" fmla="*/ 84582 w 133064"/>
                <a:gd name="connsiteY27" fmla="*/ 76867 h 203170"/>
                <a:gd name="connsiteX28" fmla="*/ 69247 w 133064"/>
                <a:gd name="connsiteY28" fmla="*/ 74581 h 203170"/>
                <a:gd name="connsiteX29" fmla="*/ 38767 w 133064"/>
                <a:gd name="connsiteY29" fmla="*/ 89154 h 203170"/>
                <a:gd name="connsiteX30" fmla="*/ 27337 w 133064"/>
                <a:gd name="connsiteY30" fmla="*/ 134017 h 203170"/>
                <a:gd name="connsiteX31" fmla="*/ 37338 w 133064"/>
                <a:gd name="connsiteY31" fmla="*/ 173165 h 203170"/>
                <a:gd name="connsiteX32" fmla="*/ 63246 w 133064"/>
                <a:gd name="connsiteY32" fmla="*/ 185928 h 203170"/>
                <a:gd name="connsiteX33" fmla="*/ 81248 w 133064"/>
                <a:gd name="connsiteY33" fmla="*/ 181547 h 20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3064" h="203170">
                  <a:moveTo>
                    <a:pt x="26670" y="195834"/>
                  </a:moveTo>
                  <a:cubicBezTo>
                    <a:pt x="18479" y="190976"/>
                    <a:pt x="12002" y="183452"/>
                    <a:pt x="7239" y="173355"/>
                  </a:cubicBezTo>
                  <a:cubicBezTo>
                    <a:pt x="2477" y="163259"/>
                    <a:pt x="0" y="150781"/>
                    <a:pt x="0" y="135922"/>
                  </a:cubicBezTo>
                  <a:cubicBezTo>
                    <a:pt x="0" y="122015"/>
                    <a:pt x="2857" y="109442"/>
                    <a:pt x="8573" y="98012"/>
                  </a:cubicBezTo>
                  <a:cubicBezTo>
                    <a:pt x="14288" y="86582"/>
                    <a:pt x="22479" y="77533"/>
                    <a:pt x="33147" y="70961"/>
                  </a:cubicBezTo>
                  <a:cubicBezTo>
                    <a:pt x="43815" y="64389"/>
                    <a:pt x="56483" y="61055"/>
                    <a:pt x="70961" y="61055"/>
                  </a:cubicBezTo>
                  <a:cubicBezTo>
                    <a:pt x="79248" y="61055"/>
                    <a:pt x="86868" y="61913"/>
                    <a:pt x="93726" y="63722"/>
                  </a:cubicBezTo>
                  <a:lnTo>
                    <a:pt x="93726" y="17907"/>
                  </a:lnTo>
                  <a:lnTo>
                    <a:pt x="68771" y="14954"/>
                  </a:lnTo>
                  <a:lnTo>
                    <a:pt x="68771" y="4382"/>
                  </a:lnTo>
                  <a:lnTo>
                    <a:pt x="112776" y="0"/>
                  </a:lnTo>
                  <a:lnTo>
                    <a:pt x="113538" y="0"/>
                  </a:lnTo>
                  <a:lnTo>
                    <a:pt x="118872" y="3905"/>
                  </a:lnTo>
                  <a:lnTo>
                    <a:pt x="118872" y="187928"/>
                  </a:lnTo>
                  <a:lnTo>
                    <a:pt x="133064" y="187928"/>
                  </a:lnTo>
                  <a:lnTo>
                    <a:pt x="133064" y="199358"/>
                  </a:lnTo>
                  <a:cubicBezTo>
                    <a:pt x="127826" y="200501"/>
                    <a:pt x="123349" y="201359"/>
                    <a:pt x="119444" y="202025"/>
                  </a:cubicBezTo>
                  <a:cubicBezTo>
                    <a:pt x="115538" y="202692"/>
                    <a:pt x="111538" y="202978"/>
                    <a:pt x="107347" y="202978"/>
                  </a:cubicBezTo>
                  <a:cubicBezTo>
                    <a:pt x="103061" y="202978"/>
                    <a:pt x="100108" y="202216"/>
                    <a:pt x="98298" y="200787"/>
                  </a:cubicBezTo>
                  <a:cubicBezTo>
                    <a:pt x="96488" y="199358"/>
                    <a:pt x="95631" y="196215"/>
                    <a:pt x="95631" y="191452"/>
                  </a:cubicBezTo>
                  <a:lnTo>
                    <a:pt x="95631" y="183642"/>
                  </a:lnTo>
                  <a:cubicBezTo>
                    <a:pt x="91059" y="189167"/>
                    <a:pt x="85058" y="193834"/>
                    <a:pt x="77629" y="197549"/>
                  </a:cubicBezTo>
                  <a:cubicBezTo>
                    <a:pt x="70199" y="201263"/>
                    <a:pt x="62198" y="203168"/>
                    <a:pt x="53531" y="203168"/>
                  </a:cubicBezTo>
                  <a:cubicBezTo>
                    <a:pt x="43815" y="203264"/>
                    <a:pt x="34861" y="200787"/>
                    <a:pt x="26670" y="195834"/>
                  </a:cubicBezTo>
                  <a:close/>
                  <a:moveTo>
                    <a:pt x="81248" y="181547"/>
                  </a:moveTo>
                  <a:cubicBezTo>
                    <a:pt x="86773" y="178689"/>
                    <a:pt x="90964" y="175355"/>
                    <a:pt x="93726" y="171641"/>
                  </a:cubicBezTo>
                  <a:lnTo>
                    <a:pt x="93726" y="82105"/>
                  </a:lnTo>
                  <a:cubicBezTo>
                    <a:pt x="92392" y="80105"/>
                    <a:pt x="89344" y="78391"/>
                    <a:pt x="84582" y="76867"/>
                  </a:cubicBezTo>
                  <a:cubicBezTo>
                    <a:pt x="79724" y="75343"/>
                    <a:pt x="74676" y="74581"/>
                    <a:pt x="69247" y="74581"/>
                  </a:cubicBezTo>
                  <a:cubicBezTo>
                    <a:pt x="56483" y="74581"/>
                    <a:pt x="46387" y="79439"/>
                    <a:pt x="38767" y="89154"/>
                  </a:cubicBezTo>
                  <a:cubicBezTo>
                    <a:pt x="31147" y="98870"/>
                    <a:pt x="27337" y="113824"/>
                    <a:pt x="27337" y="134017"/>
                  </a:cubicBezTo>
                  <a:cubicBezTo>
                    <a:pt x="27337" y="151638"/>
                    <a:pt x="30671" y="164687"/>
                    <a:pt x="37338" y="173165"/>
                  </a:cubicBezTo>
                  <a:cubicBezTo>
                    <a:pt x="44006" y="181642"/>
                    <a:pt x="52673" y="185928"/>
                    <a:pt x="63246" y="185928"/>
                  </a:cubicBezTo>
                  <a:cubicBezTo>
                    <a:pt x="69818" y="185833"/>
                    <a:pt x="75724" y="184404"/>
                    <a:pt x="81248" y="18154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1" name="Freeform: Shape 1033">
              <a:extLst>
                <a:ext uri="{FF2B5EF4-FFF2-40B4-BE49-F238E27FC236}">
                  <a16:creationId xmlns:a16="http://schemas.microsoft.com/office/drawing/2014/main" id="{C47E56DA-2FEA-ECD9-2D00-F69F0996C4B6}"/>
                </a:ext>
              </a:extLst>
            </p:cNvPr>
            <p:cNvSpPr/>
            <p:nvPr/>
          </p:nvSpPr>
          <p:spPr>
            <a:xfrm>
              <a:off x="12454223"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8"/>
                    <a:pt x="0" y="92678"/>
                    <a:pt x="0" y="71152"/>
                  </a:cubicBezTo>
                  <a:cubicBezTo>
                    <a:pt x="0" y="56959"/>
                    <a:pt x="2667" y="44482"/>
                    <a:pt x="8096" y="33718"/>
                  </a:cubicBezTo>
                  <a:cubicBezTo>
                    <a:pt x="13525" y="22955"/>
                    <a:pt x="21050" y="14668"/>
                    <a:pt x="30766" y="8763"/>
                  </a:cubicBezTo>
                  <a:cubicBezTo>
                    <a:pt x="40481" y="2857"/>
                    <a:pt x="51530" y="0"/>
                    <a:pt x="63913" y="0"/>
                  </a:cubicBezTo>
                  <a:cubicBezTo>
                    <a:pt x="79058" y="0"/>
                    <a:pt x="90869" y="4191"/>
                    <a:pt x="99250" y="12573"/>
                  </a:cubicBezTo>
                  <a:cubicBezTo>
                    <a:pt x="107633" y="20955"/>
                    <a:pt x="112109" y="33052"/>
                    <a:pt x="112586" y="48673"/>
                  </a:cubicBezTo>
                  <a:cubicBezTo>
                    <a:pt x="112586" y="58579"/>
                    <a:pt x="112014" y="66199"/>
                    <a:pt x="110871" y="71438"/>
                  </a:cubicBezTo>
                  <a:lnTo>
                    <a:pt x="26670" y="71438"/>
                  </a:lnTo>
                  <a:cubicBezTo>
                    <a:pt x="26956" y="87630"/>
                    <a:pt x="30766" y="100584"/>
                    <a:pt x="37909" y="110490"/>
                  </a:cubicBezTo>
                  <a:cubicBezTo>
                    <a:pt x="45053" y="120396"/>
                    <a:pt x="55245" y="125254"/>
                    <a:pt x="68485" y="125254"/>
                  </a:cubicBezTo>
                  <a:cubicBezTo>
                    <a:pt x="74962" y="125254"/>
                    <a:pt x="81820" y="124111"/>
                    <a:pt x="88963" y="121729"/>
                  </a:cubicBezTo>
                  <a:cubicBezTo>
                    <a:pt x="96107" y="119348"/>
                    <a:pt x="101537" y="116586"/>
                    <a:pt x="105442" y="113252"/>
                  </a:cubicBezTo>
                  <a:lnTo>
                    <a:pt x="110109" y="124015"/>
                  </a:lnTo>
                  <a:cubicBezTo>
                    <a:pt x="105346" y="128873"/>
                    <a:pt x="98393" y="133160"/>
                    <a:pt x="89059" y="136779"/>
                  </a:cubicBezTo>
                  <a:cubicBezTo>
                    <a:pt x="79724" y="140398"/>
                    <a:pt x="70295" y="142208"/>
                    <a:pt x="60674"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1" y="13716"/>
                    <a:pt x="42100" y="17145"/>
                    <a:pt x="36481" y="24003"/>
                  </a:cubicBezTo>
                  <a:cubicBezTo>
                    <a:pt x="30861" y="30861"/>
                    <a:pt x="27622" y="42386"/>
                    <a:pt x="26765" y="58483"/>
                  </a:cubicBezTo>
                  <a:lnTo>
                    <a:pt x="85630" y="5848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2" name="Freeform: Shape 1034">
              <a:extLst>
                <a:ext uri="{FF2B5EF4-FFF2-40B4-BE49-F238E27FC236}">
                  <a16:creationId xmlns:a16="http://schemas.microsoft.com/office/drawing/2014/main" id="{45EDC8F6-E215-FC20-1AC7-753D744690FC}"/>
                </a:ext>
              </a:extLst>
            </p:cNvPr>
            <p:cNvSpPr/>
            <p:nvPr/>
          </p:nvSpPr>
          <p:spPr>
            <a:xfrm>
              <a:off x="11204829" y="7061041"/>
              <a:ext cx="120967" cy="186594"/>
            </a:xfrm>
            <a:custGeom>
              <a:avLst/>
              <a:gdLst>
                <a:gd name="connsiteX0" fmla="*/ 33052 w 120967"/>
                <a:gd name="connsiteY0" fmla="*/ 184309 h 186594"/>
                <a:gd name="connsiteX1" fmla="*/ 11049 w 120967"/>
                <a:gd name="connsiteY1" fmla="*/ 178403 h 186594"/>
                <a:gd name="connsiteX2" fmla="*/ 0 w 120967"/>
                <a:gd name="connsiteY2" fmla="*/ 175450 h 186594"/>
                <a:gd name="connsiteX3" fmla="*/ 2000 w 120967"/>
                <a:gd name="connsiteY3" fmla="*/ 131159 h 186594"/>
                <a:gd name="connsiteX4" fmla="*/ 17621 w 120967"/>
                <a:gd name="connsiteY4" fmla="*/ 131159 h 186594"/>
                <a:gd name="connsiteX5" fmla="*/ 21812 w 120967"/>
                <a:gd name="connsiteY5" fmla="*/ 162973 h 186594"/>
                <a:gd name="connsiteX6" fmla="*/ 35433 w 120967"/>
                <a:gd name="connsiteY6" fmla="*/ 169926 h 186594"/>
                <a:gd name="connsiteX7" fmla="*/ 56102 w 120967"/>
                <a:gd name="connsiteY7" fmla="*/ 172974 h 186594"/>
                <a:gd name="connsiteX8" fmla="*/ 84392 w 120967"/>
                <a:gd name="connsiteY8" fmla="*/ 164687 h 186594"/>
                <a:gd name="connsiteX9" fmla="*/ 94012 w 120967"/>
                <a:gd name="connsiteY9" fmla="*/ 141637 h 186594"/>
                <a:gd name="connsiteX10" fmla="*/ 88773 w 120967"/>
                <a:gd name="connsiteY10" fmla="*/ 125254 h 186594"/>
                <a:gd name="connsiteX11" fmla="*/ 74867 w 120967"/>
                <a:gd name="connsiteY11" fmla="*/ 113538 h 186594"/>
                <a:gd name="connsiteX12" fmla="*/ 50959 w 120967"/>
                <a:gd name="connsiteY12" fmla="*/ 102013 h 186594"/>
                <a:gd name="connsiteX13" fmla="*/ 27146 w 120967"/>
                <a:gd name="connsiteY13" fmla="*/ 89535 h 186594"/>
                <a:gd name="connsiteX14" fmla="*/ 9525 w 120967"/>
                <a:gd name="connsiteY14" fmla="*/ 72485 h 186594"/>
                <a:gd name="connsiteX15" fmla="*/ 2095 w 120967"/>
                <a:gd name="connsiteY15" fmla="*/ 46958 h 186594"/>
                <a:gd name="connsiteX16" fmla="*/ 9335 w 120967"/>
                <a:gd name="connsiteY16" fmla="*/ 22860 h 186594"/>
                <a:gd name="connsiteX17" fmla="*/ 30099 w 120967"/>
                <a:gd name="connsiteY17" fmla="*/ 6096 h 186594"/>
                <a:gd name="connsiteX18" fmla="*/ 61817 w 120967"/>
                <a:gd name="connsiteY18" fmla="*/ 0 h 186594"/>
                <a:gd name="connsiteX19" fmla="*/ 81724 w 120967"/>
                <a:gd name="connsiteY19" fmla="*/ 1715 h 186594"/>
                <a:gd name="connsiteX20" fmla="*/ 101441 w 120967"/>
                <a:gd name="connsiteY20" fmla="*/ 6382 h 186594"/>
                <a:gd name="connsiteX21" fmla="*/ 109728 w 120967"/>
                <a:gd name="connsiteY21" fmla="*/ 8572 h 186594"/>
                <a:gd name="connsiteX22" fmla="*/ 108299 w 120967"/>
                <a:gd name="connsiteY22" fmla="*/ 49721 h 186594"/>
                <a:gd name="connsiteX23" fmla="*/ 93345 w 120967"/>
                <a:gd name="connsiteY23" fmla="*/ 49721 h 186594"/>
                <a:gd name="connsiteX24" fmla="*/ 88487 w 120967"/>
                <a:gd name="connsiteY24" fmla="*/ 19621 h 186594"/>
                <a:gd name="connsiteX25" fmla="*/ 78296 w 120967"/>
                <a:gd name="connsiteY25" fmla="*/ 14954 h 186594"/>
                <a:gd name="connsiteX26" fmla="*/ 61532 w 120967"/>
                <a:gd name="connsiteY26" fmla="*/ 12764 h 186594"/>
                <a:gd name="connsiteX27" fmla="*/ 35909 w 120967"/>
                <a:gd name="connsiteY27" fmla="*/ 19907 h 186594"/>
                <a:gd name="connsiteX28" fmla="*/ 27242 w 120967"/>
                <a:gd name="connsiteY28" fmla="*/ 40481 h 186594"/>
                <a:gd name="connsiteX29" fmla="*/ 32480 w 120967"/>
                <a:gd name="connsiteY29" fmla="*/ 56864 h 186594"/>
                <a:gd name="connsiteX30" fmla="*/ 45625 w 120967"/>
                <a:gd name="connsiteY30" fmla="*/ 68104 h 186594"/>
                <a:gd name="connsiteX31" fmla="*/ 70580 w 120967"/>
                <a:gd name="connsiteY31" fmla="*/ 80867 h 186594"/>
                <a:gd name="connsiteX32" fmla="*/ 96488 w 120967"/>
                <a:gd name="connsiteY32" fmla="*/ 94583 h 186594"/>
                <a:gd name="connsiteX33" fmla="*/ 113729 w 120967"/>
                <a:gd name="connsiteY33" fmla="*/ 110585 h 186594"/>
                <a:gd name="connsiteX34" fmla="*/ 120968 w 120967"/>
                <a:gd name="connsiteY34" fmla="*/ 134207 h 186594"/>
                <a:gd name="connsiteX35" fmla="*/ 113729 w 120967"/>
                <a:gd name="connsiteY35" fmla="*/ 159163 h 186594"/>
                <a:gd name="connsiteX36" fmla="*/ 91726 w 120967"/>
                <a:gd name="connsiteY36" fmla="*/ 178879 h 186594"/>
                <a:gd name="connsiteX37" fmla="*/ 55912 w 120967"/>
                <a:gd name="connsiteY37" fmla="*/ 186595 h 186594"/>
                <a:gd name="connsiteX38" fmla="*/ 33052 w 120967"/>
                <a:gd name="connsiteY38" fmla="*/ 184309 h 1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967" h="186594">
                  <a:moveTo>
                    <a:pt x="33052" y="184309"/>
                  </a:moveTo>
                  <a:cubicBezTo>
                    <a:pt x="26384" y="182880"/>
                    <a:pt x="19050" y="180880"/>
                    <a:pt x="11049" y="178403"/>
                  </a:cubicBezTo>
                  <a:cubicBezTo>
                    <a:pt x="6191" y="176594"/>
                    <a:pt x="2477" y="175641"/>
                    <a:pt x="0" y="175450"/>
                  </a:cubicBezTo>
                  <a:lnTo>
                    <a:pt x="2000" y="131159"/>
                  </a:lnTo>
                  <a:lnTo>
                    <a:pt x="17621" y="131159"/>
                  </a:lnTo>
                  <a:lnTo>
                    <a:pt x="21812" y="162973"/>
                  </a:lnTo>
                  <a:cubicBezTo>
                    <a:pt x="24575" y="165544"/>
                    <a:pt x="29147" y="167926"/>
                    <a:pt x="35433" y="169926"/>
                  </a:cubicBezTo>
                  <a:cubicBezTo>
                    <a:pt x="41719" y="171926"/>
                    <a:pt x="48578" y="172974"/>
                    <a:pt x="56102" y="172974"/>
                  </a:cubicBezTo>
                  <a:cubicBezTo>
                    <a:pt x="68485" y="172974"/>
                    <a:pt x="77915" y="170212"/>
                    <a:pt x="84392" y="164687"/>
                  </a:cubicBezTo>
                  <a:cubicBezTo>
                    <a:pt x="90869" y="159163"/>
                    <a:pt x="94012" y="151448"/>
                    <a:pt x="94012" y="141637"/>
                  </a:cubicBezTo>
                  <a:cubicBezTo>
                    <a:pt x="94012" y="135255"/>
                    <a:pt x="92297" y="129826"/>
                    <a:pt x="88773" y="125254"/>
                  </a:cubicBezTo>
                  <a:cubicBezTo>
                    <a:pt x="85249" y="120682"/>
                    <a:pt x="80582" y="116777"/>
                    <a:pt x="74867" y="113538"/>
                  </a:cubicBezTo>
                  <a:cubicBezTo>
                    <a:pt x="69056" y="110300"/>
                    <a:pt x="61151" y="106394"/>
                    <a:pt x="50959" y="102013"/>
                  </a:cubicBezTo>
                  <a:cubicBezTo>
                    <a:pt x="41815" y="97917"/>
                    <a:pt x="33909" y="93726"/>
                    <a:pt x="27146" y="89535"/>
                  </a:cubicBezTo>
                  <a:cubicBezTo>
                    <a:pt x="20384" y="85344"/>
                    <a:pt x="14478" y="79629"/>
                    <a:pt x="9525" y="72485"/>
                  </a:cubicBezTo>
                  <a:cubicBezTo>
                    <a:pt x="4572" y="65342"/>
                    <a:pt x="2095" y="56864"/>
                    <a:pt x="2095" y="46958"/>
                  </a:cubicBezTo>
                  <a:cubicBezTo>
                    <a:pt x="2095" y="38005"/>
                    <a:pt x="4477" y="29908"/>
                    <a:pt x="9335" y="22860"/>
                  </a:cubicBezTo>
                  <a:cubicBezTo>
                    <a:pt x="14192" y="15716"/>
                    <a:pt x="21050" y="10192"/>
                    <a:pt x="30099" y="6096"/>
                  </a:cubicBezTo>
                  <a:cubicBezTo>
                    <a:pt x="39148" y="2000"/>
                    <a:pt x="49721" y="0"/>
                    <a:pt x="61817" y="0"/>
                  </a:cubicBezTo>
                  <a:cubicBezTo>
                    <a:pt x="69342" y="0"/>
                    <a:pt x="76010" y="571"/>
                    <a:pt x="81724" y="1715"/>
                  </a:cubicBezTo>
                  <a:cubicBezTo>
                    <a:pt x="87535" y="2857"/>
                    <a:pt x="94107" y="4381"/>
                    <a:pt x="101441" y="6382"/>
                  </a:cubicBezTo>
                  <a:cubicBezTo>
                    <a:pt x="104680" y="7525"/>
                    <a:pt x="107442" y="8287"/>
                    <a:pt x="109728" y="8572"/>
                  </a:cubicBezTo>
                  <a:lnTo>
                    <a:pt x="108299" y="49721"/>
                  </a:lnTo>
                  <a:lnTo>
                    <a:pt x="93345" y="49721"/>
                  </a:lnTo>
                  <a:lnTo>
                    <a:pt x="88487" y="19621"/>
                  </a:lnTo>
                  <a:cubicBezTo>
                    <a:pt x="86868" y="18002"/>
                    <a:pt x="83439" y="16478"/>
                    <a:pt x="78296" y="14954"/>
                  </a:cubicBezTo>
                  <a:cubicBezTo>
                    <a:pt x="73152" y="13430"/>
                    <a:pt x="67532" y="12764"/>
                    <a:pt x="61532" y="12764"/>
                  </a:cubicBezTo>
                  <a:cubicBezTo>
                    <a:pt x="50292" y="12764"/>
                    <a:pt x="41719" y="15145"/>
                    <a:pt x="35909" y="19907"/>
                  </a:cubicBezTo>
                  <a:cubicBezTo>
                    <a:pt x="30099" y="24670"/>
                    <a:pt x="27242" y="31528"/>
                    <a:pt x="27242" y="40481"/>
                  </a:cubicBezTo>
                  <a:cubicBezTo>
                    <a:pt x="27242" y="46958"/>
                    <a:pt x="28956" y="52483"/>
                    <a:pt x="32480" y="56864"/>
                  </a:cubicBezTo>
                  <a:cubicBezTo>
                    <a:pt x="36005" y="61246"/>
                    <a:pt x="40386" y="65056"/>
                    <a:pt x="45625" y="68104"/>
                  </a:cubicBezTo>
                  <a:cubicBezTo>
                    <a:pt x="50864" y="71247"/>
                    <a:pt x="59150" y="75438"/>
                    <a:pt x="70580" y="80867"/>
                  </a:cubicBezTo>
                  <a:cubicBezTo>
                    <a:pt x="81153" y="85915"/>
                    <a:pt x="89821" y="90488"/>
                    <a:pt x="96488" y="94583"/>
                  </a:cubicBezTo>
                  <a:cubicBezTo>
                    <a:pt x="103156" y="98679"/>
                    <a:pt x="108966" y="104013"/>
                    <a:pt x="113729" y="110585"/>
                  </a:cubicBezTo>
                  <a:cubicBezTo>
                    <a:pt x="118491" y="117157"/>
                    <a:pt x="120968" y="125063"/>
                    <a:pt x="120968" y="134207"/>
                  </a:cubicBezTo>
                  <a:cubicBezTo>
                    <a:pt x="120968" y="142875"/>
                    <a:pt x="118586" y="151162"/>
                    <a:pt x="113729" y="159163"/>
                  </a:cubicBezTo>
                  <a:cubicBezTo>
                    <a:pt x="108966" y="167164"/>
                    <a:pt x="101537" y="173736"/>
                    <a:pt x="91726" y="178879"/>
                  </a:cubicBezTo>
                  <a:cubicBezTo>
                    <a:pt x="81820" y="184023"/>
                    <a:pt x="69914" y="186595"/>
                    <a:pt x="55912" y="186595"/>
                  </a:cubicBezTo>
                  <a:cubicBezTo>
                    <a:pt x="47339" y="186595"/>
                    <a:pt x="39719" y="185833"/>
                    <a:pt x="33052" y="18430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3" name="Freeform: Shape 1035">
              <a:extLst>
                <a:ext uri="{FF2B5EF4-FFF2-40B4-BE49-F238E27FC236}">
                  <a16:creationId xmlns:a16="http://schemas.microsoft.com/office/drawing/2014/main" id="{EE8DC02B-96C9-29DC-F830-C0F2104DAD20}"/>
                </a:ext>
              </a:extLst>
            </p:cNvPr>
            <p:cNvSpPr/>
            <p:nvPr/>
          </p:nvSpPr>
          <p:spPr>
            <a:xfrm>
              <a:off x="11345894" y="7036085"/>
              <a:ext cx="120205" cy="211455"/>
            </a:xfrm>
            <a:custGeom>
              <a:avLst/>
              <a:gdLst>
                <a:gd name="connsiteX0" fmla="*/ 23146 w 120205"/>
                <a:gd name="connsiteY0" fmla="*/ 138208 h 211455"/>
                <a:gd name="connsiteX1" fmla="*/ 81439 w 120205"/>
                <a:gd name="connsiteY1" fmla="*/ 126587 h 211455"/>
                <a:gd name="connsiteX2" fmla="*/ 81439 w 120205"/>
                <a:gd name="connsiteY2" fmla="*/ 119729 h 211455"/>
                <a:gd name="connsiteX3" fmla="*/ 78962 w 120205"/>
                <a:gd name="connsiteY3" fmla="*/ 101632 h 211455"/>
                <a:gd name="connsiteX4" fmla="*/ 70485 w 120205"/>
                <a:gd name="connsiteY4" fmla="*/ 91916 h 211455"/>
                <a:gd name="connsiteX5" fmla="*/ 53435 w 120205"/>
                <a:gd name="connsiteY5" fmla="*/ 88868 h 211455"/>
                <a:gd name="connsiteX6" fmla="*/ 31052 w 120205"/>
                <a:gd name="connsiteY6" fmla="*/ 92393 h 211455"/>
                <a:gd name="connsiteX7" fmla="*/ 11335 w 120205"/>
                <a:gd name="connsiteY7" fmla="*/ 101060 h 211455"/>
                <a:gd name="connsiteX8" fmla="*/ 5239 w 120205"/>
                <a:gd name="connsiteY8" fmla="*/ 88297 h 211455"/>
                <a:gd name="connsiteX9" fmla="*/ 16955 w 120205"/>
                <a:gd name="connsiteY9" fmla="*/ 81153 h 211455"/>
                <a:gd name="connsiteX10" fmla="*/ 36767 w 120205"/>
                <a:gd name="connsiteY10" fmla="*/ 73343 h 211455"/>
                <a:gd name="connsiteX11" fmla="*/ 59245 w 120205"/>
                <a:gd name="connsiteY11" fmla="*/ 69914 h 211455"/>
                <a:gd name="connsiteX12" fmla="*/ 86773 w 120205"/>
                <a:gd name="connsiteY12" fmla="*/ 74676 h 211455"/>
                <a:gd name="connsiteX13" fmla="*/ 101346 w 120205"/>
                <a:gd name="connsiteY13" fmla="*/ 90011 h 211455"/>
                <a:gd name="connsiteX14" fmla="*/ 105728 w 120205"/>
                <a:gd name="connsiteY14" fmla="*/ 118205 h 211455"/>
                <a:gd name="connsiteX15" fmla="*/ 105728 w 120205"/>
                <a:gd name="connsiteY15" fmla="*/ 196787 h 211455"/>
                <a:gd name="connsiteX16" fmla="*/ 120206 w 120205"/>
                <a:gd name="connsiteY16" fmla="*/ 196787 h 211455"/>
                <a:gd name="connsiteX17" fmla="*/ 120206 w 120205"/>
                <a:gd name="connsiteY17" fmla="*/ 207550 h 211455"/>
                <a:gd name="connsiteX18" fmla="*/ 107823 w 120205"/>
                <a:gd name="connsiteY18" fmla="*/ 210026 h 211455"/>
                <a:gd name="connsiteX19" fmla="*/ 94774 w 120205"/>
                <a:gd name="connsiteY19" fmla="*/ 211265 h 211455"/>
                <a:gd name="connsiteX20" fmla="*/ 85439 w 120205"/>
                <a:gd name="connsiteY20" fmla="*/ 209169 h 211455"/>
                <a:gd name="connsiteX21" fmla="*/ 82963 w 120205"/>
                <a:gd name="connsiteY21" fmla="*/ 200025 h 211455"/>
                <a:gd name="connsiteX22" fmla="*/ 82963 w 120205"/>
                <a:gd name="connsiteY22" fmla="*/ 191929 h 211455"/>
                <a:gd name="connsiteX23" fmla="*/ 64960 w 120205"/>
                <a:gd name="connsiteY23" fmla="*/ 205359 h 211455"/>
                <a:gd name="connsiteX24" fmla="*/ 40862 w 120205"/>
                <a:gd name="connsiteY24" fmla="*/ 211455 h 211455"/>
                <a:gd name="connsiteX25" fmla="*/ 11620 w 120205"/>
                <a:gd name="connsiteY25" fmla="*/ 201263 h 211455"/>
                <a:gd name="connsiteX26" fmla="*/ 0 w 120205"/>
                <a:gd name="connsiteY26" fmla="*/ 172021 h 211455"/>
                <a:gd name="connsiteX27" fmla="*/ 23146 w 120205"/>
                <a:gd name="connsiteY27" fmla="*/ 138208 h 211455"/>
                <a:gd name="connsiteX28" fmla="*/ 34766 w 120205"/>
                <a:gd name="connsiteY28" fmla="*/ 42196 h 211455"/>
                <a:gd name="connsiteX29" fmla="*/ 20479 w 120205"/>
                <a:gd name="connsiteY29" fmla="*/ 27623 h 211455"/>
                <a:gd name="connsiteX30" fmla="*/ 15621 w 120205"/>
                <a:gd name="connsiteY30" fmla="*/ 7430 h 211455"/>
                <a:gd name="connsiteX31" fmla="*/ 16097 w 120205"/>
                <a:gd name="connsiteY31" fmla="*/ 95 h 211455"/>
                <a:gd name="connsiteX32" fmla="*/ 29051 w 120205"/>
                <a:gd name="connsiteY32" fmla="*/ 95 h 211455"/>
                <a:gd name="connsiteX33" fmla="*/ 29337 w 120205"/>
                <a:gd name="connsiteY33" fmla="*/ 4477 h 211455"/>
                <a:gd name="connsiteX34" fmla="*/ 36957 w 120205"/>
                <a:gd name="connsiteY34" fmla="*/ 20765 h 211455"/>
                <a:gd name="connsiteX35" fmla="*/ 56769 w 120205"/>
                <a:gd name="connsiteY35" fmla="*/ 27718 h 211455"/>
                <a:gd name="connsiteX36" fmla="*/ 76391 w 120205"/>
                <a:gd name="connsiteY36" fmla="*/ 20574 h 211455"/>
                <a:gd name="connsiteX37" fmla="*/ 83439 w 120205"/>
                <a:gd name="connsiteY37" fmla="*/ 4382 h 211455"/>
                <a:gd name="connsiteX38" fmla="*/ 83725 w 120205"/>
                <a:gd name="connsiteY38" fmla="*/ 0 h 211455"/>
                <a:gd name="connsiteX39" fmla="*/ 96488 w 120205"/>
                <a:gd name="connsiteY39" fmla="*/ 0 h 211455"/>
                <a:gd name="connsiteX40" fmla="*/ 96965 w 120205"/>
                <a:gd name="connsiteY40" fmla="*/ 7144 h 211455"/>
                <a:gd name="connsiteX41" fmla="*/ 91916 w 120205"/>
                <a:gd name="connsiteY41" fmla="*/ 27242 h 211455"/>
                <a:gd name="connsiteX42" fmla="*/ 77724 w 120205"/>
                <a:gd name="connsiteY42" fmla="*/ 42005 h 211455"/>
                <a:gd name="connsiteX43" fmla="*/ 56769 w 120205"/>
                <a:gd name="connsiteY43" fmla="*/ 47530 h 211455"/>
                <a:gd name="connsiteX44" fmla="*/ 34766 w 120205"/>
                <a:gd name="connsiteY44" fmla="*/ 42196 h 211455"/>
                <a:gd name="connsiteX45" fmla="*/ 66199 w 120205"/>
                <a:gd name="connsiteY45" fmla="*/ 190976 h 211455"/>
                <a:gd name="connsiteX46" fmla="*/ 81343 w 120205"/>
                <a:gd name="connsiteY46" fmla="*/ 181642 h 211455"/>
                <a:gd name="connsiteX47" fmla="*/ 81343 w 120205"/>
                <a:gd name="connsiteY47" fmla="*/ 139541 h 211455"/>
                <a:gd name="connsiteX48" fmla="*/ 41053 w 120205"/>
                <a:gd name="connsiteY48" fmla="*/ 147733 h 211455"/>
                <a:gd name="connsiteX49" fmla="*/ 27432 w 120205"/>
                <a:gd name="connsiteY49" fmla="*/ 169164 h 211455"/>
                <a:gd name="connsiteX50" fmla="*/ 33909 w 120205"/>
                <a:gd name="connsiteY50" fmla="*/ 188595 h 211455"/>
                <a:gd name="connsiteX51" fmla="*/ 51435 w 120205"/>
                <a:gd name="connsiteY51" fmla="*/ 194881 h 211455"/>
                <a:gd name="connsiteX52" fmla="*/ 66199 w 120205"/>
                <a:gd name="connsiteY52" fmla="*/ 190976 h 21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455">
                  <a:moveTo>
                    <a:pt x="23146" y="138208"/>
                  </a:moveTo>
                  <a:cubicBezTo>
                    <a:pt x="38481" y="130969"/>
                    <a:pt x="57912" y="127064"/>
                    <a:pt x="81439" y="126587"/>
                  </a:cubicBezTo>
                  <a:lnTo>
                    <a:pt x="81439" y="119729"/>
                  </a:lnTo>
                  <a:cubicBezTo>
                    <a:pt x="81439" y="112014"/>
                    <a:pt x="80581" y="106013"/>
                    <a:pt x="78962" y="101632"/>
                  </a:cubicBezTo>
                  <a:cubicBezTo>
                    <a:pt x="77343" y="97250"/>
                    <a:pt x="74486" y="94012"/>
                    <a:pt x="70485" y="91916"/>
                  </a:cubicBezTo>
                  <a:cubicBezTo>
                    <a:pt x="66484" y="89916"/>
                    <a:pt x="60769" y="88868"/>
                    <a:pt x="53435" y="88868"/>
                  </a:cubicBezTo>
                  <a:cubicBezTo>
                    <a:pt x="45148" y="88868"/>
                    <a:pt x="37624" y="90011"/>
                    <a:pt x="31052" y="92393"/>
                  </a:cubicBezTo>
                  <a:cubicBezTo>
                    <a:pt x="24479" y="94774"/>
                    <a:pt x="17907" y="97631"/>
                    <a:pt x="11335" y="101060"/>
                  </a:cubicBezTo>
                  <a:lnTo>
                    <a:pt x="5239" y="88297"/>
                  </a:lnTo>
                  <a:cubicBezTo>
                    <a:pt x="7334" y="86487"/>
                    <a:pt x="11240" y="84106"/>
                    <a:pt x="16955" y="81153"/>
                  </a:cubicBezTo>
                  <a:cubicBezTo>
                    <a:pt x="22669" y="78200"/>
                    <a:pt x="29242" y="75629"/>
                    <a:pt x="36767" y="73343"/>
                  </a:cubicBezTo>
                  <a:cubicBezTo>
                    <a:pt x="44291" y="71056"/>
                    <a:pt x="51816" y="69914"/>
                    <a:pt x="59245" y="69914"/>
                  </a:cubicBezTo>
                  <a:cubicBezTo>
                    <a:pt x="70866" y="69914"/>
                    <a:pt x="80010" y="71533"/>
                    <a:pt x="86773" y="74676"/>
                  </a:cubicBezTo>
                  <a:cubicBezTo>
                    <a:pt x="93536" y="77819"/>
                    <a:pt x="98393" y="82963"/>
                    <a:pt x="101346" y="90011"/>
                  </a:cubicBezTo>
                  <a:cubicBezTo>
                    <a:pt x="104299" y="97060"/>
                    <a:pt x="105728" y="106394"/>
                    <a:pt x="105728" y="118205"/>
                  </a:cubicBezTo>
                  <a:lnTo>
                    <a:pt x="105728" y="196787"/>
                  </a:lnTo>
                  <a:lnTo>
                    <a:pt x="120206" y="196787"/>
                  </a:lnTo>
                  <a:lnTo>
                    <a:pt x="120206" y="207550"/>
                  </a:lnTo>
                  <a:cubicBezTo>
                    <a:pt x="116967" y="208407"/>
                    <a:pt x="112776" y="209169"/>
                    <a:pt x="107823" y="210026"/>
                  </a:cubicBezTo>
                  <a:cubicBezTo>
                    <a:pt x="102870" y="210884"/>
                    <a:pt x="98489" y="211265"/>
                    <a:pt x="94774" y="211265"/>
                  </a:cubicBezTo>
                  <a:cubicBezTo>
                    <a:pt x="90202" y="211265"/>
                    <a:pt x="87058" y="210598"/>
                    <a:pt x="85439" y="209169"/>
                  </a:cubicBezTo>
                  <a:cubicBezTo>
                    <a:pt x="83820" y="207740"/>
                    <a:pt x="82963" y="204692"/>
                    <a:pt x="82963" y="200025"/>
                  </a:cubicBezTo>
                  <a:lnTo>
                    <a:pt x="82963" y="191929"/>
                  </a:lnTo>
                  <a:cubicBezTo>
                    <a:pt x="78105" y="196787"/>
                    <a:pt x="72104" y="201359"/>
                    <a:pt x="64960" y="205359"/>
                  </a:cubicBezTo>
                  <a:cubicBezTo>
                    <a:pt x="57912" y="209455"/>
                    <a:pt x="49816" y="211455"/>
                    <a:pt x="40862" y="211455"/>
                  </a:cubicBezTo>
                  <a:cubicBezTo>
                    <a:pt x="29146" y="211455"/>
                    <a:pt x="19336" y="208026"/>
                    <a:pt x="11620" y="201263"/>
                  </a:cubicBezTo>
                  <a:cubicBezTo>
                    <a:pt x="3905" y="194500"/>
                    <a:pt x="0" y="184785"/>
                    <a:pt x="0" y="172021"/>
                  </a:cubicBezTo>
                  <a:cubicBezTo>
                    <a:pt x="95" y="156781"/>
                    <a:pt x="7810" y="145447"/>
                    <a:pt x="23146" y="138208"/>
                  </a:cubicBezTo>
                  <a:close/>
                  <a:moveTo>
                    <a:pt x="34766" y="42196"/>
                  </a:moveTo>
                  <a:cubicBezTo>
                    <a:pt x="28480" y="38576"/>
                    <a:pt x="23717" y="33719"/>
                    <a:pt x="20479" y="27623"/>
                  </a:cubicBezTo>
                  <a:cubicBezTo>
                    <a:pt x="17240" y="21527"/>
                    <a:pt x="15621" y="14764"/>
                    <a:pt x="15621" y="7430"/>
                  </a:cubicBezTo>
                  <a:cubicBezTo>
                    <a:pt x="15621" y="3810"/>
                    <a:pt x="15811" y="1429"/>
                    <a:pt x="16097" y="95"/>
                  </a:cubicBezTo>
                  <a:lnTo>
                    <a:pt x="29051" y="95"/>
                  </a:lnTo>
                  <a:cubicBezTo>
                    <a:pt x="29051" y="1905"/>
                    <a:pt x="29146" y="3334"/>
                    <a:pt x="29337" y="4477"/>
                  </a:cubicBezTo>
                  <a:cubicBezTo>
                    <a:pt x="30004" y="10668"/>
                    <a:pt x="32480" y="16097"/>
                    <a:pt x="36957" y="20765"/>
                  </a:cubicBezTo>
                  <a:cubicBezTo>
                    <a:pt x="41339" y="25432"/>
                    <a:pt x="48006" y="27718"/>
                    <a:pt x="56769" y="27718"/>
                  </a:cubicBezTo>
                  <a:cubicBezTo>
                    <a:pt x="65532" y="27718"/>
                    <a:pt x="72104" y="25336"/>
                    <a:pt x="76391" y="20574"/>
                  </a:cubicBezTo>
                  <a:cubicBezTo>
                    <a:pt x="80677" y="15811"/>
                    <a:pt x="82963" y="10478"/>
                    <a:pt x="83439" y="4382"/>
                  </a:cubicBezTo>
                  <a:cubicBezTo>
                    <a:pt x="83820" y="2096"/>
                    <a:pt x="83820" y="667"/>
                    <a:pt x="83725" y="0"/>
                  </a:cubicBezTo>
                  <a:lnTo>
                    <a:pt x="96488" y="0"/>
                  </a:lnTo>
                  <a:cubicBezTo>
                    <a:pt x="96774" y="2572"/>
                    <a:pt x="96965" y="4953"/>
                    <a:pt x="96965" y="7144"/>
                  </a:cubicBezTo>
                  <a:cubicBezTo>
                    <a:pt x="96965" y="14288"/>
                    <a:pt x="95250" y="21050"/>
                    <a:pt x="91916" y="27242"/>
                  </a:cubicBezTo>
                  <a:cubicBezTo>
                    <a:pt x="88582" y="33433"/>
                    <a:pt x="83820" y="38386"/>
                    <a:pt x="77724" y="42005"/>
                  </a:cubicBezTo>
                  <a:cubicBezTo>
                    <a:pt x="71628" y="45625"/>
                    <a:pt x="64580" y="47530"/>
                    <a:pt x="56769" y="47530"/>
                  </a:cubicBezTo>
                  <a:cubicBezTo>
                    <a:pt x="48387" y="47530"/>
                    <a:pt x="41053" y="45720"/>
                    <a:pt x="34766" y="42196"/>
                  </a:cubicBezTo>
                  <a:close/>
                  <a:moveTo>
                    <a:pt x="66199" y="190976"/>
                  </a:moveTo>
                  <a:cubicBezTo>
                    <a:pt x="71723" y="188404"/>
                    <a:pt x="76771" y="185261"/>
                    <a:pt x="81343" y="181642"/>
                  </a:cubicBezTo>
                  <a:lnTo>
                    <a:pt x="81343" y="139541"/>
                  </a:lnTo>
                  <a:cubicBezTo>
                    <a:pt x="63532" y="139541"/>
                    <a:pt x="50102" y="142304"/>
                    <a:pt x="41053" y="147733"/>
                  </a:cubicBezTo>
                  <a:cubicBezTo>
                    <a:pt x="32004" y="153162"/>
                    <a:pt x="27432" y="160306"/>
                    <a:pt x="27432" y="169164"/>
                  </a:cubicBezTo>
                  <a:cubicBezTo>
                    <a:pt x="27432" y="178022"/>
                    <a:pt x="29623" y="184499"/>
                    <a:pt x="33909" y="188595"/>
                  </a:cubicBezTo>
                  <a:cubicBezTo>
                    <a:pt x="38195" y="192691"/>
                    <a:pt x="44101" y="194881"/>
                    <a:pt x="51435" y="194881"/>
                  </a:cubicBezTo>
                  <a:cubicBezTo>
                    <a:pt x="55817" y="194881"/>
                    <a:pt x="60674"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4" name="Freeform: Shape 1036">
              <a:extLst>
                <a:ext uri="{FF2B5EF4-FFF2-40B4-BE49-F238E27FC236}">
                  <a16:creationId xmlns:a16="http://schemas.microsoft.com/office/drawing/2014/main" id="{3315A5ED-43DC-B94B-DCDD-92A8E244D13F}"/>
                </a:ext>
              </a:extLst>
            </p:cNvPr>
            <p:cNvSpPr/>
            <p:nvPr/>
          </p:nvSpPr>
          <p:spPr>
            <a:xfrm>
              <a:off x="11480387" y="7105904"/>
              <a:ext cx="147732" cy="139064"/>
            </a:xfrm>
            <a:custGeom>
              <a:avLst/>
              <a:gdLst>
                <a:gd name="connsiteX0" fmla="*/ 17621 w 147732"/>
                <a:gd name="connsiteY0" fmla="*/ 22003 h 139064"/>
                <a:gd name="connsiteX1" fmla="*/ 0 w 147732"/>
                <a:gd name="connsiteY1" fmla="*/ 17621 h 139064"/>
                <a:gd name="connsiteX2" fmla="*/ 0 w 147732"/>
                <a:gd name="connsiteY2" fmla="*/ 4381 h 139064"/>
                <a:gd name="connsiteX3" fmla="*/ 34957 w 147732"/>
                <a:gd name="connsiteY3" fmla="*/ 0 h 139064"/>
                <a:gd name="connsiteX4" fmla="*/ 35719 w 147732"/>
                <a:gd name="connsiteY4" fmla="*/ 0 h 139064"/>
                <a:gd name="connsiteX5" fmla="*/ 40862 w 147732"/>
                <a:gd name="connsiteY5" fmla="*/ 4381 h 139064"/>
                <a:gd name="connsiteX6" fmla="*/ 40862 w 147732"/>
                <a:gd name="connsiteY6" fmla="*/ 14669 h 139064"/>
                <a:gd name="connsiteX7" fmla="*/ 40576 w 147732"/>
                <a:gd name="connsiteY7" fmla="*/ 20574 h 139064"/>
                <a:gd name="connsiteX8" fmla="*/ 63818 w 147732"/>
                <a:gd name="connsiteY8" fmla="*/ 6382 h 139064"/>
                <a:gd name="connsiteX9" fmla="*/ 91440 w 147732"/>
                <a:gd name="connsiteY9" fmla="*/ 0 h 139064"/>
                <a:gd name="connsiteX10" fmla="*/ 115252 w 147732"/>
                <a:gd name="connsiteY10" fmla="*/ 5906 h 139064"/>
                <a:gd name="connsiteX11" fmla="*/ 127159 w 147732"/>
                <a:gd name="connsiteY11" fmla="*/ 23908 h 139064"/>
                <a:gd name="connsiteX12" fmla="*/ 130588 w 147732"/>
                <a:gd name="connsiteY12" fmla="*/ 56579 h 139064"/>
                <a:gd name="connsiteX13" fmla="*/ 130588 w 147732"/>
                <a:gd name="connsiteY13" fmla="*/ 125063 h 139064"/>
                <a:gd name="connsiteX14" fmla="*/ 147733 w 147732"/>
                <a:gd name="connsiteY14" fmla="*/ 126778 h 139064"/>
                <a:gd name="connsiteX15" fmla="*/ 147733 w 147732"/>
                <a:gd name="connsiteY15" fmla="*/ 139065 h 139064"/>
                <a:gd name="connsiteX16" fmla="*/ 89725 w 147732"/>
                <a:gd name="connsiteY16" fmla="*/ 139065 h 139064"/>
                <a:gd name="connsiteX17" fmla="*/ 89725 w 147732"/>
                <a:gd name="connsiteY17" fmla="*/ 127063 h 139064"/>
                <a:gd name="connsiteX18" fmla="*/ 104870 w 147732"/>
                <a:gd name="connsiteY18" fmla="*/ 125063 h 139064"/>
                <a:gd name="connsiteX19" fmla="*/ 104870 w 147732"/>
                <a:gd name="connsiteY19" fmla="*/ 56293 h 139064"/>
                <a:gd name="connsiteX20" fmla="*/ 102870 w 147732"/>
                <a:gd name="connsiteY20" fmla="*/ 33623 h 139064"/>
                <a:gd name="connsiteX21" fmla="*/ 95536 w 147732"/>
                <a:gd name="connsiteY21" fmla="*/ 21336 h 139064"/>
                <a:gd name="connsiteX22" fmla="*/ 79915 w 147732"/>
                <a:gd name="connsiteY22" fmla="*/ 17335 h 139064"/>
                <a:gd name="connsiteX23" fmla="*/ 61055 w 147732"/>
                <a:gd name="connsiteY23" fmla="*/ 21717 h 139064"/>
                <a:gd name="connsiteX24" fmla="*/ 43148 w 147732"/>
                <a:gd name="connsiteY24" fmla="*/ 32004 h 139064"/>
                <a:gd name="connsiteX25" fmla="*/ 43148 w 147732"/>
                <a:gd name="connsiteY25" fmla="*/ 124777 h 139064"/>
                <a:gd name="connsiteX26" fmla="*/ 59817 w 147732"/>
                <a:gd name="connsiteY26" fmla="*/ 126968 h 139064"/>
                <a:gd name="connsiteX27" fmla="*/ 59817 w 147732"/>
                <a:gd name="connsiteY27" fmla="*/ 138970 h 139064"/>
                <a:gd name="connsiteX28" fmla="*/ 2095 w 147732"/>
                <a:gd name="connsiteY28" fmla="*/ 138970 h 139064"/>
                <a:gd name="connsiteX29" fmla="*/ 2095 w 147732"/>
                <a:gd name="connsiteY29" fmla="*/ 126968 h 139064"/>
                <a:gd name="connsiteX30" fmla="*/ 17526 w 147732"/>
                <a:gd name="connsiteY30" fmla="*/ 124777 h 139064"/>
                <a:gd name="connsiteX31" fmla="*/ 17526 w 147732"/>
                <a:gd name="connsiteY31" fmla="*/ 22003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9064">
                  <a:moveTo>
                    <a:pt x="17621" y="22003"/>
                  </a:moveTo>
                  <a:lnTo>
                    <a:pt x="0" y="17621"/>
                  </a:lnTo>
                  <a:lnTo>
                    <a:pt x="0" y="4381"/>
                  </a:lnTo>
                  <a:lnTo>
                    <a:pt x="34957" y="0"/>
                  </a:lnTo>
                  <a:lnTo>
                    <a:pt x="35719" y="0"/>
                  </a:lnTo>
                  <a:lnTo>
                    <a:pt x="40862" y="4381"/>
                  </a:lnTo>
                  <a:lnTo>
                    <a:pt x="40862" y="14669"/>
                  </a:lnTo>
                  <a:lnTo>
                    <a:pt x="40576" y="20574"/>
                  </a:lnTo>
                  <a:cubicBezTo>
                    <a:pt x="46482" y="15335"/>
                    <a:pt x="54197" y="10668"/>
                    <a:pt x="63818" y="6382"/>
                  </a:cubicBezTo>
                  <a:cubicBezTo>
                    <a:pt x="73438" y="2096"/>
                    <a:pt x="82677" y="0"/>
                    <a:pt x="91440" y="0"/>
                  </a:cubicBezTo>
                  <a:cubicBezTo>
                    <a:pt x="101727" y="0"/>
                    <a:pt x="109633" y="2000"/>
                    <a:pt x="115252" y="5906"/>
                  </a:cubicBezTo>
                  <a:cubicBezTo>
                    <a:pt x="120872" y="9811"/>
                    <a:pt x="124873" y="15811"/>
                    <a:pt x="127159" y="23908"/>
                  </a:cubicBezTo>
                  <a:cubicBezTo>
                    <a:pt x="129445" y="32004"/>
                    <a:pt x="130588" y="42863"/>
                    <a:pt x="130588" y="56579"/>
                  </a:cubicBezTo>
                  <a:lnTo>
                    <a:pt x="130588" y="125063"/>
                  </a:lnTo>
                  <a:lnTo>
                    <a:pt x="147733" y="126778"/>
                  </a:lnTo>
                  <a:lnTo>
                    <a:pt x="147733" y="139065"/>
                  </a:lnTo>
                  <a:lnTo>
                    <a:pt x="89725" y="139065"/>
                  </a:lnTo>
                  <a:lnTo>
                    <a:pt x="89725" y="127063"/>
                  </a:lnTo>
                  <a:lnTo>
                    <a:pt x="104870" y="125063"/>
                  </a:lnTo>
                  <a:lnTo>
                    <a:pt x="104870" y="56293"/>
                  </a:lnTo>
                  <a:cubicBezTo>
                    <a:pt x="104870" y="46673"/>
                    <a:pt x="104203" y="39148"/>
                    <a:pt x="102870" y="33623"/>
                  </a:cubicBezTo>
                  <a:cubicBezTo>
                    <a:pt x="101537" y="28099"/>
                    <a:pt x="99155" y="24098"/>
                    <a:pt x="95536" y="21336"/>
                  </a:cubicBezTo>
                  <a:cubicBezTo>
                    <a:pt x="91916" y="18669"/>
                    <a:pt x="86773" y="17335"/>
                    <a:pt x="79915" y="17335"/>
                  </a:cubicBezTo>
                  <a:cubicBezTo>
                    <a:pt x="74009" y="17335"/>
                    <a:pt x="67723" y="18764"/>
                    <a:pt x="61055" y="21717"/>
                  </a:cubicBezTo>
                  <a:cubicBezTo>
                    <a:pt x="54388" y="24670"/>
                    <a:pt x="48387" y="28099"/>
                    <a:pt x="43148" y="32004"/>
                  </a:cubicBezTo>
                  <a:lnTo>
                    <a:pt x="43148" y="124777"/>
                  </a:lnTo>
                  <a:lnTo>
                    <a:pt x="59817" y="126968"/>
                  </a:lnTo>
                  <a:lnTo>
                    <a:pt x="59817" y="138970"/>
                  </a:lnTo>
                  <a:lnTo>
                    <a:pt x="2095" y="138970"/>
                  </a:lnTo>
                  <a:lnTo>
                    <a:pt x="2095" y="126968"/>
                  </a:lnTo>
                  <a:lnTo>
                    <a:pt x="17526" y="124777"/>
                  </a:lnTo>
                  <a:lnTo>
                    <a:pt x="17526"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5" name="Freeform: Shape 1037">
              <a:extLst>
                <a:ext uri="{FF2B5EF4-FFF2-40B4-BE49-F238E27FC236}">
                  <a16:creationId xmlns:a16="http://schemas.microsoft.com/office/drawing/2014/main" id="{B6851E1F-EBEE-F2A9-A367-4FC4BC5722A3}"/>
                </a:ext>
              </a:extLst>
            </p:cNvPr>
            <p:cNvSpPr/>
            <p:nvPr/>
          </p:nvSpPr>
          <p:spPr>
            <a:xfrm>
              <a:off x="11645741" y="7036085"/>
              <a:ext cx="120110" cy="211455"/>
            </a:xfrm>
            <a:custGeom>
              <a:avLst/>
              <a:gdLst>
                <a:gd name="connsiteX0" fmla="*/ 23050 w 120110"/>
                <a:gd name="connsiteY0" fmla="*/ 138208 h 211455"/>
                <a:gd name="connsiteX1" fmla="*/ 81343 w 120110"/>
                <a:gd name="connsiteY1" fmla="*/ 126587 h 211455"/>
                <a:gd name="connsiteX2" fmla="*/ 81343 w 120110"/>
                <a:gd name="connsiteY2" fmla="*/ 119729 h 211455"/>
                <a:gd name="connsiteX3" fmla="*/ 78867 w 120110"/>
                <a:gd name="connsiteY3" fmla="*/ 101632 h 211455"/>
                <a:gd name="connsiteX4" fmla="*/ 70390 w 120110"/>
                <a:gd name="connsiteY4" fmla="*/ 91916 h 211455"/>
                <a:gd name="connsiteX5" fmla="*/ 53340 w 120110"/>
                <a:gd name="connsiteY5" fmla="*/ 88868 h 211455"/>
                <a:gd name="connsiteX6" fmla="*/ 30956 w 120110"/>
                <a:gd name="connsiteY6" fmla="*/ 92393 h 211455"/>
                <a:gd name="connsiteX7" fmla="*/ 11240 w 120110"/>
                <a:gd name="connsiteY7" fmla="*/ 101060 h 211455"/>
                <a:gd name="connsiteX8" fmla="*/ 5143 w 120110"/>
                <a:gd name="connsiteY8" fmla="*/ 88297 h 211455"/>
                <a:gd name="connsiteX9" fmla="*/ 16859 w 120110"/>
                <a:gd name="connsiteY9" fmla="*/ 81153 h 211455"/>
                <a:gd name="connsiteX10" fmla="*/ 36671 w 120110"/>
                <a:gd name="connsiteY10" fmla="*/ 73343 h 211455"/>
                <a:gd name="connsiteX11" fmla="*/ 59150 w 120110"/>
                <a:gd name="connsiteY11" fmla="*/ 69914 h 211455"/>
                <a:gd name="connsiteX12" fmla="*/ 86677 w 120110"/>
                <a:gd name="connsiteY12" fmla="*/ 74676 h 211455"/>
                <a:gd name="connsiteX13" fmla="*/ 101251 w 120110"/>
                <a:gd name="connsiteY13" fmla="*/ 90011 h 211455"/>
                <a:gd name="connsiteX14" fmla="*/ 105632 w 120110"/>
                <a:gd name="connsiteY14" fmla="*/ 118205 h 211455"/>
                <a:gd name="connsiteX15" fmla="*/ 105632 w 120110"/>
                <a:gd name="connsiteY15" fmla="*/ 196787 h 211455"/>
                <a:gd name="connsiteX16" fmla="*/ 120110 w 120110"/>
                <a:gd name="connsiteY16" fmla="*/ 196787 h 211455"/>
                <a:gd name="connsiteX17" fmla="*/ 120110 w 120110"/>
                <a:gd name="connsiteY17" fmla="*/ 207550 h 211455"/>
                <a:gd name="connsiteX18" fmla="*/ 107728 w 120110"/>
                <a:gd name="connsiteY18" fmla="*/ 210026 h 211455"/>
                <a:gd name="connsiteX19" fmla="*/ 94774 w 120110"/>
                <a:gd name="connsiteY19" fmla="*/ 211265 h 211455"/>
                <a:gd name="connsiteX20" fmla="*/ 85439 w 120110"/>
                <a:gd name="connsiteY20" fmla="*/ 209169 h 211455"/>
                <a:gd name="connsiteX21" fmla="*/ 82963 w 120110"/>
                <a:gd name="connsiteY21" fmla="*/ 200025 h 211455"/>
                <a:gd name="connsiteX22" fmla="*/ 82963 w 120110"/>
                <a:gd name="connsiteY22" fmla="*/ 191929 h 211455"/>
                <a:gd name="connsiteX23" fmla="*/ 64960 w 120110"/>
                <a:gd name="connsiteY23" fmla="*/ 205359 h 211455"/>
                <a:gd name="connsiteX24" fmla="*/ 40862 w 120110"/>
                <a:gd name="connsiteY24" fmla="*/ 211455 h 211455"/>
                <a:gd name="connsiteX25" fmla="*/ 11620 w 120110"/>
                <a:gd name="connsiteY25" fmla="*/ 201263 h 211455"/>
                <a:gd name="connsiteX26" fmla="*/ 0 w 120110"/>
                <a:gd name="connsiteY26" fmla="*/ 172021 h 211455"/>
                <a:gd name="connsiteX27" fmla="*/ 23050 w 120110"/>
                <a:gd name="connsiteY27" fmla="*/ 138208 h 211455"/>
                <a:gd name="connsiteX28" fmla="*/ 34671 w 120110"/>
                <a:gd name="connsiteY28" fmla="*/ 42196 h 211455"/>
                <a:gd name="connsiteX29" fmla="*/ 20383 w 120110"/>
                <a:gd name="connsiteY29" fmla="*/ 27623 h 211455"/>
                <a:gd name="connsiteX30" fmla="*/ 15526 w 120110"/>
                <a:gd name="connsiteY30" fmla="*/ 7430 h 211455"/>
                <a:gd name="connsiteX31" fmla="*/ 16002 w 120110"/>
                <a:gd name="connsiteY31" fmla="*/ 95 h 211455"/>
                <a:gd name="connsiteX32" fmla="*/ 28956 w 120110"/>
                <a:gd name="connsiteY32" fmla="*/ 95 h 211455"/>
                <a:gd name="connsiteX33" fmla="*/ 29242 w 120110"/>
                <a:gd name="connsiteY33" fmla="*/ 4477 h 211455"/>
                <a:gd name="connsiteX34" fmla="*/ 36862 w 120110"/>
                <a:gd name="connsiteY34" fmla="*/ 20765 h 211455"/>
                <a:gd name="connsiteX35" fmla="*/ 56674 w 120110"/>
                <a:gd name="connsiteY35" fmla="*/ 27718 h 211455"/>
                <a:gd name="connsiteX36" fmla="*/ 76295 w 120110"/>
                <a:gd name="connsiteY36" fmla="*/ 20574 h 211455"/>
                <a:gd name="connsiteX37" fmla="*/ 83344 w 120110"/>
                <a:gd name="connsiteY37" fmla="*/ 4382 h 211455"/>
                <a:gd name="connsiteX38" fmla="*/ 83629 w 120110"/>
                <a:gd name="connsiteY38" fmla="*/ 0 h 211455"/>
                <a:gd name="connsiteX39" fmla="*/ 96393 w 120110"/>
                <a:gd name="connsiteY39" fmla="*/ 0 h 211455"/>
                <a:gd name="connsiteX40" fmla="*/ 96869 w 120110"/>
                <a:gd name="connsiteY40" fmla="*/ 7144 h 211455"/>
                <a:gd name="connsiteX41" fmla="*/ 91821 w 120110"/>
                <a:gd name="connsiteY41" fmla="*/ 27242 h 211455"/>
                <a:gd name="connsiteX42" fmla="*/ 77629 w 120110"/>
                <a:gd name="connsiteY42" fmla="*/ 42005 h 211455"/>
                <a:gd name="connsiteX43" fmla="*/ 56674 w 120110"/>
                <a:gd name="connsiteY43" fmla="*/ 47530 h 211455"/>
                <a:gd name="connsiteX44" fmla="*/ 34671 w 120110"/>
                <a:gd name="connsiteY44" fmla="*/ 42196 h 211455"/>
                <a:gd name="connsiteX45" fmla="*/ 66199 w 120110"/>
                <a:gd name="connsiteY45" fmla="*/ 190976 h 211455"/>
                <a:gd name="connsiteX46" fmla="*/ 81343 w 120110"/>
                <a:gd name="connsiteY46" fmla="*/ 181642 h 211455"/>
                <a:gd name="connsiteX47" fmla="*/ 81343 w 120110"/>
                <a:gd name="connsiteY47" fmla="*/ 139541 h 211455"/>
                <a:gd name="connsiteX48" fmla="*/ 41053 w 120110"/>
                <a:gd name="connsiteY48" fmla="*/ 147733 h 211455"/>
                <a:gd name="connsiteX49" fmla="*/ 27432 w 120110"/>
                <a:gd name="connsiteY49" fmla="*/ 169164 h 211455"/>
                <a:gd name="connsiteX50" fmla="*/ 33909 w 120110"/>
                <a:gd name="connsiteY50" fmla="*/ 188595 h 211455"/>
                <a:gd name="connsiteX51" fmla="*/ 51435 w 120110"/>
                <a:gd name="connsiteY51" fmla="*/ 194881 h 211455"/>
                <a:gd name="connsiteX52" fmla="*/ 66199 w 120110"/>
                <a:gd name="connsiteY52" fmla="*/ 190976 h 21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110" h="211455">
                  <a:moveTo>
                    <a:pt x="23050" y="138208"/>
                  </a:moveTo>
                  <a:cubicBezTo>
                    <a:pt x="38386" y="130969"/>
                    <a:pt x="57817" y="127064"/>
                    <a:pt x="81343" y="126587"/>
                  </a:cubicBezTo>
                  <a:lnTo>
                    <a:pt x="81343" y="119729"/>
                  </a:lnTo>
                  <a:cubicBezTo>
                    <a:pt x="81343" y="112014"/>
                    <a:pt x="80486" y="106013"/>
                    <a:pt x="78867" y="101632"/>
                  </a:cubicBezTo>
                  <a:cubicBezTo>
                    <a:pt x="77248" y="97250"/>
                    <a:pt x="74390" y="94012"/>
                    <a:pt x="70390" y="91916"/>
                  </a:cubicBezTo>
                  <a:cubicBezTo>
                    <a:pt x="66389" y="89916"/>
                    <a:pt x="60674" y="88868"/>
                    <a:pt x="53340" y="88868"/>
                  </a:cubicBezTo>
                  <a:cubicBezTo>
                    <a:pt x="45053" y="88868"/>
                    <a:pt x="37528" y="90011"/>
                    <a:pt x="30956" y="92393"/>
                  </a:cubicBezTo>
                  <a:cubicBezTo>
                    <a:pt x="24384" y="94774"/>
                    <a:pt x="17812" y="97631"/>
                    <a:pt x="11240" y="101060"/>
                  </a:cubicBezTo>
                  <a:lnTo>
                    <a:pt x="5143" y="88297"/>
                  </a:lnTo>
                  <a:cubicBezTo>
                    <a:pt x="7239" y="86487"/>
                    <a:pt x="11144" y="84106"/>
                    <a:pt x="16859" y="81153"/>
                  </a:cubicBezTo>
                  <a:cubicBezTo>
                    <a:pt x="22574" y="78200"/>
                    <a:pt x="29146" y="75629"/>
                    <a:pt x="36671" y="73343"/>
                  </a:cubicBezTo>
                  <a:cubicBezTo>
                    <a:pt x="44196" y="71056"/>
                    <a:pt x="51721" y="69914"/>
                    <a:pt x="59150" y="69914"/>
                  </a:cubicBezTo>
                  <a:cubicBezTo>
                    <a:pt x="70771" y="69914"/>
                    <a:pt x="79915" y="71533"/>
                    <a:pt x="86677" y="74676"/>
                  </a:cubicBezTo>
                  <a:cubicBezTo>
                    <a:pt x="93440" y="77819"/>
                    <a:pt x="98298" y="82963"/>
                    <a:pt x="101251" y="90011"/>
                  </a:cubicBezTo>
                  <a:cubicBezTo>
                    <a:pt x="104203" y="97060"/>
                    <a:pt x="105632" y="106394"/>
                    <a:pt x="105632" y="118205"/>
                  </a:cubicBezTo>
                  <a:lnTo>
                    <a:pt x="105632" y="196787"/>
                  </a:lnTo>
                  <a:lnTo>
                    <a:pt x="120110" y="196787"/>
                  </a:lnTo>
                  <a:lnTo>
                    <a:pt x="120110" y="207550"/>
                  </a:lnTo>
                  <a:cubicBezTo>
                    <a:pt x="116872" y="208407"/>
                    <a:pt x="112681" y="209169"/>
                    <a:pt x="107728" y="210026"/>
                  </a:cubicBezTo>
                  <a:cubicBezTo>
                    <a:pt x="102775" y="210884"/>
                    <a:pt x="98584" y="211265"/>
                    <a:pt x="94774" y="211265"/>
                  </a:cubicBezTo>
                  <a:cubicBezTo>
                    <a:pt x="90202" y="211265"/>
                    <a:pt x="87058" y="210598"/>
                    <a:pt x="85439" y="209169"/>
                  </a:cubicBezTo>
                  <a:cubicBezTo>
                    <a:pt x="83820" y="207740"/>
                    <a:pt x="82963" y="204692"/>
                    <a:pt x="82963" y="200025"/>
                  </a:cubicBezTo>
                  <a:lnTo>
                    <a:pt x="82963" y="191929"/>
                  </a:lnTo>
                  <a:cubicBezTo>
                    <a:pt x="78105" y="196787"/>
                    <a:pt x="72104" y="201359"/>
                    <a:pt x="64960" y="205359"/>
                  </a:cubicBezTo>
                  <a:cubicBezTo>
                    <a:pt x="57912" y="209455"/>
                    <a:pt x="49816" y="211455"/>
                    <a:pt x="40862" y="211455"/>
                  </a:cubicBezTo>
                  <a:cubicBezTo>
                    <a:pt x="29146" y="211455"/>
                    <a:pt x="19336" y="208026"/>
                    <a:pt x="11620" y="201263"/>
                  </a:cubicBezTo>
                  <a:cubicBezTo>
                    <a:pt x="3905" y="194500"/>
                    <a:pt x="0" y="184785"/>
                    <a:pt x="0" y="172021"/>
                  </a:cubicBezTo>
                  <a:cubicBezTo>
                    <a:pt x="95" y="156781"/>
                    <a:pt x="7715" y="145447"/>
                    <a:pt x="23050" y="138208"/>
                  </a:cubicBezTo>
                  <a:close/>
                  <a:moveTo>
                    <a:pt x="34671" y="42196"/>
                  </a:moveTo>
                  <a:cubicBezTo>
                    <a:pt x="28384" y="38576"/>
                    <a:pt x="23622" y="33719"/>
                    <a:pt x="20383" y="27623"/>
                  </a:cubicBezTo>
                  <a:cubicBezTo>
                    <a:pt x="17145" y="21527"/>
                    <a:pt x="15526" y="14764"/>
                    <a:pt x="15526" y="7430"/>
                  </a:cubicBezTo>
                  <a:cubicBezTo>
                    <a:pt x="15526" y="3810"/>
                    <a:pt x="15716" y="1429"/>
                    <a:pt x="16002" y="95"/>
                  </a:cubicBezTo>
                  <a:lnTo>
                    <a:pt x="28956" y="95"/>
                  </a:lnTo>
                  <a:cubicBezTo>
                    <a:pt x="28956" y="1905"/>
                    <a:pt x="29051" y="3334"/>
                    <a:pt x="29242" y="4477"/>
                  </a:cubicBezTo>
                  <a:cubicBezTo>
                    <a:pt x="29908" y="10668"/>
                    <a:pt x="32385" y="16097"/>
                    <a:pt x="36862" y="20765"/>
                  </a:cubicBezTo>
                  <a:cubicBezTo>
                    <a:pt x="41243" y="25432"/>
                    <a:pt x="47911" y="27718"/>
                    <a:pt x="56674" y="27718"/>
                  </a:cubicBezTo>
                  <a:cubicBezTo>
                    <a:pt x="65437" y="27718"/>
                    <a:pt x="72009" y="25336"/>
                    <a:pt x="76295" y="20574"/>
                  </a:cubicBezTo>
                  <a:cubicBezTo>
                    <a:pt x="80581" y="15811"/>
                    <a:pt x="82867" y="10478"/>
                    <a:pt x="83344" y="4382"/>
                  </a:cubicBezTo>
                  <a:cubicBezTo>
                    <a:pt x="83725" y="2096"/>
                    <a:pt x="83725" y="667"/>
                    <a:pt x="83629" y="0"/>
                  </a:cubicBezTo>
                  <a:lnTo>
                    <a:pt x="96393" y="0"/>
                  </a:lnTo>
                  <a:cubicBezTo>
                    <a:pt x="96679" y="2572"/>
                    <a:pt x="96869" y="4953"/>
                    <a:pt x="96869" y="7144"/>
                  </a:cubicBezTo>
                  <a:cubicBezTo>
                    <a:pt x="96869" y="14288"/>
                    <a:pt x="95155" y="21050"/>
                    <a:pt x="91821" y="27242"/>
                  </a:cubicBezTo>
                  <a:cubicBezTo>
                    <a:pt x="88487" y="33433"/>
                    <a:pt x="83725" y="38386"/>
                    <a:pt x="77629" y="42005"/>
                  </a:cubicBezTo>
                  <a:cubicBezTo>
                    <a:pt x="71533" y="45625"/>
                    <a:pt x="64484" y="47530"/>
                    <a:pt x="56674" y="47530"/>
                  </a:cubicBezTo>
                  <a:cubicBezTo>
                    <a:pt x="48292" y="47530"/>
                    <a:pt x="40957" y="45720"/>
                    <a:pt x="34671" y="42196"/>
                  </a:cubicBezTo>
                  <a:close/>
                  <a:moveTo>
                    <a:pt x="66199" y="190976"/>
                  </a:moveTo>
                  <a:cubicBezTo>
                    <a:pt x="71723" y="188404"/>
                    <a:pt x="76771" y="185261"/>
                    <a:pt x="81343" y="181642"/>
                  </a:cubicBezTo>
                  <a:lnTo>
                    <a:pt x="81343" y="139541"/>
                  </a:lnTo>
                  <a:cubicBezTo>
                    <a:pt x="63532" y="139541"/>
                    <a:pt x="50101" y="142304"/>
                    <a:pt x="41053" y="147733"/>
                  </a:cubicBezTo>
                  <a:cubicBezTo>
                    <a:pt x="32004" y="153162"/>
                    <a:pt x="27432" y="160306"/>
                    <a:pt x="27432" y="169164"/>
                  </a:cubicBezTo>
                  <a:cubicBezTo>
                    <a:pt x="27432" y="178022"/>
                    <a:pt x="29623" y="184499"/>
                    <a:pt x="33909" y="188595"/>
                  </a:cubicBezTo>
                  <a:cubicBezTo>
                    <a:pt x="38195" y="192691"/>
                    <a:pt x="44101" y="194881"/>
                    <a:pt x="51435" y="194881"/>
                  </a:cubicBezTo>
                  <a:cubicBezTo>
                    <a:pt x="55721" y="194881"/>
                    <a:pt x="60579"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6" name="Freeform: Shape 1038">
              <a:extLst>
                <a:ext uri="{FF2B5EF4-FFF2-40B4-BE49-F238E27FC236}">
                  <a16:creationId xmlns:a16="http://schemas.microsoft.com/office/drawing/2014/main" id="{B5E9AC1B-A268-41E6-AF37-0CE0D8AEEE65}"/>
                </a:ext>
              </a:extLst>
            </p:cNvPr>
            <p:cNvSpPr/>
            <p:nvPr/>
          </p:nvSpPr>
          <p:spPr>
            <a:xfrm>
              <a:off x="11779662" y="7073805"/>
              <a:ext cx="88106" cy="173736"/>
            </a:xfrm>
            <a:custGeom>
              <a:avLst/>
              <a:gdLst>
                <a:gd name="connsiteX0" fmla="*/ 24479 w 88106"/>
                <a:gd name="connsiteY0" fmla="*/ 167164 h 173736"/>
                <a:gd name="connsiteX1" fmla="*/ 17621 w 88106"/>
                <a:gd name="connsiteY1" fmla="*/ 145351 h 173736"/>
                <a:gd name="connsiteX2" fmla="*/ 17621 w 88106"/>
                <a:gd name="connsiteY2" fmla="*/ 51340 h 173736"/>
                <a:gd name="connsiteX3" fmla="*/ 0 w 88106"/>
                <a:gd name="connsiteY3" fmla="*/ 51340 h 173736"/>
                <a:gd name="connsiteX4" fmla="*/ 0 w 88106"/>
                <a:gd name="connsiteY4" fmla="*/ 40291 h 173736"/>
                <a:gd name="connsiteX5" fmla="*/ 6858 w 88106"/>
                <a:gd name="connsiteY5" fmla="*/ 38576 h 173736"/>
                <a:gd name="connsiteX6" fmla="*/ 14478 w 88106"/>
                <a:gd name="connsiteY6" fmla="*/ 35909 h 173736"/>
                <a:gd name="connsiteX7" fmla="*/ 20574 w 88106"/>
                <a:gd name="connsiteY7" fmla="*/ 27146 h 173736"/>
                <a:gd name="connsiteX8" fmla="*/ 25241 w 88106"/>
                <a:gd name="connsiteY8" fmla="*/ 12192 h 173736"/>
                <a:gd name="connsiteX9" fmla="*/ 28384 w 88106"/>
                <a:gd name="connsiteY9" fmla="*/ 0 h 173736"/>
                <a:gd name="connsiteX10" fmla="*/ 42863 w 88106"/>
                <a:gd name="connsiteY10" fmla="*/ 0 h 173736"/>
                <a:gd name="connsiteX11" fmla="*/ 43339 w 88106"/>
                <a:gd name="connsiteY11" fmla="*/ 35243 h 173736"/>
                <a:gd name="connsiteX12" fmla="*/ 84201 w 88106"/>
                <a:gd name="connsiteY12" fmla="*/ 35243 h 173736"/>
                <a:gd name="connsiteX13" fmla="*/ 84201 w 88106"/>
                <a:gd name="connsiteY13" fmla="*/ 51435 h 173736"/>
                <a:gd name="connsiteX14" fmla="*/ 43339 w 88106"/>
                <a:gd name="connsiteY14" fmla="*/ 51435 h 173736"/>
                <a:gd name="connsiteX15" fmla="*/ 43339 w 88106"/>
                <a:gd name="connsiteY15" fmla="*/ 126587 h 173736"/>
                <a:gd name="connsiteX16" fmla="*/ 44196 w 88106"/>
                <a:gd name="connsiteY16" fmla="*/ 146209 h 173736"/>
                <a:gd name="connsiteX17" fmla="*/ 47816 w 88106"/>
                <a:gd name="connsiteY17" fmla="*/ 153543 h 173736"/>
                <a:gd name="connsiteX18" fmla="*/ 57531 w 88106"/>
                <a:gd name="connsiteY18" fmla="*/ 155258 h 173736"/>
                <a:gd name="connsiteX19" fmla="*/ 72104 w 88106"/>
                <a:gd name="connsiteY19" fmla="*/ 153543 h 173736"/>
                <a:gd name="connsiteX20" fmla="*/ 84487 w 88106"/>
                <a:gd name="connsiteY20" fmla="*/ 149924 h 173736"/>
                <a:gd name="connsiteX21" fmla="*/ 88106 w 88106"/>
                <a:gd name="connsiteY21" fmla="*/ 160972 h 173736"/>
                <a:gd name="connsiteX22" fmla="*/ 69152 w 88106"/>
                <a:gd name="connsiteY22" fmla="*/ 169545 h 173736"/>
                <a:gd name="connsiteX23" fmla="*/ 45244 w 88106"/>
                <a:gd name="connsiteY23" fmla="*/ 173736 h 173736"/>
                <a:gd name="connsiteX24" fmla="*/ 24479 w 88106"/>
                <a:gd name="connsiteY24" fmla="*/ 167164 h 17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106" h="173736">
                  <a:moveTo>
                    <a:pt x="24479" y="167164"/>
                  </a:moveTo>
                  <a:cubicBezTo>
                    <a:pt x="19907" y="162877"/>
                    <a:pt x="17621" y="155639"/>
                    <a:pt x="17621" y="145351"/>
                  </a:cubicBezTo>
                  <a:lnTo>
                    <a:pt x="17621" y="51340"/>
                  </a:lnTo>
                  <a:lnTo>
                    <a:pt x="0" y="51340"/>
                  </a:lnTo>
                  <a:lnTo>
                    <a:pt x="0" y="40291"/>
                  </a:lnTo>
                  <a:cubicBezTo>
                    <a:pt x="857" y="40100"/>
                    <a:pt x="3143" y="39529"/>
                    <a:pt x="6858" y="38576"/>
                  </a:cubicBezTo>
                  <a:cubicBezTo>
                    <a:pt x="10573" y="37624"/>
                    <a:pt x="13145" y="36671"/>
                    <a:pt x="14478" y="35909"/>
                  </a:cubicBezTo>
                  <a:cubicBezTo>
                    <a:pt x="17050" y="34480"/>
                    <a:pt x="19145" y="31528"/>
                    <a:pt x="20574" y="27146"/>
                  </a:cubicBezTo>
                  <a:cubicBezTo>
                    <a:pt x="21907" y="24003"/>
                    <a:pt x="23431" y="19050"/>
                    <a:pt x="25241" y="12192"/>
                  </a:cubicBezTo>
                  <a:cubicBezTo>
                    <a:pt x="27051" y="5334"/>
                    <a:pt x="28099" y="1238"/>
                    <a:pt x="28384" y="0"/>
                  </a:cubicBezTo>
                  <a:lnTo>
                    <a:pt x="42863" y="0"/>
                  </a:lnTo>
                  <a:lnTo>
                    <a:pt x="43339" y="35243"/>
                  </a:lnTo>
                  <a:lnTo>
                    <a:pt x="84201" y="35243"/>
                  </a:lnTo>
                  <a:lnTo>
                    <a:pt x="84201" y="51435"/>
                  </a:lnTo>
                  <a:lnTo>
                    <a:pt x="43339" y="51435"/>
                  </a:lnTo>
                  <a:lnTo>
                    <a:pt x="43339" y="126587"/>
                  </a:lnTo>
                  <a:cubicBezTo>
                    <a:pt x="43339" y="135922"/>
                    <a:pt x="43625" y="142399"/>
                    <a:pt x="44196" y="146209"/>
                  </a:cubicBezTo>
                  <a:cubicBezTo>
                    <a:pt x="44768" y="149924"/>
                    <a:pt x="46006" y="152400"/>
                    <a:pt x="47816" y="153543"/>
                  </a:cubicBezTo>
                  <a:cubicBezTo>
                    <a:pt x="49721" y="154686"/>
                    <a:pt x="52959" y="155258"/>
                    <a:pt x="57531" y="155258"/>
                  </a:cubicBezTo>
                  <a:cubicBezTo>
                    <a:pt x="61913" y="155258"/>
                    <a:pt x="66770" y="154686"/>
                    <a:pt x="72104" y="153543"/>
                  </a:cubicBezTo>
                  <a:cubicBezTo>
                    <a:pt x="77438" y="152400"/>
                    <a:pt x="81534" y="151162"/>
                    <a:pt x="84487" y="149924"/>
                  </a:cubicBezTo>
                  <a:lnTo>
                    <a:pt x="88106" y="160972"/>
                  </a:lnTo>
                  <a:cubicBezTo>
                    <a:pt x="84201" y="163925"/>
                    <a:pt x="77915" y="166783"/>
                    <a:pt x="69152" y="169545"/>
                  </a:cubicBezTo>
                  <a:cubicBezTo>
                    <a:pt x="60389" y="172307"/>
                    <a:pt x="52483" y="173736"/>
                    <a:pt x="45244" y="173736"/>
                  </a:cubicBezTo>
                  <a:cubicBezTo>
                    <a:pt x="36004" y="173545"/>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7" name="Freeform: Shape 1039">
              <a:extLst>
                <a:ext uri="{FF2B5EF4-FFF2-40B4-BE49-F238E27FC236}">
                  <a16:creationId xmlns:a16="http://schemas.microsoft.com/office/drawing/2014/main" id="{86A67BE6-1D79-E94B-2B24-2E8CEBC03A7B}"/>
                </a:ext>
              </a:extLst>
            </p:cNvPr>
            <p:cNvSpPr/>
            <p:nvPr/>
          </p:nvSpPr>
          <p:spPr>
            <a:xfrm>
              <a:off x="11882532" y="7105999"/>
              <a:ext cx="120300" cy="141541"/>
            </a:xfrm>
            <a:custGeom>
              <a:avLst/>
              <a:gdLst>
                <a:gd name="connsiteX0" fmla="*/ 23241 w 120300"/>
                <a:gd name="connsiteY0" fmla="*/ 68294 h 141541"/>
                <a:gd name="connsiteX1" fmla="*/ 81534 w 120300"/>
                <a:gd name="connsiteY1" fmla="*/ 56674 h 141541"/>
                <a:gd name="connsiteX2" fmla="*/ 81534 w 120300"/>
                <a:gd name="connsiteY2" fmla="*/ 49816 h 141541"/>
                <a:gd name="connsiteX3" fmla="*/ 79057 w 120300"/>
                <a:gd name="connsiteY3" fmla="*/ 31718 h 141541"/>
                <a:gd name="connsiteX4" fmla="*/ 70580 w 120300"/>
                <a:gd name="connsiteY4" fmla="*/ 22003 h 141541"/>
                <a:gd name="connsiteX5" fmla="*/ 53530 w 120300"/>
                <a:gd name="connsiteY5" fmla="*/ 18955 h 141541"/>
                <a:gd name="connsiteX6" fmla="*/ 31147 w 120300"/>
                <a:gd name="connsiteY6" fmla="*/ 22479 h 141541"/>
                <a:gd name="connsiteX7" fmla="*/ 11430 w 120300"/>
                <a:gd name="connsiteY7" fmla="*/ 31147 h 141541"/>
                <a:gd name="connsiteX8" fmla="*/ 5334 w 120300"/>
                <a:gd name="connsiteY8" fmla="*/ 18383 h 141541"/>
                <a:gd name="connsiteX9" fmla="*/ 17050 w 120300"/>
                <a:gd name="connsiteY9" fmla="*/ 11240 h 141541"/>
                <a:gd name="connsiteX10" fmla="*/ 36862 w 120300"/>
                <a:gd name="connsiteY10" fmla="*/ 3429 h 141541"/>
                <a:gd name="connsiteX11" fmla="*/ 59341 w 120300"/>
                <a:gd name="connsiteY11" fmla="*/ 0 h 141541"/>
                <a:gd name="connsiteX12" fmla="*/ 86868 w 120300"/>
                <a:gd name="connsiteY12" fmla="*/ 4763 h 141541"/>
                <a:gd name="connsiteX13" fmla="*/ 101441 w 120300"/>
                <a:gd name="connsiteY13" fmla="*/ 20098 h 141541"/>
                <a:gd name="connsiteX14" fmla="*/ 105823 w 120300"/>
                <a:gd name="connsiteY14" fmla="*/ 48292 h 141541"/>
                <a:gd name="connsiteX15" fmla="*/ 105823 w 120300"/>
                <a:gd name="connsiteY15" fmla="*/ 126873 h 141541"/>
                <a:gd name="connsiteX16" fmla="*/ 120301 w 120300"/>
                <a:gd name="connsiteY16" fmla="*/ 126873 h 141541"/>
                <a:gd name="connsiteX17" fmla="*/ 120301 w 120300"/>
                <a:gd name="connsiteY17" fmla="*/ 137636 h 141541"/>
                <a:gd name="connsiteX18" fmla="*/ 107918 w 120300"/>
                <a:gd name="connsiteY18" fmla="*/ 140113 h 141541"/>
                <a:gd name="connsiteX19" fmla="*/ 94774 w 120300"/>
                <a:gd name="connsiteY19" fmla="*/ 141351 h 141541"/>
                <a:gd name="connsiteX20" fmla="*/ 85439 w 120300"/>
                <a:gd name="connsiteY20" fmla="*/ 139255 h 141541"/>
                <a:gd name="connsiteX21" fmla="*/ 82963 w 120300"/>
                <a:gd name="connsiteY21" fmla="*/ 130111 h 141541"/>
                <a:gd name="connsiteX22" fmla="*/ 82963 w 120300"/>
                <a:gd name="connsiteY22" fmla="*/ 122015 h 141541"/>
                <a:gd name="connsiteX23" fmla="*/ 64960 w 120300"/>
                <a:gd name="connsiteY23" fmla="*/ 135445 h 141541"/>
                <a:gd name="connsiteX24" fmla="*/ 40862 w 120300"/>
                <a:gd name="connsiteY24" fmla="*/ 141542 h 141541"/>
                <a:gd name="connsiteX25" fmla="*/ 11621 w 120300"/>
                <a:gd name="connsiteY25" fmla="*/ 131350 h 141541"/>
                <a:gd name="connsiteX26" fmla="*/ 0 w 120300"/>
                <a:gd name="connsiteY26" fmla="*/ 102108 h 141541"/>
                <a:gd name="connsiteX27" fmla="*/ 23241 w 120300"/>
                <a:gd name="connsiteY27" fmla="*/ 68294 h 141541"/>
                <a:gd name="connsiteX28" fmla="*/ 66294 w 120300"/>
                <a:gd name="connsiteY28" fmla="*/ 121063 h 141541"/>
                <a:gd name="connsiteX29" fmla="*/ 81439 w 120300"/>
                <a:gd name="connsiteY29" fmla="*/ 111728 h 141541"/>
                <a:gd name="connsiteX30" fmla="*/ 81439 w 120300"/>
                <a:gd name="connsiteY30" fmla="*/ 69628 h 141541"/>
                <a:gd name="connsiteX31" fmla="*/ 41148 w 120300"/>
                <a:gd name="connsiteY31" fmla="*/ 77819 h 141541"/>
                <a:gd name="connsiteX32" fmla="*/ 27527 w 120300"/>
                <a:gd name="connsiteY32" fmla="*/ 99250 h 141541"/>
                <a:gd name="connsiteX33" fmla="*/ 34004 w 120300"/>
                <a:gd name="connsiteY33" fmla="*/ 118681 h 141541"/>
                <a:gd name="connsiteX34" fmla="*/ 51530 w 120300"/>
                <a:gd name="connsiteY34" fmla="*/ 124968 h 141541"/>
                <a:gd name="connsiteX35" fmla="*/ 66294 w 120300"/>
                <a:gd name="connsiteY35" fmla="*/ 121063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300" h="141541">
                  <a:moveTo>
                    <a:pt x="23241" y="68294"/>
                  </a:moveTo>
                  <a:cubicBezTo>
                    <a:pt x="38576" y="61055"/>
                    <a:pt x="58007" y="57150"/>
                    <a:pt x="81534" y="56674"/>
                  </a:cubicBezTo>
                  <a:lnTo>
                    <a:pt x="81534" y="49816"/>
                  </a:lnTo>
                  <a:cubicBezTo>
                    <a:pt x="81534" y="42100"/>
                    <a:pt x="80677" y="36100"/>
                    <a:pt x="79057" y="31718"/>
                  </a:cubicBezTo>
                  <a:cubicBezTo>
                    <a:pt x="77438" y="27337"/>
                    <a:pt x="74581" y="24098"/>
                    <a:pt x="70580" y="22003"/>
                  </a:cubicBezTo>
                  <a:cubicBezTo>
                    <a:pt x="66580" y="20002"/>
                    <a:pt x="60865" y="18955"/>
                    <a:pt x="53530" y="18955"/>
                  </a:cubicBezTo>
                  <a:cubicBezTo>
                    <a:pt x="45244" y="18955"/>
                    <a:pt x="37719" y="20098"/>
                    <a:pt x="31147" y="22479"/>
                  </a:cubicBezTo>
                  <a:cubicBezTo>
                    <a:pt x="24574" y="24860"/>
                    <a:pt x="18002" y="27718"/>
                    <a:pt x="11430" y="31147"/>
                  </a:cubicBezTo>
                  <a:lnTo>
                    <a:pt x="5334" y="18383"/>
                  </a:lnTo>
                  <a:cubicBezTo>
                    <a:pt x="7429" y="16573"/>
                    <a:pt x="11335" y="14192"/>
                    <a:pt x="17050" y="11240"/>
                  </a:cubicBezTo>
                  <a:cubicBezTo>
                    <a:pt x="22765" y="8287"/>
                    <a:pt x="29337" y="5715"/>
                    <a:pt x="36862" y="3429"/>
                  </a:cubicBezTo>
                  <a:cubicBezTo>
                    <a:pt x="44386" y="1143"/>
                    <a:pt x="51911" y="0"/>
                    <a:pt x="59341" y="0"/>
                  </a:cubicBezTo>
                  <a:cubicBezTo>
                    <a:pt x="70961" y="0"/>
                    <a:pt x="80105" y="1619"/>
                    <a:pt x="86868" y="4763"/>
                  </a:cubicBezTo>
                  <a:cubicBezTo>
                    <a:pt x="93631" y="7906"/>
                    <a:pt x="98488" y="13049"/>
                    <a:pt x="101441" y="20098"/>
                  </a:cubicBezTo>
                  <a:cubicBezTo>
                    <a:pt x="104394" y="27146"/>
                    <a:pt x="105823" y="36481"/>
                    <a:pt x="105823" y="48292"/>
                  </a:cubicBezTo>
                  <a:lnTo>
                    <a:pt x="105823" y="126873"/>
                  </a:lnTo>
                  <a:lnTo>
                    <a:pt x="120301" y="126873"/>
                  </a:lnTo>
                  <a:lnTo>
                    <a:pt x="120301" y="137636"/>
                  </a:lnTo>
                  <a:cubicBezTo>
                    <a:pt x="117062" y="138494"/>
                    <a:pt x="112871" y="139255"/>
                    <a:pt x="107918" y="140113"/>
                  </a:cubicBezTo>
                  <a:cubicBezTo>
                    <a:pt x="102965" y="140970"/>
                    <a:pt x="98584" y="141351"/>
                    <a:pt x="94774" y="141351"/>
                  </a:cubicBezTo>
                  <a:cubicBezTo>
                    <a:pt x="90202" y="141351"/>
                    <a:pt x="87058" y="140684"/>
                    <a:pt x="85439" y="139255"/>
                  </a:cubicBezTo>
                  <a:cubicBezTo>
                    <a:pt x="83820" y="137827"/>
                    <a:pt x="82963" y="134779"/>
                    <a:pt x="82963" y="130111"/>
                  </a:cubicBezTo>
                  <a:lnTo>
                    <a:pt x="82963" y="122015"/>
                  </a:lnTo>
                  <a:cubicBezTo>
                    <a:pt x="78105" y="126873"/>
                    <a:pt x="72104" y="131445"/>
                    <a:pt x="64960" y="135445"/>
                  </a:cubicBezTo>
                  <a:cubicBezTo>
                    <a:pt x="57817" y="139541"/>
                    <a:pt x="49816" y="141542"/>
                    <a:pt x="40862" y="141542"/>
                  </a:cubicBezTo>
                  <a:cubicBezTo>
                    <a:pt x="29146" y="141542"/>
                    <a:pt x="19336" y="138113"/>
                    <a:pt x="11621" y="131350"/>
                  </a:cubicBezTo>
                  <a:cubicBezTo>
                    <a:pt x="3905" y="124587"/>
                    <a:pt x="0" y="114871"/>
                    <a:pt x="0" y="102108"/>
                  </a:cubicBezTo>
                  <a:cubicBezTo>
                    <a:pt x="190" y="86868"/>
                    <a:pt x="7906" y="75533"/>
                    <a:pt x="23241" y="68294"/>
                  </a:cubicBezTo>
                  <a:close/>
                  <a:moveTo>
                    <a:pt x="66294" y="121063"/>
                  </a:moveTo>
                  <a:cubicBezTo>
                    <a:pt x="71819" y="118491"/>
                    <a:pt x="76867" y="115348"/>
                    <a:pt x="81439" y="111728"/>
                  </a:cubicBezTo>
                  <a:lnTo>
                    <a:pt x="81439" y="69628"/>
                  </a:lnTo>
                  <a:cubicBezTo>
                    <a:pt x="63627" y="69628"/>
                    <a:pt x="50197" y="72390"/>
                    <a:pt x="41148" y="77819"/>
                  </a:cubicBezTo>
                  <a:cubicBezTo>
                    <a:pt x="32099" y="83248"/>
                    <a:pt x="27527" y="90392"/>
                    <a:pt x="27527" y="99250"/>
                  </a:cubicBezTo>
                  <a:cubicBezTo>
                    <a:pt x="27527" y="108109"/>
                    <a:pt x="29718" y="114586"/>
                    <a:pt x="34004" y="118681"/>
                  </a:cubicBezTo>
                  <a:cubicBezTo>
                    <a:pt x="38290" y="122872"/>
                    <a:pt x="44196" y="124968"/>
                    <a:pt x="51530" y="124968"/>
                  </a:cubicBezTo>
                  <a:cubicBezTo>
                    <a:pt x="55817" y="124968"/>
                    <a:pt x="60769" y="123634"/>
                    <a:pt x="66294" y="12106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8" name="Freeform: Shape 1040">
              <a:extLst>
                <a:ext uri="{FF2B5EF4-FFF2-40B4-BE49-F238E27FC236}">
                  <a16:creationId xmlns:a16="http://schemas.microsoft.com/office/drawing/2014/main" id="{A1048100-433A-7B5B-D839-943D3775D22F}"/>
                </a:ext>
              </a:extLst>
            </p:cNvPr>
            <p:cNvSpPr/>
            <p:nvPr/>
          </p:nvSpPr>
          <p:spPr>
            <a:xfrm>
              <a:off x="12016549" y="7073805"/>
              <a:ext cx="88201" cy="173736"/>
            </a:xfrm>
            <a:custGeom>
              <a:avLst/>
              <a:gdLst>
                <a:gd name="connsiteX0" fmla="*/ 24479 w 88201"/>
                <a:gd name="connsiteY0" fmla="*/ 167164 h 173736"/>
                <a:gd name="connsiteX1" fmla="*/ 17621 w 88201"/>
                <a:gd name="connsiteY1" fmla="*/ 145351 h 173736"/>
                <a:gd name="connsiteX2" fmla="*/ 17621 w 88201"/>
                <a:gd name="connsiteY2" fmla="*/ 51340 h 173736"/>
                <a:gd name="connsiteX3" fmla="*/ 0 w 88201"/>
                <a:gd name="connsiteY3" fmla="*/ 51340 h 173736"/>
                <a:gd name="connsiteX4" fmla="*/ 0 w 88201"/>
                <a:gd name="connsiteY4" fmla="*/ 40291 h 173736"/>
                <a:gd name="connsiteX5" fmla="*/ 6858 w 88201"/>
                <a:gd name="connsiteY5" fmla="*/ 38576 h 173736"/>
                <a:gd name="connsiteX6" fmla="*/ 14478 w 88201"/>
                <a:gd name="connsiteY6" fmla="*/ 35909 h 173736"/>
                <a:gd name="connsiteX7" fmla="*/ 20574 w 88201"/>
                <a:gd name="connsiteY7" fmla="*/ 27146 h 173736"/>
                <a:gd name="connsiteX8" fmla="*/ 25241 w 88201"/>
                <a:gd name="connsiteY8" fmla="*/ 12192 h 173736"/>
                <a:gd name="connsiteX9" fmla="*/ 28384 w 88201"/>
                <a:gd name="connsiteY9" fmla="*/ 0 h 173736"/>
                <a:gd name="connsiteX10" fmla="*/ 42863 w 88201"/>
                <a:gd name="connsiteY10" fmla="*/ 0 h 173736"/>
                <a:gd name="connsiteX11" fmla="*/ 43339 w 88201"/>
                <a:gd name="connsiteY11" fmla="*/ 35243 h 173736"/>
                <a:gd name="connsiteX12" fmla="*/ 84201 w 88201"/>
                <a:gd name="connsiteY12" fmla="*/ 35243 h 173736"/>
                <a:gd name="connsiteX13" fmla="*/ 84201 w 88201"/>
                <a:gd name="connsiteY13" fmla="*/ 51435 h 173736"/>
                <a:gd name="connsiteX14" fmla="*/ 43339 w 88201"/>
                <a:gd name="connsiteY14" fmla="*/ 51435 h 173736"/>
                <a:gd name="connsiteX15" fmla="*/ 43339 w 88201"/>
                <a:gd name="connsiteY15" fmla="*/ 126587 h 173736"/>
                <a:gd name="connsiteX16" fmla="*/ 44196 w 88201"/>
                <a:gd name="connsiteY16" fmla="*/ 146209 h 173736"/>
                <a:gd name="connsiteX17" fmla="*/ 47911 w 88201"/>
                <a:gd name="connsiteY17" fmla="*/ 153543 h 173736"/>
                <a:gd name="connsiteX18" fmla="*/ 57531 w 88201"/>
                <a:gd name="connsiteY18" fmla="*/ 155258 h 173736"/>
                <a:gd name="connsiteX19" fmla="*/ 72104 w 88201"/>
                <a:gd name="connsiteY19" fmla="*/ 153543 h 173736"/>
                <a:gd name="connsiteX20" fmla="*/ 84487 w 88201"/>
                <a:gd name="connsiteY20" fmla="*/ 149924 h 173736"/>
                <a:gd name="connsiteX21" fmla="*/ 88201 w 88201"/>
                <a:gd name="connsiteY21" fmla="*/ 160972 h 173736"/>
                <a:gd name="connsiteX22" fmla="*/ 69247 w 88201"/>
                <a:gd name="connsiteY22" fmla="*/ 169545 h 173736"/>
                <a:gd name="connsiteX23" fmla="*/ 45339 w 88201"/>
                <a:gd name="connsiteY23" fmla="*/ 173736 h 173736"/>
                <a:gd name="connsiteX24" fmla="*/ 24479 w 88201"/>
                <a:gd name="connsiteY24" fmla="*/ 167164 h 17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736">
                  <a:moveTo>
                    <a:pt x="24479" y="167164"/>
                  </a:moveTo>
                  <a:cubicBezTo>
                    <a:pt x="19907" y="162877"/>
                    <a:pt x="17621" y="155639"/>
                    <a:pt x="17621" y="145351"/>
                  </a:cubicBezTo>
                  <a:lnTo>
                    <a:pt x="17621" y="51340"/>
                  </a:lnTo>
                  <a:lnTo>
                    <a:pt x="0" y="51340"/>
                  </a:lnTo>
                  <a:lnTo>
                    <a:pt x="0" y="40291"/>
                  </a:lnTo>
                  <a:cubicBezTo>
                    <a:pt x="762" y="40100"/>
                    <a:pt x="3143" y="39529"/>
                    <a:pt x="6858" y="38576"/>
                  </a:cubicBezTo>
                  <a:cubicBezTo>
                    <a:pt x="10573" y="37624"/>
                    <a:pt x="13144" y="36671"/>
                    <a:pt x="14478" y="35909"/>
                  </a:cubicBezTo>
                  <a:cubicBezTo>
                    <a:pt x="17050" y="34480"/>
                    <a:pt x="19145" y="31528"/>
                    <a:pt x="20574" y="27146"/>
                  </a:cubicBezTo>
                  <a:cubicBezTo>
                    <a:pt x="21907" y="24003"/>
                    <a:pt x="23431" y="19050"/>
                    <a:pt x="25241" y="12192"/>
                  </a:cubicBezTo>
                  <a:cubicBezTo>
                    <a:pt x="27051" y="5334"/>
                    <a:pt x="28099" y="1238"/>
                    <a:pt x="28384" y="0"/>
                  </a:cubicBezTo>
                  <a:lnTo>
                    <a:pt x="42863" y="0"/>
                  </a:lnTo>
                  <a:lnTo>
                    <a:pt x="43339" y="35243"/>
                  </a:lnTo>
                  <a:lnTo>
                    <a:pt x="84201" y="35243"/>
                  </a:lnTo>
                  <a:lnTo>
                    <a:pt x="84201" y="51435"/>
                  </a:lnTo>
                  <a:lnTo>
                    <a:pt x="43339" y="51435"/>
                  </a:lnTo>
                  <a:lnTo>
                    <a:pt x="43339" y="126587"/>
                  </a:lnTo>
                  <a:cubicBezTo>
                    <a:pt x="43339" y="135922"/>
                    <a:pt x="43625" y="142399"/>
                    <a:pt x="44196" y="146209"/>
                  </a:cubicBezTo>
                  <a:cubicBezTo>
                    <a:pt x="44767" y="149924"/>
                    <a:pt x="46006" y="152400"/>
                    <a:pt x="47911" y="153543"/>
                  </a:cubicBezTo>
                  <a:cubicBezTo>
                    <a:pt x="49816" y="154686"/>
                    <a:pt x="53054" y="155258"/>
                    <a:pt x="57531" y="155258"/>
                  </a:cubicBezTo>
                  <a:cubicBezTo>
                    <a:pt x="61913" y="155258"/>
                    <a:pt x="66770" y="154686"/>
                    <a:pt x="72104" y="153543"/>
                  </a:cubicBezTo>
                  <a:cubicBezTo>
                    <a:pt x="77438" y="152400"/>
                    <a:pt x="81534" y="151162"/>
                    <a:pt x="84487" y="149924"/>
                  </a:cubicBezTo>
                  <a:lnTo>
                    <a:pt x="88201" y="160972"/>
                  </a:lnTo>
                  <a:cubicBezTo>
                    <a:pt x="84296" y="163925"/>
                    <a:pt x="77915" y="166783"/>
                    <a:pt x="69247" y="169545"/>
                  </a:cubicBezTo>
                  <a:cubicBezTo>
                    <a:pt x="60579" y="172307"/>
                    <a:pt x="52578" y="173736"/>
                    <a:pt x="45339" y="173736"/>
                  </a:cubicBezTo>
                  <a:cubicBezTo>
                    <a:pt x="36004" y="173545"/>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9" name="Freeform: Shape 1041">
              <a:extLst>
                <a:ext uri="{FF2B5EF4-FFF2-40B4-BE49-F238E27FC236}">
                  <a16:creationId xmlns:a16="http://schemas.microsoft.com/office/drawing/2014/main" id="{00EB76E1-6342-9AD1-7A2E-EAFDF61CFCED}"/>
                </a:ext>
              </a:extLst>
            </p:cNvPr>
            <p:cNvSpPr/>
            <p:nvPr/>
          </p:nvSpPr>
          <p:spPr>
            <a:xfrm>
              <a:off x="12119133" y="7105523"/>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10 w 112585"/>
                <a:gd name="connsiteY9" fmla="*/ 110490 h 142208"/>
                <a:gd name="connsiteX10" fmla="*/ 68485 w 112585"/>
                <a:gd name="connsiteY10" fmla="*/ 125254 h 142208"/>
                <a:gd name="connsiteX11" fmla="*/ 88964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956 w 112585"/>
                <a:gd name="connsiteY22" fmla="*/ 58388 h 142208"/>
                <a:gd name="connsiteX23" fmla="*/ 85630 w 112585"/>
                <a:gd name="connsiteY23" fmla="*/ 58388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9"/>
                    <a:pt x="0" y="92678"/>
                    <a:pt x="0" y="71152"/>
                  </a:cubicBezTo>
                  <a:cubicBezTo>
                    <a:pt x="0" y="56960"/>
                    <a:pt x="2667" y="44482"/>
                    <a:pt x="8096" y="33719"/>
                  </a:cubicBezTo>
                  <a:cubicBezTo>
                    <a:pt x="13430" y="22955"/>
                    <a:pt x="21050" y="14669"/>
                    <a:pt x="30766" y="8763"/>
                  </a:cubicBezTo>
                  <a:cubicBezTo>
                    <a:pt x="40481" y="2858"/>
                    <a:pt x="51530" y="0"/>
                    <a:pt x="63913" y="0"/>
                  </a:cubicBezTo>
                  <a:cubicBezTo>
                    <a:pt x="79058" y="0"/>
                    <a:pt x="90869" y="4191"/>
                    <a:pt x="99250" y="12573"/>
                  </a:cubicBezTo>
                  <a:cubicBezTo>
                    <a:pt x="107633" y="20955"/>
                    <a:pt x="112109" y="33052"/>
                    <a:pt x="112586" y="48673"/>
                  </a:cubicBezTo>
                  <a:cubicBezTo>
                    <a:pt x="112586" y="58674"/>
                    <a:pt x="112014" y="66199"/>
                    <a:pt x="110871" y="71438"/>
                  </a:cubicBezTo>
                  <a:lnTo>
                    <a:pt x="26670" y="71438"/>
                  </a:lnTo>
                  <a:cubicBezTo>
                    <a:pt x="26956" y="87630"/>
                    <a:pt x="30766" y="100584"/>
                    <a:pt x="37910" y="110490"/>
                  </a:cubicBezTo>
                  <a:cubicBezTo>
                    <a:pt x="45053" y="120396"/>
                    <a:pt x="55245" y="125254"/>
                    <a:pt x="68485" y="125254"/>
                  </a:cubicBezTo>
                  <a:cubicBezTo>
                    <a:pt x="75057" y="125254"/>
                    <a:pt x="81820" y="124111"/>
                    <a:pt x="88964" y="121729"/>
                  </a:cubicBezTo>
                  <a:cubicBezTo>
                    <a:pt x="96012" y="119348"/>
                    <a:pt x="101537" y="116586"/>
                    <a:pt x="105442" y="113252"/>
                  </a:cubicBezTo>
                  <a:lnTo>
                    <a:pt x="110109" y="124015"/>
                  </a:lnTo>
                  <a:cubicBezTo>
                    <a:pt x="105347" y="128873"/>
                    <a:pt x="98393" y="133160"/>
                    <a:pt x="89059" y="136779"/>
                  </a:cubicBezTo>
                  <a:cubicBezTo>
                    <a:pt x="79724" y="140398"/>
                    <a:pt x="70295" y="142208"/>
                    <a:pt x="60674" y="142208"/>
                  </a:cubicBezTo>
                  <a:cubicBezTo>
                    <a:pt x="40958" y="142113"/>
                    <a:pt x="25908" y="135636"/>
                    <a:pt x="15526" y="122777"/>
                  </a:cubicBezTo>
                  <a:close/>
                  <a:moveTo>
                    <a:pt x="85630" y="58388"/>
                  </a:moveTo>
                  <a:cubicBezTo>
                    <a:pt x="86106" y="54959"/>
                    <a:pt x="86392" y="51435"/>
                    <a:pt x="86392" y="47911"/>
                  </a:cubicBezTo>
                  <a:cubicBezTo>
                    <a:pt x="86201" y="37338"/>
                    <a:pt x="84011" y="28956"/>
                    <a:pt x="79629" y="22860"/>
                  </a:cubicBezTo>
                  <a:cubicBezTo>
                    <a:pt x="75248" y="16764"/>
                    <a:pt x="68485" y="13716"/>
                    <a:pt x="59150" y="13716"/>
                  </a:cubicBezTo>
                  <a:cubicBezTo>
                    <a:pt x="49721" y="13716"/>
                    <a:pt x="42100" y="17145"/>
                    <a:pt x="36481" y="24003"/>
                  </a:cubicBezTo>
                  <a:cubicBezTo>
                    <a:pt x="30861" y="30861"/>
                    <a:pt x="27718" y="42196"/>
                    <a:pt x="26956" y="58388"/>
                  </a:cubicBezTo>
                  <a:lnTo>
                    <a:pt x="85630" y="58388"/>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0" name="Freeform: Shape 1042">
              <a:extLst>
                <a:ext uri="{FF2B5EF4-FFF2-40B4-BE49-F238E27FC236}">
                  <a16:creationId xmlns:a16="http://schemas.microsoft.com/office/drawing/2014/main" id="{9FE5E611-6424-29BB-3351-9FF2B2C1827C}"/>
                </a:ext>
              </a:extLst>
            </p:cNvPr>
            <p:cNvSpPr/>
            <p:nvPr/>
          </p:nvSpPr>
          <p:spPr>
            <a:xfrm>
              <a:off x="12311538" y="7061422"/>
              <a:ext cx="140970" cy="183546"/>
            </a:xfrm>
            <a:custGeom>
              <a:avLst/>
              <a:gdLst>
                <a:gd name="connsiteX0" fmla="*/ 20288 w 140970"/>
                <a:gd name="connsiteY0" fmla="*/ 16859 h 183546"/>
                <a:gd name="connsiteX1" fmla="*/ 1238 w 140970"/>
                <a:gd name="connsiteY1" fmla="*/ 13907 h 183546"/>
                <a:gd name="connsiteX2" fmla="*/ 1238 w 140970"/>
                <a:gd name="connsiteY2" fmla="*/ 1715 h 183546"/>
                <a:gd name="connsiteX3" fmla="*/ 33814 w 140970"/>
                <a:gd name="connsiteY3" fmla="*/ 1715 h 183546"/>
                <a:gd name="connsiteX4" fmla="*/ 51149 w 140970"/>
                <a:gd name="connsiteY4" fmla="*/ 953 h 183546"/>
                <a:gd name="connsiteX5" fmla="*/ 76105 w 140970"/>
                <a:gd name="connsiteY5" fmla="*/ 0 h 183546"/>
                <a:gd name="connsiteX6" fmla="*/ 126301 w 140970"/>
                <a:gd name="connsiteY6" fmla="*/ 13240 h 183546"/>
                <a:gd name="connsiteX7" fmla="*/ 140970 w 140970"/>
                <a:gd name="connsiteY7" fmla="*/ 52388 h 183546"/>
                <a:gd name="connsiteX8" fmla="*/ 131921 w 140970"/>
                <a:gd name="connsiteY8" fmla="*/ 86392 h 183546"/>
                <a:gd name="connsiteX9" fmla="*/ 106870 w 140970"/>
                <a:gd name="connsiteY9" fmla="*/ 108395 h 183546"/>
                <a:gd name="connsiteX10" fmla="*/ 70009 w 140970"/>
                <a:gd name="connsiteY10" fmla="*/ 116015 h 183546"/>
                <a:gd name="connsiteX11" fmla="*/ 55531 w 140970"/>
                <a:gd name="connsiteY11" fmla="*/ 115634 h 183546"/>
                <a:gd name="connsiteX12" fmla="*/ 46482 w 140970"/>
                <a:gd name="connsiteY12" fmla="*/ 115062 h 183546"/>
                <a:gd name="connsiteX13" fmla="*/ 46482 w 140970"/>
                <a:gd name="connsiteY13" fmla="*/ 168878 h 183546"/>
                <a:gd name="connsiteX14" fmla="*/ 80010 w 140970"/>
                <a:gd name="connsiteY14" fmla="*/ 171545 h 183546"/>
                <a:gd name="connsiteX15" fmla="*/ 80010 w 140970"/>
                <a:gd name="connsiteY15" fmla="*/ 183547 h 183546"/>
                <a:gd name="connsiteX16" fmla="*/ 0 w 140970"/>
                <a:gd name="connsiteY16" fmla="*/ 183547 h 183546"/>
                <a:gd name="connsiteX17" fmla="*/ 0 w 140970"/>
                <a:gd name="connsiteY17" fmla="*/ 171545 h 183546"/>
                <a:gd name="connsiteX18" fmla="*/ 20288 w 140970"/>
                <a:gd name="connsiteY18" fmla="*/ 169069 h 183546"/>
                <a:gd name="connsiteX19" fmla="*/ 20288 w 140970"/>
                <a:gd name="connsiteY19" fmla="*/ 16859 h 183546"/>
                <a:gd name="connsiteX20" fmla="*/ 69913 w 140970"/>
                <a:gd name="connsiteY20" fmla="*/ 102680 h 183546"/>
                <a:gd name="connsiteX21" fmla="*/ 101346 w 140970"/>
                <a:gd name="connsiteY21" fmla="*/ 90964 h 183546"/>
                <a:gd name="connsiteX22" fmla="*/ 113443 w 140970"/>
                <a:gd name="connsiteY22" fmla="*/ 52578 h 183546"/>
                <a:gd name="connsiteX23" fmla="*/ 102870 w 140970"/>
                <a:gd name="connsiteY23" fmla="*/ 22384 h 183546"/>
                <a:gd name="connsiteX24" fmla="*/ 70104 w 140970"/>
                <a:gd name="connsiteY24" fmla="*/ 13240 h 183546"/>
                <a:gd name="connsiteX25" fmla="*/ 53435 w 140970"/>
                <a:gd name="connsiteY25" fmla="*/ 14192 h 183546"/>
                <a:gd name="connsiteX26" fmla="*/ 46292 w 140970"/>
                <a:gd name="connsiteY26" fmla="*/ 14669 h 183546"/>
                <a:gd name="connsiteX27" fmla="*/ 46292 w 140970"/>
                <a:gd name="connsiteY27" fmla="*/ 101537 h 183546"/>
                <a:gd name="connsiteX28" fmla="*/ 69913 w 140970"/>
                <a:gd name="connsiteY28" fmla="*/ 102680 h 18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970" h="183546">
                  <a:moveTo>
                    <a:pt x="20288" y="16859"/>
                  </a:moveTo>
                  <a:lnTo>
                    <a:pt x="1238" y="13907"/>
                  </a:lnTo>
                  <a:lnTo>
                    <a:pt x="1238" y="1715"/>
                  </a:lnTo>
                  <a:lnTo>
                    <a:pt x="33814" y="1715"/>
                  </a:lnTo>
                  <a:cubicBezTo>
                    <a:pt x="39719" y="1715"/>
                    <a:pt x="45434" y="1429"/>
                    <a:pt x="51149" y="953"/>
                  </a:cubicBezTo>
                  <a:cubicBezTo>
                    <a:pt x="60007" y="286"/>
                    <a:pt x="68294" y="0"/>
                    <a:pt x="76105" y="0"/>
                  </a:cubicBezTo>
                  <a:cubicBezTo>
                    <a:pt x="99727" y="191"/>
                    <a:pt x="116491" y="4572"/>
                    <a:pt x="126301" y="13240"/>
                  </a:cubicBezTo>
                  <a:cubicBezTo>
                    <a:pt x="136112" y="21908"/>
                    <a:pt x="140970" y="34957"/>
                    <a:pt x="140970" y="52388"/>
                  </a:cubicBezTo>
                  <a:cubicBezTo>
                    <a:pt x="140970" y="65437"/>
                    <a:pt x="137922" y="76772"/>
                    <a:pt x="131921" y="86392"/>
                  </a:cubicBezTo>
                  <a:cubicBezTo>
                    <a:pt x="125921" y="96012"/>
                    <a:pt x="117538" y="103346"/>
                    <a:pt x="106870" y="108395"/>
                  </a:cubicBezTo>
                  <a:cubicBezTo>
                    <a:pt x="96202" y="113443"/>
                    <a:pt x="83915" y="116015"/>
                    <a:pt x="70009" y="116015"/>
                  </a:cubicBezTo>
                  <a:cubicBezTo>
                    <a:pt x="65246" y="116015"/>
                    <a:pt x="60484" y="115919"/>
                    <a:pt x="55531" y="115634"/>
                  </a:cubicBezTo>
                  <a:cubicBezTo>
                    <a:pt x="50673" y="115348"/>
                    <a:pt x="47625" y="115157"/>
                    <a:pt x="46482" y="115062"/>
                  </a:cubicBezTo>
                  <a:lnTo>
                    <a:pt x="46482" y="168878"/>
                  </a:lnTo>
                  <a:lnTo>
                    <a:pt x="80010" y="171545"/>
                  </a:lnTo>
                  <a:lnTo>
                    <a:pt x="80010" y="183547"/>
                  </a:lnTo>
                  <a:lnTo>
                    <a:pt x="0" y="183547"/>
                  </a:lnTo>
                  <a:lnTo>
                    <a:pt x="0" y="171545"/>
                  </a:lnTo>
                  <a:lnTo>
                    <a:pt x="20288" y="169069"/>
                  </a:lnTo>
                  <a:lnTo>
                    <a:pt x="20288" y="16859"/>
                  </a:lnTo>
                  <a:close/>
                  <a:moveTo>
                    <a:pt x="69913" y="102680"/>
                  </a:moveTo>
                  <a:cubicBezTo>
                    <a:pt x="82772" y="102680"/>
                    <a:pt x="93250" y="98774"/>
                    <a:pt x="101346" y="90964"/>
                  </a:cubicBezTo>
                  <a:cubicBezTo>
                    <a:pt x="109442" y="83153"/>
                    <a:pt x="113443" y="70295"/>
                    <a:pt x="113443" y="52578"/>
                  </a:cubicBezTo>
                  <a:cubicBezTo>
                    <a:pt x="113443" y="38576"/>
                    <a:pt x="109918" y="28480"/>
                    <a:pt x="102870" y="22384"/>
                  </a:cubicBezTo>
                  <a:cubicBezTo>
                    <a:pt x="95821" y="16288"/>
                    <a:pt x="84963" y="13240"/>
                    <a:pt x="70104" y="13240"/>
                  </a:cubicBezTo>
                  <a:cubicBezTo>
                    <a:pt x="64865" y="13240"/>
                    <a:pt x="59341" y="13621"/>
                    <a:pt x="53435" y="14192"/>
                  </a:cubicBezTo>
                  <a:cubicBezTo>
                    <a:pt x="49816" y="14478"/>
                    <a:pt x="47434" y="14669"/>
                    <a:pt x="46292" y="14669"/>
                  </a:cubicBezTo>
                  <a:lnTo>
                    <a:pt x="46292" y="101537"/>
                  </a:lnTo>
                  <a:cubicBezTo>
                    <a:pt x="51054" y="102299"/>
                    <a:pt x="58865" y="102680"/>
                    <a:pt x="69913" y="10268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1" name="Freeform: Shape 1043">
              <a:extLst>
                <a:ext uri="{FF2B5EF4-FFF2-40B4-BE49-F238E27FC236}">
                  <a16:creationId xmlns:a16="http://schemas.microsoft.com/office/drawing/2014/main" id="{17703861-E03F-CCCD-066E-27E26B13C5E1}"/>
                </a:ext>
              </a:extLst>
            </p:cNvPr>
            <p:cNvSpPr/>
            <p:nvPr/>
          </p:nvSpPr>
          <p:spPr>
            <a:xfrm>
              <a:off x="12467367" y="7106285"/>
              <a:ext cx="137541" cy="141350"/>
            </a:xfrm>
            <a:custGeom>
              <a:avLst/>
              <a:gdLst>
                <a:gd name="connsiteX0" fmla="*/ 103442 w 137541"/>
                <a:gd name="connsiteY0" fmla="*/ 138113 h 141350"/>
                <a:gd name="connsiteX1" fmla="*/ 100108 w 137541"/>
                <a:gd name="connsiteY1" fmla="*/ 129350 h 141350"/>
                <a:gd name="connsiteX2" fmla="*/ 100108 w 137541"/>
                <a:gd name="connsiteY2" fmla="*/ 121063 h 141350"/>
                <a:gd name="connsiteX3" fmla="*/ 79915 w 137541"/>
                <a:gd name="connsiteY3" fmla="*/ 135255 h 141350"/>
                <a:gd name="connsiteX4" fmla="*/ 55531 w 137541"/>
                <a:gd name="connsiteY4" fmla="*/ 141351 h 141350"/>
                <a:gd name="connsiteX5" fmla="*/ 23241 w 137541"/>
                <a:gd name="connsiteY5" fmla="*/ 129159 h 141350"/>
                <a:gd name="connsiteX6" fmla="*/ 13716 w 137541"/>
                <a:gd name="connsiteY6" fmla="*/ 88773 h 141350"/>
                <a:gd name="connsiteX7" fmla="*/ 13716 w 137541"/>
                <a:gd name="connsiteY7" fmla="*/ 17812 h 141350"/>
                <a:gd name="connsiteX8" fmla="*/ 0 w 137541"/>
                <a:gd name="connsiteY8" fmla="*/ 13906 h 141350"/>
                <a:gd name="connsiteX9" fmla="*/ 0 w 137541"/>
                <a:gd name="connsiteY9" fmla="*/ 3143 h 141350"/>
                <a:gd name="connsiteX10" fmla="*/ 34290 w 137541"/>
                <a:gd name="connsiteY10" fmla="*/ 0 h 141350"/>
                <a:gd name="connsiteX11" fmla="*/ 34576 w 137541"/>
                <a:gd name="connsiteY11" fmla="*/ 0 h 141350"/>
                <a:gd name="connsiteX12" fmla="*/ 39243 w 137541"/>
                <a:gd name="connsiteY12" fmla="*/ 2953 h 141350"/>
                <a:gd name="connsiteX13" fmla="*/ 39243 w 137541"/>
                <a:gd name="connsiteY13" fmla="*/ 86868 h 141350"/>
                <a:gd name="connsiteX14" fmla="*/ 41338 w 137541"/>
                <a:gd name="connsiteY14" fmla="*/ 109061 h 141350"/>
                <a:gd name="connsiteX15" fmla="*/ 48673 w 137541"/>
                <a:gd name="connsiteY15" fmla="*/ 120777 h 141350"/>
                <a:gd name="connsiteX16" fmla="*/ 64008 w 137541"/>
                <a:gd name="connsiteY16" fmla="*/ 124587 h 141350"/>
                <a:gd name="connsiteX17" fmla="*/ 82391 w 137541"/>
                <a:gd name="connsiteY17" fmla="*/ 120396 h 141350"/>
                <a:gd name="connsiteX18" fmla="*/ 97346 w 137541"/>
                <a:gd name="connsiteY18" fmla="*/ 110585 h 141350"/>
                <a:gd name="connsiteX19" fmla="*/ 97346 w 137541"/>
                <a:gd name="connsiteY19" fmla="*/ 17812 h 141350"/>
                <a:gd name="connsiteX20" fmla="*/ 79724 w 137541"/>
                <a:gd name="connsiteY20" fmla="*/ 13906 h 141350"/>
                <a:gd name="connsiteX21" fmla="*/ 79724 w 137541"/>
                <a:gd name="connsiteY21" fmla="*/ 3143 h 141350"/>
                <a:gd name="connsiteX22" fmla="*/ 116967 w 137541"/>
                <a:gd name="connsiteY22" fmla="*/ 0 h 141350"/>
                <a:gd name="connsiteX23" fmla="*/ 117253 w 137541"/>
                <a:gd name="connsiteY23" fmla="*/ 0 h 141350"/>
                <a:gd name="connsiteX24" fmla="*/ 122872 w 137541"/>
                <a:gd name="connsiteY24" fmla="*/ 2953 h 141350"/>
                <a:gd name="connsiteX25" fmla="*/ 122872 w 137541"/>
                <a:gd name="connsiteY25" fmla="*/ 126302 h 141350"/>
                <a:gd name="connsiteX26" fmla="*/ 137541 w 137541"/>
                <a:gd name="connsiteY26" fmla="*/ 126302 h 141350"/>
                <a:gd name="connsiteX27" fmla="*/ 137255 w 137541"/>
                <a:gd name="connsiteY27" fmla="*/ 137350 h 141350"/>
                <a:gd name="connsiteX28" fmla="*/ 125349 w 137541"/>
                <a:gd name="connsiteY28" fmla="*/ 140017 h 141350"/>
                <a:gd name="connsiteX29" fmla="*/ 113729 w 137541"/>
                <a:gd name="connsiteY29" fmla="*/ 140970 h 141350"/>
                <a:gd name="connsiteX30" fmla="*/ 103442 w 137541"/>
                <a:gd name="connsiteY30" fmla="*/ 138113 h 1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0">
                  <a:moveTo>
                    <a:pt x="103442" y="138113"/>
                  </a:moveTo>
                  <a:cubicBezTo>
                    <a:pt x="101251" y="136303"/>
                    <a:pt x="100108" y="133350"/>
                    <a:pt x="100108" y="129350"/>
                  </a:cubicBezTo>
                  <a:lnTo>
                    <a:pt x="100108" y="121063"/>
                  </a:lnTo>
                  <a:cubicBezTo>
                    <a:pt x="94774" y="126492"/>
                    <a:pt x="88011" y="131159"/>
                    <a:pt x="79915" y="135255"/>
                  </a:cubicBezTo>
                  <a:cubicBezTo>
                    <a:pt x="71818" y="139351"/>
                    <a:pt x="63722" y="141351"/>
                    <a:pt x="55531" y="141351"/>
                  </a:cubicBezTo>
                  <a:cubicBezTo>
                    <a:pt x="40386" y="141351"/>
                    <a:pt x="29623" y="137255"/>
                    <a:pt x="23241" y="129159"/>
                  </a:cubicBezTo>
                  <a:cubicBezTo>
                    <a:pt x="16859" y="120967"/>
                    <a:pt x="13716" y="107537"/>
                    <a:pt x="13716" y="88773"/>
                  </a:cubicBezTo>
                  <a:lnTo>
                    <a:pt x="13716" y="17812"/>
                  </a:lnTo>
                  <a:lnTo>
                    <a:pt x="0" y="13906"/>
                  </a:lnTo>
                  <a:lnTo>
                    <a:pt x="0" y="3143"/>
                  </a:lnTo>
                  <a:lnTo>
                    <a:pt x="34290" y="0"/>
                  </a:lnTo>
                  <a:lnTo>
                    <a:pt x="34576" y="0"/>
                  </a:lnTo>
                  <a:lnTo>
                    <a:pt x="39243" y="2953"/>
                  </a:lnTo>
                  <a:lnTo>
                    <a:pt x="39243" y="86868"/>
                  </a:lnTo>
                  <a:cubicBezTo>
                    <a:pt x="39243" y="96298"/>
                    <a:pt x="39910" y="103727"/>
                    <a:pt x="41338" y="109061"/>
                  </a:cubicBezTo>
                  <a:cubicBezTo>
                    <a:pt x="42767" y="114395"/>
                    <a:pt x="45148" y="118300"/>
                    <a:pt x="48673" y="120777"/>
                  </a:cubicBezTo>
                  <a:cubicBezTo>
                    <a:pt x="52197" y="123349"/>
                    <a:pt x="57245" y="124587"/>
                    <a:pt x="64008" y="124587"/>
                  </a:cubicBezTo>
                  <a:cubicBezTo>
                    <a:pt x="70580" y="124587"/>
                    <a:pt x="76676" y="123158"/>
                    <a:pt x="82391" y="120396"/>
                  </a:cubicBezTo>
                  <a:cubicBezTo>
                    <a:pt x="88106" y="117634"/>
                    <a:pt x="93059" y="114395"/>
                    <a:pt x="97346" y="110585"/>
                  </a:cubicBezTo>
                  <a:lnTo>
                    <a:pt x="97346" y="17812"/>
                  </a:lnTo>
                  <a:lnTo>
                    <a:pt x="79724" y="13906"/>
                  </a:lnTo>
                  <a:lnTo>
                    <a:pt x="79724" y="3143"/>
                  </a:lnTo>
                  <a:lnTo>
                    <a:pt x="116967" y="0"/>
                  </a:lnTo>
                  <a:lnTo>
                    <a:pt x="117253" y="0"/>
                  </a:lnTo>
                  <a:lnTo>
                    <a:pt x="122872" y="2953"/>
                  </a:lnTo>
                  <a:lnTo>
                    <a:pt x="122872" y="126302"/>
                  </a:lnTo>
                  <a:lnTo>
                    <a:pt x="137541" y="126302"/>
                  </a:lnTo>
                  <a:lnTo>
                    <a:pt x="137255" y="137350"/>
                  </a:lnTo>
                  <a:cubicBezTo>
                    <a:pt x="132683" y="138494"/>
                    <a:pt x="128683" y="139351"/>
                    <a:pt x="125349" y="140017"/>
                  </a:cubicBezTo>
                  <a:cubicBezTo>
                    <a:pt x="122015" y="140684"/>
                    <a:pt x="118110" y="140970"/>
                    <a:pt x="113729" y="140970"/>
                  </a:cubicBezTo>
                  <a:cubicBezTo>
                    <a:pt x="109061" y="140779"/>
                    <a:pt x="105632" y="139922"/>
                    <a:pt x="103442" y="13811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2" name="Freeform: Shape 1044">
              <a:extLst>
                <a:ext uri="{FF2B5EF4-FFF2-40B4-BE49-F238E27FC236}">
                  <a16:creationId xmlns:a16="http://schemas.microsoft.com/office/drawing/2014/main" id="{C17945C4-6584-D7E6-5956-94F620710F4E}"/>
                </a:ext>
              </a:extLst>
            </p:cNvPr>
            <p:cNvSpPr/>
            <p:nvPr/>
          </p:nvSpPr>
          <p:spPr>
            <a:xfrm>
              <a:off x="12612814" y="7044467"/>
              <a:ext cx="138779" cy="203168"/>
            </a:xfrm>
            <a:custGeom>
              <a:avLst/>
              <a:gdLst>
                <a:gd name="connsiteX0" fmla="*/ 0 w 138779"/>
                <a:gd name="connsiteY0" fmla="*/ 4667 h 203168"/>
                <a:gd name="connsiteX1" fmla="*/ 39148 w 138779"/>
                <a:gd name="connsiteY1" fmla="*/ 0 h 203168"/>
                <a:gd name="connsiteX2" fmla="*/ 39624 w 138779"/>
                <a:gd name="connsiteY2" fmla="*/ 0 h 203168"/>
                <a:gd name="connsiteX3" fmla="*/ 45244 w 138779"/>
                <a:gd name="connsiteY3" fmla="*/ 3715 h 203168"/>
                <a:gd name="connsiteX4" fmla="*/ 45244 w 138779"/>
                <a:gd name="connsiteY4" fmla="*/ 77343 h 203168"/>
                <a:gd name="connsiteX5" fmla="*/ 62770 w 138779"/>
                <a:gd name="connsiteY5" fmla="*/ 65627 h 203168"/>
                <a:gd name="connsiteX6" fmla="*/ 85439 w 138779"/>
                <a:gd name="connsiteY6" fmla="*/ 60960 h 203168"/>
                <a:gd name="connsiteX7" fmla="*/ 112205 w 138779"/>
                <a:gd name="connsiteY7" fmla="*/ 68104 h 203168"/>
                <a:gd name="connsiteX8" fmla="*/ 131540 w 138779"/>
                <a:gd name="connsiteY8" fmla="*/ 90107 h 203168"/>
                <a:gd name="connsiteX9" fmla="*/ 138779 w 138779"/>
                <a:gd name="connsiteY9" fmla="*/ 127826 h 203168"/>
                <a:gd name="connsiteX10" fmla="*/ 130112 w 138779"/>
                <a:gd name="connsiteY10" fmla="*/ 166021 h 203168"/>
                <a:gd name="connsiteX11" fmla="*/ 105251 w 138779"/>
                <a:gd name="connsiteY11" fmla="*/ 193167 h 203168"/>
                <a:gd name="connsiteX12" fmla="*/ 67818 w 138779"/>
                <a:gd name="connsiteY12" fmla="*/ 203168 h 203168"/>
                <a:gd name="connsiteX13" fmla="*/ 36957 w 138779"/>
                <a:gd name="connsiteY13" fmla="*/ 199835 h 203168"/>
                <a:gd name="connsiteX14" fmla="*/ 20098 w 138779"/>
                <a:gd name="connsiteY14" fmla="*/ 193834 h 203168"/>
                <a:gd name="connsiteX15" fmla="*/ 20098 w 138779"/>
                <a:gd name="connsiteY15" fmla="*/ 17621 h 203168"/>
                <a:gd name="connsiteX16" fmla="*/ 0 w 138779"/>
                <a:gd name="connsiteY16" fmla="*/ 14954 h 203168"/>
                <a:gd name="connsiteX17" fmla="*/ 0 w 138779"/>
                <a:gd name="connsiteY17" fmla="*/ 4667 h 203168"/>
                <a:gd name="connsiteX18" fmla="*/ 58103 w 138779"/>
                <a:gd name="connsiteY18" fmla="*/ 82582 h 203168"/>
                <a:gd name="connsiteX19" fmla="*/ 45244 w 138779"/>
                <a:gd name="connsiteY19" fmla="*/ 92202 h 203168"/>
                <a:gd name="connsiteX20" fmla="*/ 45244 w 138779"/>
                <a:gd name="connsiteY20" fmla="*/ 182309 h 203168"/>
                <a:gd name="connsiteX21" fmla="*/ 53721 w 138779"/>
                <a:gd name="connsiteY21" fmla="*/ 187833 h 203168"/>
                <a:gd name="connsiteX22" fmla="*/ 69533 w 138779"/>
                <a:gd name="connsiteY22" fmla="*/ 189928 h 203168"/>
                <a:gd name="connsiteX23" fmla="*/ 99917 w 138779"/>
                <a:gd name="connsiteY23" fmla="*/ 174784 h 203168"/>
                <a:gd name="connsiteX24" fmla="*/ 111443 w 138779"/>
                <a:gd name="connsiteY24" fmla="*/ 130493 h 203168"/>
                <a:gd name="connsiteX25" fmla="*/ 101441 w 138779"/>
                <a:gd name="connsiteY25" fmla="*/ 91345 h 203168"/>
                <a:gd name="connsiteX26" fmla="*/ 75533 w 138779"/>
                <a:gd name="connsiteY26" fmla="*/ 78391 h 203168"/>
                <a:gd name="connsiteX27" fmla="*/ 58103 w 138779"/>
                <a:gd name="connsiteY27" fmla="*/ 82582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779" h="203168">
                  <a:moveTo>
                    <a:pt x="0" y="4667"/>
                  </a:moveTo>
                  <a:lnTo>
                    <a:pt x="39148" y="0"/>
                  </a:lnTo>
                  <a:lnTo>
                    <a:pt x="39624" y="0"/>
                  </a:lnTo>
                  <a:lnTo>
                    <a:pt x="45244" y="3715"/>
                  </a:lnTo>
                  <a:lnTo>
                    <a:pt x="45244" y="77343"/>
                  </a:lnTo>
                  <a:cubicBezTo>
                    <a:pt x="50102" y="72580"/>
                    <a:pt x="56007" y="68675"/>
                    <a:pt x="62770" y="65627"/>
                  </a:cubicBezTo>
                  <a:cubicBezTo>
                    <a:pt x="69533" y="62579"/>
                    <a:pt x="77057" y="60960"/>
                    <a:pt x="85439" y="60960"/>
                  </a:cubicBezTo>
                  <a:cubicBezTo>
                    <a:pt x="95250" y="60960"/>
                    <a:pt x="104108" y="63341"/>
                    <a:pt x="112205" y="68104"/>
                  </a:cubicBezTo>
                  <a:cubicBezTo>
                    <a:pt x="120301" y="72866"/>
                    <a:pt x="126683" y="80201"/>
                    <a:pt x="131540" y="90107"/>
                  </a:cubicBezTo>
                  <a:cubicBezTo>
                    <a:pt x="136303" y="100013"/>
                    <a:pt x="138779" y="112586"/>
                    <a:pt x="138779" y="127826"/>
                  </a:cubicBezTo>
                  <a:cubicBezTo>
                    <a:pt x="138779" y="141827"/>
                    <a:pt x="135922" y="154591"/>
                    <a:pt x="130112" y="166021"/>
                  </a:cubicBezTo>
                  <a:cubicBezTo>
                    <a:pt x="124301" y="177451"/>
                    <a:pt x="116015" y="186499"/>
                    <a:pt x="105251" y="193167"/>
                  </a:cubicBezTo>
                  <a:cubicBezTo>
                    <a:pt x="94488" y="199835"/>
                    <a:pt x="82010" y="203168"/>
                    <a:pt x="67818" y="203168"/>
                  </a:cubicBezTo>
                  <a:cubicBezTo>
                    <a:pt x="56579" y="203168"/>
                    <a:pt x="46292" y="202025"/>
                    <a:pt x="36957" y="199835"/>
                  </a:cubicBezTo>
                  <a:cubicBezTo>
                    <a:pt x="27623" y="197644"/>
                    <a:pt x="22003" y="195643"/>
                    <a:pt x="20098" y="193834"/>
                  </a:cubicBezTo>
                  <a:lnTo>
                    <a:pt x="20098" y="17621"/>
                  </a:lnTo>
                  <a:lnTo>
                    <a:pt x="0" y="14954"/>
                  </a:lnTo>
                  <a:lnTo>
                    <a:pt x="0" y="4667"/>
                  </a:lnTo>
                  <a:close/>
                  <a:moveTo>
                    <a:pt x="58103" y="82582"/>
                  </a:moveTo>
                  <a:cubicBezTo>
                    <a:pt x="52769" y="85439"/>
                    <a:pt x="48482" y="88678"/>
                    <a:pt x="45244" y="92202"/>
                  </a:cubicBezTo>
                  <a:lnTo>
                    <a:pt x="45244" y="182309"/>
                  </a:lnTo>
                  <a:cubicBezTo>
                    <a:pt x="46196" y="184595"/>
                    <a:pt x="49054" y="186404"/>
                    <a:pt x="53721" y="187833"/>
                  </a:cubicBezTo>
                  <a:cubicBezTo>
                    <a:pt x="58388" y="189262"/>
                    <a:pt x="63627" y="189928"/>
                    <a:pt x="69533" y="189928"/>
                  </a:cubicBezTo>
                  <a:cubicBezTo>
                    <a:pt x="82106" y="189928"/>
                    <a:pt x="92202" y="184880"/>
                    <a:pt x="99917" y="174784"/>
                  </a:cubicBezTo>
                  <a:cubicBezTo>
                    <a:pt x="107537" y="164687"/>
                    <a:pt x="111443" y="149924"/>
                    <a:pt x="111443" y="130493"/>
                  </a:cubicBezTo>
                  <a:cubicBezTo>
                    <a:pt x="111443" y="113062"/>
                    <a:pt x="108109" y="100013"/>
                    <a:pt x="101441" y="91345"/>
                  </a:cubicBezTo>
                  <a:cubicBezTo>
                    <a:pt x="94774" y="82677"/>
                    <a:pt x="86106" y="78391"/>
                    <a:pt x="75533" y="78391"/>
                  </a:cubicBezTo>
                  <a:cubicBezTo>
                    <a:pt x="69152" y="78295"/>
                    <a:pt x="63341" y="79724"/>
                    <a:pt x="58103" y="82582"/>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3" name="Freeform: Shape 1045">
              <a:extLst>
                <a:ext uri="{FF2B5EF4-FFF2-40B4-BE49-F238E27FC236}">
                  <a16:creationId xmlns:a16="http://schemas.microsoft.com/office/drawing/2014/main" id="{CC32EF33-708E-A9B3-6649-2DEF0FC835DE}"/>
                </a:ext>
              </a:extLst>
            </p:cNvPr>
            <p:cNvSpPr/>
            <p:nvPr/>
          </p:nvSpPr>
          <p:spPr>
            <a:xfrm>
              <a:off x="12770834" y="7044563"/>
              <a:ext cx="66103" cy="200501"/>
            </a:xfrm>
            <a:custGeom>
              <a:avLst/>
              <a:gdLst>
                <a:gd name="connsiteX0" fmla="*/ 19812 w 66103"/>
                <a:gd name="connsiteY0" fmla="*/ 17812 h 200501"/>
                <a:gd name="connsiteX1" fmla="*/ 0 w 66103"/>
                <a:gd name="connsiteY1" fmla="*/ 15145 h 200501"/>
                <a:gd name="connsiteX2" fmla="*/ 0 w 66103"/>
                <a:gd name="connsiteY2" fmla="*/ 4667 h 200501"/>
                <a:gd name="connsiteX3" fmla="*/ 39433 w 66103"/>
                <a:gd name="connsiteY3" fmla="*/ 0 h 200501"/>
                <a:gd name="connsiteX4" fmla="*/ 39910 w 66103"/>
                <a:gd name="connsiteY4" fmla="*/ 0 h 200501"/>
                <a:gd name="connsiteX5" fmla="*/ 45339 w 66103"/>
                <a:gd name="connsiteY5" fmla="*/ 3715 h 200501"/>
                <a:gd name="connsiteX6" fmla="*/ 45339 w 66103"/>
                <a:gd name="connsiteY6" fmla="*/ 186500 h 200501"/>
                <a:gd name="connsiteX7" fmla="*/ 66104 w 66103"/>
                <a:gd name="connsiteY7" fmla="*/ 188500 h 200501"/>
                <a:gd name="connsiteX8" fmla="*/ 66104 w 66103"/>
                <a:gd name="connsiteY8" fmla="*/ 200501 h 200501"/>
                <a:gd name="connsiteX9" fmla="*/ 0 w 66103"/>
                <a:gd name="connsiteY9" fmla="*/ 200501 h 200501"/>
                <a:gd name="connsiteX10" fmla="*/ 0 w 66103"/>
                <a:gd name="connsiteY10" fmla="*/ 188500 h 200501"/>
                <a:gd name="connsiteX11" fmla="*/ 19812 w 66103"/>
                <a:gd name="connsiteY11" fmla="*/ 186309 h 200501"/>
                <a:gd name="connsiteX12" fmla="*/ 19812 w 66103"/>
                <a:gd name="connsiteY12" fmla="*/ 17812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501">
                  <a:moveTo>
                    <a:pt x="19812" y="17812"/>
                  </a:moveTo>
                  <a:lnTo>
                    <a:pt x="0" y="15145"/>
                  </a:lnTo>
                  <a:lnTo>
                    <a:pt x="0" y="4667"/>
                  </a:lnTo>
                  <a:lnTo>
                    <a:pt x="39433" y="0"/>
                  </a:lnTo>
                  <a:lnTo>
                    <a:pt x="39910" y="0"/>
                  </a:lnTo>
                  <a:lnTo>
                    <a:pt x="45339" y="3715"/>
                  </a:lnTo>
                  <a:lnTo>
                    <a:pt x="45339" y="186500"/>
                  </a:lnTo>
                  <a:lnTo>
                    <a:pt x="66104" y="188500"/>
                  </a:lnTo>
                  <a:lnTo>
                    <a:pt x="66104" y="200501"/>
                  </a:lnTo>
                  <a:lnTo>
                    <a:pt x="0" y="200501"/>
                  </a:lnTo>
                  <a:lnTo>
                    <a:pt x="0" y="188500"/>
                  </a:lnTo>
                  <a:lnTo>
                    <a:pt x="19812" y="186309"/>
                  </a:lnTo>
                  <a:lnTo>
                    <a:pt x="19812" y="17812"/>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4" name="Freeform: Shape 1046">
              <a:extLst>
                <a:ext uri="{FF2B5EF4-FFF2-40B4-BE49-F238E27FC236}">
                  <a16:creationId xmlns:a16="http://schemas.microsoft.com/office/drawing/2014/main" id="{90ED4B2A-D1AC-0813-2F31-F75822F20E02}"/>
                </a:ext>
              </a:extLst>
            </p:cNvPr>
            <p:cNvSpPr/>
            <p:nvPr/>
          </p:nvSpPr>
          <p:spPr>
            <a:xfrm>
              <a:off x="12853606"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6 w 64865"/>
                <a:gd name="connsiteY14" fmla="*/ 18097 h 194119"/>
                <a:gd name="connsiteX15" fmla="*/ 18669 w 64865"/>
                <a:gd name="connsiteY15" fmla="*/ 5143 h 194119"/>
                <a:gd name="connsiteX16" fmla="*/ 31813 w 64865"/>
                <a:gd name="connsiteY16" fmla="*/ 0 h 194119"/>
                <a:gd name="connsiteX17" fmla="*/ 44005 w 64865"/>
                <a:gd name="connsiteY17" fmla="*/ 4381 h 194119"/>
                <a:gd name="connsiteX18" fmla="*/ 47911 w 64865"/>
                <a:gd name="connsiteY18" fmla="*/ 15621 h 194119"/>
                <a:gd name="connsiteX19" fmla="*/ 43148 w 64865"/>
                <a:gd name="connsiteY19" fmla="*/ 28861 h 194119"/>
                <a:gd name="connsiteX20" fmla="*/ 29813 w 64865"/>
                <a:gd name="connsiteY20" fmla="*/ 33718 h 194119"/>
                <a:gd name="connsiteX21" fmla="*/ 29527 w 64865"/>
                <a:gd name="connsiteY21" fmla="*/ 33718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812" y="29337"/>
                  </a:moveTo>
                  <a:cubicBezTo>
                    <a:pt x="15240" y="26384"/>
                    <a:pt x="13906" y="22669"/>
                    <a:pt x="13906" y="18097"/>
                  </a:cubicBezTo>
                  <a:cubicBezTo>
                    <a:pt x="13906" y="12859"/>
                    <a:pt x="15526" y="8572"/>
                    <a:pt x="18669" y="5143"/>
                  </a:cubicBezTo>
                  <a:cubicBezTo>
                    <a:pt x="21812" y="1714"/>
                    <a:pt x="26194" y="0"/>
                    <a:pt x="31813" y="0"/>
                  </a:cubicBezTo>
                  <a:cubicBezTo>
                    <a:pt x="37338" y="0"/>
                    <a:pt x="41434" y="1429"/>
                    <a:pt x="44005" y="4381"/>
                  </a:cubicBezTo>
                  <a:cubicBezTo>
                    <a:pt x="46577" y="7334"/>
                    <a:pt x="47911" y="11049"/>
                    <a:pt x="47911" y="15621"/>
                  </a:cubicBezTo>
                  <a:cubicBezTo>
                    <a:pt x="47911" y="21145"/>
                    <a:pt x="46292" y="25527"/>
                    <a:pt x="43148" y="28861"/>
                  </a:cubicBezTo>
                  <a:cubicBezTo>
                    <a:pt x="40005" y="32194"/>
                    <a:pt x="35528" y="33718"/>
                    <a:pt x="29813" y="33718"/>
                  </a:cubicBezTo>
                  <a:lnTo>
                    <a:pt x="29527" y="33718"/>
                  </a:lnTo>
                  <a:cubicBezTo>
                    <a:pt x="24384" y="33718"/>
                    <a:pt x="20479" y="32290"/>
                    <a:pt x="17812"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5" name="Freeform: Shape 1047">
              <a:extLst>
                <a:ext uri="{FF2B5EF4-FFF2-40B4-BE49-F238E27FC236}">
                  <a16:creationId xmlns:a16="http://schemas.microsoft.com/office/drawing/2014/main" id="{B419F9C9-9D83-D676-5116-E143545E57DE}"/>
                </a:ext>
              </a:extLst>
            </p:cNvPr>
            <p:cNvSpPr/>
            <p:nvPr/>
          </p:nvSpPr>
          <p:spPr>
            <a:xfrm>
              <a:off x="12932947" y="7105427"/>
              <a:ext cx="107158" cy="142303"/>
            </a:xfrm>
            <a:custGeom>
              <a:avLst/>
              <a:gdLst>
                <a:gd name="connsiteX0" fmla="*/ 7908 w 107158"/>
                <a:gd name="connsiteY0" fmla="*/ 35719 h 142303"/>
                <a:gd name="connsiteX1" fmla="*/ 31435 w 107158"/>
                <a:gd name="connsiteY1" fmla="*/ 9620 h 142303"/>
                <a:gd name="connsiteX2" fmla="*/ 68773 w 107158"/>
                <a:gd name="connsiteY2" fmla="*/ 0 h 142303"/>
                <a:gd name="connsiteX3" fmla="*/ 86871 w 107158"/>
                <a:gd name="connsiteY3" fmla="*/ 2000 h 142303"/>
                <a:gd name="connsiteX4" fmla="*/ 104968 w 107158"/>
                <a:gd name="connsiteY4" fmla="*/ 7429 h 142303"/>
                <a:gd name="connsiteX5" fmla="*/ 104016 w 107158"/>
                <a:gd name="connsiteY5" fmla="*/ 45149 h 142303"/>
                <a:gd name="connsiteX6" fmla="*/ 88109 w 107158"/>
                <a:gd name="connsiteY6" fmla="*/ 45149 h 142303"/>
                <a:gd name="connsiteX7" fmla="*/ 82680 w 107158"/>
                <a:gd name="connsiteY7" fmla="*/ 20193 h 142303"/>
                <a:gd name="connsiteX8" fmla="*/ 64106 w 107158"/>
                <a:gd name="connsiteY8" fmla="*/ 13335 h 142303"/>
                <a:gd name="connsiteX9" fmla="*/ 37055 w 107158"/>
                <a:gd name="connsiteY9" fmla="*/ 27146 h 142303"/>
                <a:gd name="connsiteX10" fmla="*/ 27149 w 107158"/>
                <a:gd name="connsiteY10" fmla="*/ 66389 h 142303"/>
                <a:gd name="connsiteX11" fmla="*/ 38293 w 107158"/>
                <a:gd name="connsiteY11" fmla="*/ 110300 h 142303"/>
                <a:gd name="connsiteX12" fmla="*/ 67249 w 107158"/>
                <a:gd name="connsiteY12" fmla="*/ 125349 h 142303"/>
                <a:gd name="connsiteX13" fmla="*/ 86680 w 107158"/>
                <a:gd name="connsiteY13" fmla="*/ 122206 h 142303"/>
                <a:gd name="connsiteX14" fmla="*/ 102492 w 107158"/>
                <a:gd name="connsiteY14" fmla="*/ 114586 h 142303"/>
                <a:gd name="connsiteX15" fmla="*/ 107159 w 107158"/>
                <a:gd name="connsiteY15" fmla="*/ 124397 h 142303"/>
                <a:gd name="connsiteX16" fmla="*/ 87728 w 107158"/>
                <a:gd name="connsiteY16" fmla="*/ 136779 h 142303"/>
                <a:gd name="connsiteX17" fmla="*/ 61629 w 107158"/>
                <a:gd name="connsiteY17" fmla="*/ 142304 h 142303"/>
                <a:gd name="connsiteX18" fmla="*/ 27720 w 107158"/>
                <a:gd name="connsiteY18" fmla="*/ 133255 h 142303"/>
                <a:gd name="connsiteX19" fmla="*/ 6956 w 107158"/>
                <a:gd name="connsiteY19" fmla="*/ 108395 h 142303"/>
                <a:gd name="connsiteX20" fmla="*/ 2 w 107158"/>
                <a:gd name="connsiteY20" fmla="*/ 72581 h 142303"/>
                <a:gd name="connsiteX21" fmla="*/ 7908 w 107158"/>
                <a:gd name="connsiteY21" fmla="*/ 35719 h 14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7158" h="142303">
                  <a:moveTo>
                    <a:pt x="7908" y="35719"/>
                  </a:moveTo>
                  <a:cubicBezTo>
                    <a:pt x="13242" y="24765"/>
                    <a:pt x="21053" y="16097"/>
                    <a:pt x="31435" y="9620"/>
                  </a:cubicBezTo>
                  <a:cubicBezTo>
                    <a:pt x="41817" y="3143"/>
                    <a:pt x="54200" y="0"/>
                    <a:pt x="68773" y="0"/>
                  </a:cubicBezTo>
                  <a:cubicBezTo>
                    <a:pt x="75822" y="0"/>
                    <a:pt x="81822" y="667"/>
                    <a:pt x="86871" y="2000"/>
                  </a:cubicBezTo>
                  <a:cubicBezTo>
                    <a:pt x="91919" y="3334"/>
                    <a:pt x="97920" y="5144"/>
                    <a:pt x="104968" y="7429"/>
                  </a:cubicBezTo>
                  <a:lnTo>
                    <a:pt x="104016" y="45149"/>
                  </a:lnTo>
                  <a:lnTo>
                    <a:pt x="88109" y="45149"/>
                  </a:lnTo>
                  <a:lnTo>
                    <a:pt x="82680" y="20193"/>
                  </a:lnTo>
                  <a:cubicBezTo>
                    <a:pt x="81727" y="15621"/>
                    <a:pt x="75536" y="13335"/>
                    <a:pt x="64106" y="13335"/>
                  </a:cubicBezTo>
                  <a:cubicBezTo>
                    <a:pt x="52676" y="13335"/>
                    <a:pt x="43627" y="17907"/>
                    <a:pt x="37055" y="27146"/>
                  </a:cubicBezTo>
                  <a:cubicBezTo>
                    <a:pt x="30483" y="36385"/>
                    <a:pt x="27149" y="49435"/>
                    <a:pt x="27149" y="66389"/>
                  </a:cubicBezTo>
                  <a:cubicBezTo>
                    <a:pt x="27149" y="85630"/>
                    <a:pt x="30864" y="100298"/>
                    <a:pt x="38293" y="110300"/>
                  </a:cubicBezTo>
                  <a:cubicBezTo>
                    <a:pt x="45722" y="120301"/>
                    <a:pt x="55343" y="125349"/>
                    <a:pt x="67249" y="125349"/>
                  </a:cubicBezTo>
                  <a:cubicBezTo>
                    <a:pt x="74107" y="125349"/>
                    <a:pt x="80584" y="124301"/>
                    <a:pt x="86680" y="122206"/>
                  </a:cubicBezTo>
                  <a:cubicBezTo>
                    <a:pt x="92776" y="120110"/>
                    <a:pt x="98015" y="117539"/>
                    <a:pt x="102492" y="114586"/>
                  </a:cubicBezTo>
                  <a:lnTo>
                    <a:pt x="107159" y="124397"/>
                  </a:lnTo>
                  <a:cubicBezTo>
                    <a:pt x="102777" y="128969"/>
                    <a:pt x="96300" y="133064"/>
                    <a:pt x="87728" y="136779"/>
                  </a:cubicBezTo>
                  <a:cubicBezTo>
                    <a:pt x="79155" y="140494"/>
                    <a:pt x="70488" y="142304"/>
                    <a:pt x="61629" y="142304"/>
                  </a:cubicBezTo>
                  <a:cubicBezTo>
                    <a:pt x="48294" y="142304"/>
                    <a:pt x="36960" y="139256"/>
                    <a:pt x="27720" y="133255"/>
                  </a:cubicBezTo>
                  <a:cubicBezTo>
                    <a:pt x="18481" y="127254"/>
                    <a:pt x="11528" y="118967"/>
                    <a:pt x="6956" y="108395"/>
                  </a:cubicBezTo>
                  <a:cubicBezTo>
                    <a:pt x="2384" y="97822"/>
                    <a:pt x="2" y="85916"/>
                    <a:pt x="2" y="72581"/>
                  </a:cubicBezTo>
                  <a:cubicBezTo>
                    <a:pt x="-93" y="58865"/>
                    <a:pt x="2574" y="46673"/>
                    <a:pt x="7908" y="3571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6" name="Freeform: Shape 1048">
              <a:extLst>
                <a:ext uri="{FF2B5EF4-FFF2-40B4-BE49-F238E27FC236}">
                  <a16:creationId xmlns:a16="http://schemas.microsoft.com/office/drawing/2014/main" id="{A9ABD4E2-3F69-C2B3-BFD0-48E88750395A}"/>
                </a:ext>
              </a:extLst>
            </p:cNvPr>
            <p:cNvSpPr/>
            <p:nvPr/>
          </p:nvSpPr>
          <p:spPr>
            <a:xfrm>
              <a:off x="13061251" y="7036085"/>
              <a:ext cx="120205" cy="211455"/>
            </a:xfrm>
            <a:custGeom>
              <a:avLst/>
              <a:gdLst>
                <a:gd name="connsiteX0" fmla="*/ 23146 w 120205"/>
                <a:gd name="connsiteY0" fmla="*/ 138208 h 211455"/>
                <a:gd name="connsiteX1" fmla="*/ 81439 w 120205"/>
                <a:gd name="connsiteY1" fmla="*/ 126587 h 211455"/>
                <a:gd name="connsiteX2" fmla="*/ 81439 w 120205"/>
                <a:gd name="connsiteY2" fmla="*/ 119729 h 211455"/>
                <a:gd name="connsiteX3" fmla="*/ 78962 w 120205"/>
                <a:gd name="connsiteY3" fmla="*/ 101632 h 211455"/>
                <a:gd name="connsiteX4" fmla="*/ 70485 w 120205"/>
                <a:gd name="connsiteY4" fmla="*/ 91916 h 211455"/>
                <a:gd name="connsiteX5" fmla="*/ 53435 w 120205"/>
                <a:gd name="connsiteY5" fmla="*/ 88868 h 211455"/>
                <a:gd name="connsiteX6" fmla="*/ 31052 w 120205"/>
                <a:gd name="connsiteY6" fmla="*/ 92393 h 211455"/>
                <a:gd name="connsiteX7" fmla="*/ 11335 w 120205"/>
                <a:gd name="connsiteY7" fmla="*/ 101060 h 211455"/>
                <a:gd name="connsiteX8" fmla="*/ 5239 w 120205"/>
                <a:gd name="connsiteY8" fmla="*/ 88297 h 211455"/>
                <a:gd name="connsiteX9" fmla="*/ 16954 w 120205"/>
                <a:gd name="connsiteY9" fmla="*/ 81153 h 211455"/>
                <a:gd name="connsiteX10" fmla="*/ 36767 w 120205"/>
                <a:gd name="connsiteY10" fmla="*/ 73343 h 211455"/>
                <a:gd name="connsiteX11" fmla="*/ 59246 w 120205"/>
                <a:gd name="connsiteY11" fmla="*/ 69914 h 211455"/>
                <a:gd name="connsiteX12" fmla="*/ 86773 w 120205"/>
                <a:gd name="connsiteY12" fmla="*/ 74676 h 211455"/>
                <a:gd name="connsiteX13" fmla="*/ 101346 w 120205"/>
                <a:gd name="connsiteY13" fmla="*/ 90011 h 211455"/>
                <a:gd name="connsiteX14" fmla="*/ 105728 w 120205"/>
                <a:gd name="connsiteY14" fmla="*/ 118205 h 211455"/>
                <a:gd name="connsiteX15" fmla="*/ 105728 w 120205"/>
                <a:gd name="connsiteY15" fmla="*/ 196787 h 211455"/>
                <a:gd name="connsiteX16" fmla="*/ 120206 w 120205"/>
                <a:gd name="connsiteY16" fmla="*/ 196787 h 211455"/>
                <a:gd name="connsiteX17" fmla="*/ 120206 w 120205"/>
                <a:gd name="connsiteY17" fmla="*/ 207550 h 211455"/>
                <a:gd name="connsiteX18" fmla="*/ 107823 w 120205"/>
                <a:gd name="connsiteY18" fmla="*/ 210026 h 211455"/>
                <a:gd name="connsiteX19" fmla="*/ 94774 w 120205"/>
                <a:gd name="connsiteY19" fmla="*/ 211265 h 211455"/>
                <a:gd name="connsiteX20" fmla="*/ 85439 w 120205"/>
                <a:gd name="connsiteY20" fmla="*/ 209169 h 211455"/>
                <a:gd name="connsiteX21" fmla="*/ 82963 w 120205"/>
                <a:gd name="connsiteY21" fmla="*/ 200025 h 211455"/>
                <a:gd name="connsiteX22" fmla="*/ 82963 w 120205"/>
                <a:gd name="connsiteY22" fmla="*/ 191929 h 211455"/>
                <a:gd name="connsiteX23" fmla="*/ 64961 w 120205"/>
                <a:gd name="connsiteY23" fmla="*/ 205359 h 211455"/>
                <a:gd name="connsiteX24" fmla="*/ 40862 w 120205"/>
                <a:gd name="connsiteY24" fmla="*/ 211455 h 211455"/>
                <a:gd name="connsiteX25" fmla="*/ 11621 w 120205"/>
                <a:gd name="connsiteY25" fmla="*/ 201263 h 211455"/>
                <a:gd name="connsiteX26" fmla="*/ 0 w 120205"/>
                <a:gd name="connsiteY26" fmla="*/ 172021 h 211455"/>
                <a:gd name="connsiteX27" fmla="*/ 23146 w 120205"/>
                <a:gd name="connsiteY27" fmla="*/ 138208 h 211455"/>
                <a:gd name="connsiteX28" fmla="*/ 34766 w 120205"/>
                <a:gd name="connsiteY28" fmla="*/ 42196 h 211455"/>
                <a:gd name="connsiteX29" fmla="*/ 20479 w 120205"/>
                <a:gd name="connsiteY29" fmla="*/ 27623 h 211455"/>
                <a:gd name="connsiteX30" fmla="*/ 15621 w 120205"/>
                <a:gd name="connsiteY30" fmla="*/ 7430 h 211455"/>
                <a:gd name="connsiteX31" fmla="*/ 16097 w 120205"/>
                <a:gd name="connsiteY31" fmla="*/ 95 h 211455"/>
                <a:gd name="connsiteX32" fmla="*/ 29051 w 120205"/>
                <a:gd name="connsiteY32" fmla="*/ 95 h 211455"/>
                <a:gd name="connsiteX33" fmla="*/ 29337 w 120205"/>
                <a:gd name="connsiteY33" fmla="*/ 4477 h 211455"/>
                <a:gd name="connsiteX34" fmla="*/ 36957 w 120205"/>
                <a:gd name="connsiteY34" fmla="*/ 20765 h 211455"/>
                <a:gd name="connsiteX35" fmla="*/ 56769 w 120205"/>
                <a:gd name="connsiteY35" fmla="*/ 27718 h 211455"/>
                <a:gd name="connsiteX36" fmla="*/ 76391 w 120205"/>
                <a:gd name="connsiteY36" fmla="*/ 20574 h 211455"/>
                <a:gd name="connsiteX37" fmla="*/ 83534 w 120205"/>
                <a:gd name="connsiteY37" fmla="*/ 4382 h 211455"/>
                <a:gd name="connsiteX38" fmla="*/ 83820 w 120205"/>
                <a:gd name="connsiteY38" fmla="*/ 0 h 211455"/>
                <a:gd name="connsiteX39" fmla="*/ 96583 w 120205"/>
                <a:gd name="connsiteY39" fmla="*/ 0 h 211455"/>
                <a:gd name="connsiteX40" fmla="*/ 97060 w 120205"/>
                <a:gd name="connsiteY40" fmla="*/ 7144 h 211455"/>
                <a:gd name="connsiteX41" fmla="*/ 92012 w 120205"/>
                <a:gd name="connsiteY41" fmla="*/ 27242 h 211455"/>
                <a:gd name="connsiteX42" fmla="*/ 77819 w 120205"/>
                <a:gd name="connsiteY42" fmla="*/ 42005 h 211455"/>
                <a:gd name="connsiteX43" fmla="*/ 56864 w 120205"/>
                <a:gd name="connsiteY43" fmla="*/ 47530 h 211455"/>
                <a:gd name="connsiteX44" fmla="*/ 34766 w 120205"/>
                <a:gd name="connsiteY44" fmla="*/ 42196 h 211455"/>
                <a:gd name="connsiteX45" fmla="*/ 66199 w 120205"/>
                <a:gd name="connsiteY45" fmla="*/ 190976 h 211455"/>
                <a:gd name="connsiteX46" fmla="*/ 81344 w 120205"/>
                <a:gd name="connsiteY46" fmla="*/ 181642 h 211455"/>
                <a:gd name="connsiteX47" fmla="*/ 81344 w 120205"/>
                <a:gd name="connsiteY47" fmla="*/ 139541 h 211455"/>
                <a:gd name="connsiteX48" fmla="*/ 41053 w 120205"/>
                <a:gd name="connsiteY48" fmla="*/ 147733 h 211455"/>
                <a:gd name="connsiteX49" fmla="*/ 27432 w 120205"/>
                <a:gd name="connsiteY49" fmla="*/ 169164 h 211455"/>
                <a:gd name="connsiteX50" fmla="*/ 33909 w 120205"/>
                <a:gd name="connsiteY50" fmla="*/ 188595 h 211455"/>
                <a:gd name="connsiteX51" fmla="*/ 51435 w 120205"/>
                <a:gd name="connsiteY51" fmla="*/ 194881 h 211455"/>
                <a:gd name="connsiteX52" fmla="*/ 66199 w 120205"/>
                <a:gd name="connsiteY52" fmla="*/ 190976 h 21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455">
                  <a:moveTo>
                    <a:pt x="23146" y="138208"/>
                  </a:moveTo>
                  <a:cubicBezTo>
                    <a:pt x="38481" y="130969"/>
                    <a:pt x="57912" y="127064"/>
                    <a:pt x="81439" y="126587"/>
                  </a:cubicBezTo>
                  <a:lnTo>
                    <a:pt x="81439" y="119729"/>
                  </a:lnTo>
                  <a:cubicBezTo>
                    <a:pt x="81439" y="112014"/>
                    <a:pt x="80582" y="106013"/>
                    <a:pt x="78962" y="101632"/>
                  </a:cubicBezTo>
                  <a:cubicBezTo>
                    <a:pt x="77343" y="97250"/>
                    <a:pt x="74486" y="94012"/>
                    <a:pt x="70485" y="91916"/>
                  </a:cubicBezTo>
                  <a:cubicBezTo>
                    <a:pt x="66485" y="89916"/>
                    <a:pt x="60865" y="88868"/>
                    <a:pt x="53435" y="88868"/>
                  </a:cubicBezTo>
                  <a:cubicBezTo>
                    <a:pt x="45149" y="88868"/>
                    <a:pt x="37624" y="90011"/>
                    <a:pt x="31052" y="92393"/>
                  </a:cubicBezTo>
                  <a:cubicBezTo>
                    <a:pt x="24479" y="94774"/>
                    <a:pt x="17907" y="97631"/>
                    <a:pt x="11335" y="101060"/>
                  </a:cubicBezTo>
                  <a:lnTo>
                    <a:pt x="5239" y="88297"/>
                  </a:lnTo>
                  <a:cubicBezTo>
                    <a:pt x="7334" y="86487"/>
                    <a:pt x="11240" y="84106"/>
                    <a:pt x="16954" y="81153"/>
                  </a:cubicBezTo>
                  <a:cubicBezTo>
                    <a:pt x="22670" y="78200"/>
                    <a:pt x="29242" y="75629"/>
                    <a:pt x="36767" y="73343"/>
                  </a:cubicBezTo>
                  <a:cubicBezTo>
                    <a:pt x="44291" y="71056"/>
                    <a:pt x="51816" y="69914"/>
                    <a:pt x="59246" y="69914"/>
                  </a:cubicBezTo>
                  <a:cubicBezTo>
                    <a:pt x="70866" y="69914"/>
                    <a:pt x="80010" y="71533"/>
                    <a:pt x="86773" y="74676"/>
                  </a:cubicBezTo>
                  <a:cubicBezTo>
                    <a:pt x="93536" y="77819"/>
                    <a:pt x="98393" y="82963"/>
                    <a:pt x="101346" y="90011"/>
                  </a:cubicBezTo>
                  <a:cubicBezTo>
                    <a:pt x="104299" y="97060"/>
                    <a:pt x="105728" y="106394"/>
                    <a:pt x="105728" y="118205"/>
                  </a:cubicBezTo>
                  <a:lnTo>
                    <a:pt x="105728" y="196787"/>
                  </a:lnTo>
                  <a:lnTo>
                    <a:pt x="120206" y="196787"/>
                  </a:lnTo>
                  <a:lnTo>
                    <a:pt x="120206" y="207550"/>
                  </a:lnTo>
                  <a:cubicBezTo>
                    <a:pt x="116967" y="208407"/>
                    <a:pt x="112776" y="209169"/>
                    <a:pt x="107823" y="210026"/>
                  </a:cubicBezTo>
                  <a:cubicBezTo>
                    <a:pt x="102870" y="210884"/>
                    <a:pt x="98489" y="211265"/>
                    <a:pt x="94774" y="211265"/>
                  </a:cubicBezTo>
                  <a:cubicBezTo>
                    <a:pt x="90202" y="211265"/>
                    <a:pt x="87058" y="210598"/>
                    <a:pt x="85439" y="209169"/>
                  </a:cubicBezTo>
                  <a:cubicBezTo>
                    <a:pt x="83820" y="207740"/>
                    <a:pt x="82963" y="204692"/>
                    <a:pt x="82963" y="200025"/>
                  </a:cubicBezTo>
                  <a:lnTo>
                    <a:pt x="82963" y="191929"/>
                  </a:lnTo>
                  <a:cubicBezTo>
                    <a:pt x="78105" y="196787"/>
                    <a:pt x="72104" y="201359"/>
                    <a:pt x="64961" y="205359"/>
                  </a:cubicBezTo>
                  <a:cubicBezTo>
                    <a:pt x="57817" y="209455"/>
                    <a:pt x="49816" y="211455"/>
                    <a:pt x="40862" y="211455"/>
                  </a:cubicBezTo>
                  <a:cubicBezTo>
                    <a:pt x="29147" y="211455"/>
                    <a:pt x="19336" y="208026"/>
                    <a:pt x="11621" y="201263"/>
                  </a:cubicBezTo>
                  <a:cubicBezTo>
                    <a:pt x="3905" y="194500"/>
                    <a:pt x="0" y="184785"/>
                    <a:pt x="0" y="172021"/>
                  </a:cubicBezTo>
                  <a:cubicBezTo>
                    <a:pt x="95" y="156781"/>
                    <a:pt x="7811" y="145447"/>
                    <a:pt x="23146" y="138208"/>
                  </a:cubicBezTo>
                  <a:close/>
                  <a:moveTo>
                    <a:pt x="34766" y="42196"/>
                  </a:moveTo>
                  <a:cubicBezTo>
                    <a:pt x="28480" y="38576"/>
                    <a:pt x="23717" y="33719"/>
                    <a:pt x="20479" y="27623"/>
                  </a:cubicBezTo>
                  <a:cubicBezTo>
                    <a:pt x="17240" y="21527"/>
                    <a:pt x="15621" y="14764"/>
                    <a:pt x="15621" y="7430"/>
                  </a:cubicBezTo>
                  <a:cubicBezTo>
                    <a:pt x="15621" y="3810"/>
                    <a:pt x="15812" y="1429"/>
                    <a:pt x="16097" y="95"/>
                  </a:cubicBezTo>
                  <a:lnTo>
                    <a:pt x="29051" y="95"/>
                  </a:lnTo>
                  <a:cubicBezTo>
                    <a:pt x="29051" y="1905"/>
                    <a:pt x="29147" y="3334"/>
                    <a:pt x="29337" y="4477"/>
                  </a:cubicBezTo>
                  <a:cubicBezTo>
                    <a:pt x="30004" y="10668"/>
                    <a:pt x="32480" y="16097"/>
                    <a:pt x="36957" y="20765"/>
                  </a:cubicBezTo>
                  <a:cubicBezTo>
                    <a:pt x="41434" y="25432"/>
                    <a:pt x="48006" y="27718"/>
                    <a:pt x="56769" y="27718"/>
                  </a:cubicBezTo>
                  <a:cubicBezTo>
                    <a:pt x="65627" y="27718"/>
                    <a:pt x="72104" y="25336"/>
                    <a:pt x="76391" y="20574"/>
                  </a:cubicBezTo>
                  <a:cubicBezTo>
                    <a:pt x="80677" y="15811"/>
                    <a:pt x="82963" y="10478"/>
                    <a:pt x="83534" y="4382"/>
                  </a:cubicBezTo>
                  <a:cubicBezTo>
                    <a:pt x="83820" y="2096"/>
                    <a:pt x="83915" y="667"/>
                    <a:pt x="83820" y="0"/>
                  </a:cubicBezTo>
                  <a:lnTo>
                    <a:pt x="96583" y="0"/>
                  </a:lnTo>
                  <a:cubicBezTo>
                    <a:pt x="96965" y="2572"/>
                    <a:pt x="97060" y="4953"/>
                    <a:pt x="97060" y="7144"/>
                  </a:cubicBezTo>
                  <a:cubicBezTo>
                    <a:pt x="97060" y="14288"/>
                    <a:pt x="95345" y="21050"/>
                    <a:pt x="92012" y="27242"/>
                  </a:cubicBezTo>
                  <a:cubicBezTo>
                    <a:pt x="88678" y="33433"/>
                    <a:pt x="83915" y="38386"/>
                    <a:pt x="77819" y="42005"/>
                  </a:cubicBezTo>
                  <a:cubicBezTo>
                    <a:pt x="71723" y="45625"/>
                    <a:pt x="64675" y="47530"/>
                    <a:pt x="56864" y="47530"/>
                  </a:cubicBezTo>
                  <a:cubicBezTo>
                    <a:pt x="48292" y="47530"/>
                    <a:pt x="41053" y="45720"/>
                    <a:pt x="34766" y="42196"/>
                  </a:cubicBezTo>
                  <a:close/>
                  <a:moveTo>
                    <a:pt x="66199" y="190976"/>
                  </a:moveTo>
                  <a:cubicBezTo>
                    <a:pt x="71723" y="188404"/>
                    <a:pt x="76772" y="185261"/>
                    <a:pt x="81344" y="181642"/>
                  </a:cubicBezTo>
                  <a:lnTo>
                    <a:pt x="81344" y="139541"/>
                  </a:lnTo>
                  <a:cubicBezTo>
                    <a:pt x="63532" y="139541"/>
                    <a:pt x="50102" y="142304"/>
                    <a:pt x="41053" y="147733"/>
                  </a:cubicBezTo>
                  <a:cubicBezTo>
                    <a:pt x="32004" y="153162"/>
                    <a:pt x="27432" y="160306"/>
                    <a:pt x="27432" y="169164"/>
                  </a:cubicBezTo>
                  <a:cubicBezTo>
                    <a:pt x="27432" y="178022"/>
                    <a:pt x="29623" y="184499"/>
                    <a:pt x="33909" y="188595"/>
                  </a:cubicBezTo>
                  <a:cubicBezTo>
                    <a:pt x="38195" y="192786"/>
                    <a:pt x="44101" y="194881"/>
                    <a:pt x="51435" y="194881"/>
                  </a:cubicBezTo>
                  <a:cubicBezTo>
                    <a:pt x="55721" y="194881"/>
                    <a:pt x="60674"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87" name="Graphic 152">
            <a:extLst>
              <a:ext uri="{FF2B5EF4-FFF2-40B4-BE49-F238E27FC236}">
                <a16:creationId xmlns:a16="http://schemas.microsoft.com/office/drawing/2014/main" id="{73A22922-A9A0-868D-128C-E93AB409D908}"/>
              </a:ext>
            </a:extLst>
          </p:cNvPr>
          <p:cNvGrpSpPr>
            <a:grpSpLocks noChangeAspect="1"/>
          </p:cNvGrpSpPr>
          <p:nvPr/>
        </p:nvGrpSpPr>
        <p:grpSpPr bwMode="auto">
          <a:xfrm>
            <a:off x="4381500" y="8812213"/>
            <a:ext cx="3146425" cy="3632200"/>
            <a:chOff x="11010900" y="5504656"/>
            <a:chExt cx="2359628" cy="2724721"/>
          </a:xfrm>
        </p:grpSpPr>
        <p:sp>
          <p:nvSpPr>
            <p:cNvPr id="88" name="Freeform: Shape 1050">
              <a:extLst>
                <a:ext uri="{FF2B5EF4-FFF2-40B4-BE49-F238E27FC236}">
                  <a16:creationId xmlns:a16="http://schemas.microsoft.com/office/drawing/2014/main" id="{6998F2B7-EAE4-D885-29C4-20876E5AFA04}"/>
                </a:ext>
              </a:extLst>
            </p:cNvPr>
            <p:cNvSpPr/>
            <p:nvPr/>
          </p:nvSpPr>
          <p:spPr>
            <a:xfrm>
              <a:off x="11010900" y="5504656"/>
              <a:ext cx="1179814" cy="2724721"/>
            </a:xfrm>
            <a:custGeom>
              <a:avLst/>
              <a:gdLst>
                <a:gd name="connsiteX0" fmla="*/ 1179862 w 1179861"/>
                <a:gd name="connsiteY0" fmla="*/ 0 h 2724721"/>
                <a:gd name="connsiteX1" fmla="*/ 144685 w 1179861"/>
                <a:gd name="connsiteY1" fmla="*/ 597599 h 2724721"/>
                <a:gd name="connsiteX2" fmla="*/ 0 w 1179861"/>
                <a:gd name="connsiteY2" fmla="*/ 848297 h 2724721"/>
                <a:gd name="connsiteX3" fmla="*/ 0 w 1179861"/>
                <a:gd name="connsiteY3" fmla="*/ 1876425 h 2724721"/>
                <a:gd name="connsiteX4" fmla="*/ 144685 w 1179861"/>
                <a:gd name="connsiteY4" fmla="*/ 2127123 h 2724721"/>
                <a:gd name="connsiteX5" fmla="*/ 1179767 w 1179861"/>
                <a:gd name="connsiteY5" fmla="*/ 2724722 h 2724721"/>
                <a:gd name="connsiteX6" fmla="*/ 1179767 w 1179861"/>
                <a:gd name="connsiteY6" fmla="*/ 0 h 272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9861" h="2724721">
                  <a:moveTo>
                    <a:pt x="1179862" y="0"/>
                  </a:moveTo>
                  <a:lnTo>
                    <a:pt x="144685" y="597599"/>
                  </a:lnTo>
                  <a:cubicBezTo>
                    <a:pt x="55150" y="649319"/>
                    <a:pt x="0" y="744855"/>
                    <a:pt x="0" y="848297"/>
                  </a:cubicBezTo>
                  <a:lnTo>
                    <a:pt x="0" y="1876425"/>
                  </a:lnTo>
                  <a:cubicBezTo>
                    <a:pt x="0" y="1979867"/>
                    <a:pt x="55150" y="2075402"/>
                    <a:pt x="144685" y="2127123"/>
                  </a:cubicBezTo>
                  <a:lnTo>
                    <a:pt x="1179767" y="2724722"/>
                  </a:lnTo>
                  <a:lnTo>
                    <a:pt x="1179767" y="0"/>
                  </a:lnTo>
                  <a:close/>
                </a:path>
              </a:pathLst>
            </a:custGeom>
            <a:solidFill>
              <a:schemeClr val="accent4"/>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9" name="Freeform: Shape 91">
              <a:extLst>
                <a:ext uri="{FF2B5EF4-FFF2-40B4-BE49-F238E27FC236}">
                  <a16:creationId xmlns:a16="http://schemas.microsoft.com/office/drawing/2014/main" id="{F4AB6F2A-F975-DBB8-CCDA-452DD11BDDBC}"/>
                </a:ext>
              </a:extLst>
            </p:cNvPr>
            <p:cNvSpPr>
              <a:spLocks/>
            </p:cNvSpPr>
            <p:nvPr/>
          </p:nvSpPr>
          <p:spPr bwMode="auto">
            <a:xfrm>
              <a:off x="12190761" y="5504656"/>
              <a:ext cx="1179766" cy="2724721"/>
            </a:xfrm>
            <a:custGeom>
              <a:avLst/>
              <a:gdLst>
                <a:gd name="T0" fmla="*/ 0 w 1179766"/>
                <a:gd name="T1" fmla="*/ 0 h 2724721"/>
                <a:gd name="T2" fmla="*/ 1035082 w 1179766"/>
                <a:gd name="T3" fmla="*/ 597599 h 2724721"/>
                <a:gd name="T4" fmla="*/ 1179766 w 1179766"/>
                <a:gd name="T5" fmla="*/ 848297 h 2724721"/>
                <a:gd name="T6" fmla="*/ 1179766 w 1179766"/>
                <a:gd name="T7" fmla="*/ 1876425 h 2724721"/>
                <a:gd name="T8" fmla="*/ 1035082 w 1179766"/>
                <a:gd name="T9" fmla="*/ 2127123 h 2724721"/>
                <a:gd name="T10" fmla="*/ 0 w 1179766"/>
                <a:gd name="T11" fmla="*/ 2724722 h 2724721"/>
                <a:gd name="T12" fmla="*/ 0 w 1179766"/>
                <a:gd name="T13" fmla="*/ 0 h 27247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9766" h="2724721">
                  <a:moveTo>
                    <a:pt x="0" y="0"/>
                  </a:moveTo>
                  <a:lnTo>
                    <a:pt x="1035082" y="597599"/>
                  </a:lnTo>
                  <a:cubicBezTo>
                    <a:pt x="1124617" y="649319"/>
                    <a:pt x="1179766" y="744855"/>
                    <a:pt x="1179766" y="848297"/>
                  </a:cubicBezTo>
                  <a:lnTo>
                    <a:pt x="1179766" y="1876425"/>
                  </a:lnTo>
                  <a:cubicBezTo>
                    <a:pt x="1179766" y="1979867"/>
                    <a:pt x="1124617" y="2075402"/>
                    <a:pt x="1035082" y="2127123"/>
                  </a:cubicBezTo>
                  <a:lnTo>
                    <a:pt x="0" y="2724722"/>
                  </a:lnTo>
                  <a:lnTo>
                    <a:pt x="0" y="0"/>
                  </a:ln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a:p>
          </p:txBody>
        </p:sp>
      </p:grpSp>
      <p:sp>
        <p:nvSpPr>
          <p:cNvPr id="2" name="Title 1"/>
          <p:cNvSpPr>
            <a:spLocks noGrp="1"/>
          </p:cNvSpPr>
          <p:nvPr>
            <p:ph type="ctrTitle"/>
          </p:nvPr>
        </p:nvSpPr>
        <p:spPr>
          <a:xfrm>
            <a:off x="8924400" y="7848600"/>
            <a:ext cx="8925450" cy="3051702"/>
          </a:xfrm>
        </p:spPr>
        <p:txBody>
          <a:bodyPr anchor="b">
            <a:normAutofit/>
          </a:bodyPr>
          <a:lstStyle>
            <a:lvl1pPr algn="l">
              <a:defRPr sz="6600" b="1">
                <a:solidFill>
                  <a:schemeClr val="bg1"/>
                </a:solidFill>
                <a:latin typeface="+mn-lt"/>
              </a:defRPr>
            </a:lvl1pPr>
          </a:lstStyle>
          <a:p>
            <a:endParaRPr lang="en-US" dirty="0"/>
          </a:p>
        </p:txBody>
      </p:sp>
      <p:sp>
        <p:nvSpPr>
          <p:cNvPr id="3" name="Subtitle 2"/>
          <p:cNvSpPr>
            <a:spLocks noGrp="1"/>
          </p:cNvSpPr>
          <p:nvPr>
            <p:ph type="subTitle" idx="1"/>
          </p:nvPr>
        </p:nvSpPr>
        <p:spPr>
          <a:xfrm>
            <a:off x="8924400" y="11364620"/>
            <a:ext cx="8925450" cy="1016352"/>
          </a:xfrm>
        </p:spPr>
        <p:txBody>
          <a:bodyPr>
            <a:noAutofit/>
          </a:bodyPr>
          <a:lstStyle>
            <a:lvl1pPr marL="0" indent="0" algn="l">
              <a:lnSpc>
                <a:spcPct val="100000"/>
              </a:lnSpc>
              <a:spcBef>
                <a:spcPts val="0"/>
              </a:spcBef>
              <a:buNone/>
              <a:defRPr sz="3000">
                <a:solidFill>
                  <a:schemeClr val="bg1"/>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endParaRPr lang="en-US" dirty="0"/>
          </a:p>
        </p:txBody>
      </p:sp>
      <p:sp>
        <p:nvSpPr>
          <p:cNvPr id="90" name="Date Placeholder 9">
            <a:extLst>
              <a:ext uri="{FF2B5EF4-FFF2-40B4-BE49-F238E27FC236}">
                <a16:creationId xmlns:a16="http://schemas.microsoft.com/office/drawing/2014/main" id="{7F31A60F-E98E-5D3E-736C-573B82870065}"/>
              </a:ext>
            </a:extLst>
          </p:cNvPr>
          <p:cNvSpPr>
            <a:spLocks noGrp="1"/>
          </p:cNvSpPr>
          <p:nvPr>
            <p:ph type="dt" sz="half" idx="10"/>
          </p:nvPr>
        </p:nvSpPr>
        <p:spPr>
          <a:xfrm>
            <a:off x="1260475" y="12153900"/>
            <a:ext cx="4694238" cy="731838"/>
          </a:xfrm>
        </p:spPr>
        <p:txBody>
          <a:bodyPr/>
          <a:lstStyle>
            <a:lvl1pPr>
              <a:defRPr sz="2200">
                <a:solidFill>
                  <a:schemeClr val="bg1"/>
                </a:solidFill>
              </a:defRPr>
            </a:lvl1pPr>
          </a:lstStyle>
          <a:p>
            <a:pPr>
              <a:defRPr/>
            </a:pPr>
            <a:fld id="{2A6E3BC4-6FA3-4444-9443-17B3948A158F}" type="datetimeFigureOut">
              <a:rPr lang="ro-RO"/>
              <a:pPr>
                <a:defRPr/>
              </a:pPr>
              <a:t>17.04.2024</a:t>
            </a:fld>
            <a:endParaRPr lang="ro-RO"/>
          </a:p>
        </p:txBody>
      </p:sp>
    </p:spTree>
    <p:extLst>
      <p:ext uri="{BB962C8B-B14F-4D97-AF65-F5344CB8AC3E}">
        <p14:creationId xmlns:p14="http://schemas.microsoft.com/office/powerpoint/2010/main" val="4026548898"/>
      </p:ext>
    </p:extLst>
  </p:cSld>
  <p:clrMapOvr>
    <a:masterClrMapping/>
  </p:clrMapOvr>
  <p:hf sldNum="0"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NSP Mulțumim">
    <p:bg>
      <p:bgPr>
        <a:solidFill>
          <a:srgbClr val="00B9F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0B7074-E9F6-B6F7-FFD5-326CA718EE30}"/>
              </a:ext>
            </a:extLst>
          </p:cNvPr>
          <p:cNvSpPr/>
          <p:nvPr userDrawn="1"/>
        </p:nvSpPr>
        <p:spPr>
          <a:xfrm>
            <a:off x="0" y="0"/>
            <a:ext cx="5954713" cy="1373346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hangingPunct="1">
              <a:defRPr/>
            </a:pPr>
            <a:endParaRPr lang="ro-RO">
              <a:solidFill>
                <a:srgbClr val="FFFFFF"/>
              </a:solidFill>
            </a:endParaRPr>
          </a:p>
        </p:txBody>
      </p:sp>
      <p:sp>
        <p:nvSpPr>
          <p:cNvPr id="3" name="TextBox 2">
            <a:extLst>
              <a:ext uri="{FF2B5EF4-FFF2-40B4-BE49-F238E27FC236}">
                <a16:creationId xmlns:a16="http://schemas.microsoft.com/office/drawing/2014/main" id="{C201F60C-5B21-2DBF-CCC0-F61ABB76F1E0}"/>
              </a:ext>
            </a:extLst>
          </p:cNvPr>
          <p:cNvSpPr txBox="1">
            <a:spLocks noChangeArrowheads="1"/>
          </p:cNvSpPr>
          <p:nvPr userDrawn="1"/>
        </p:nvSpPr>
        <p:spPr bwMode="auto">
          <a:xfrm rot="10800000">
            <a:off x="23239413" y="11066463"/>
            <a:ext cx="584200" cy="1611312"/>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00" b="1">
                <a:solidFill>
                  <a:schemeClr val="bg1"/>
                </a:solidFill>
              </a:rPr>
              <a:t>insp.gov.ro</a:t>
            </a:r>
          </a:p>
        </p:txBody>
      </p:sp>
      <p:sp>
        <p:nvSpPr>
          <p:cNvPr id="4" name="TextBox 3">
            <a:extLst>
              <a:ext uri="{FF2B5EF4-FFF2-40B4-BE49-F238E27FC236}">
                <a16:creationId xmlns:a16="http://schemas.microsoft.com/office/drawing/2014/main" id="{4870FA12-6180-C2EC-D27B-E79B63392D29}"/>
              </a:ext>
            </a:extLst>
          </p:cNvPr>
          <p:cNvSpPr txBox="1">
            <a:spLocks noChangeArrowheads="1"/>
          </p:cNvSpPr>
          <p:nvPr userDrawn="1"/>
        </p:nvSpPr>
        <p:spPr bwMode="auto">
          <a:xfrm>
            <a:off x="8924925" y="9791700"/>
            <a:ext cx="7519988" cy="110807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6600" b="1">
                <a:solidFill>
                  <a:schemeClr val="bg1"/>
                </a:solidFill>
              </a:rPr>
              <a:t>Mulțumim.</a:t>
            </a:r>
          </a:p>
        </p:txBody>
      </p:sp>
      <p:sp>
        <p:nvSpPr>
          <p:cNvPr id="5" name="TextBox 4">
            <a:extLst>
              <a:ext uri="{FF2B5EF4-FFF2-40B4-BE49-F238E27FC236}">
                <a16:creationId xmlns:a16="http://schemas.microsoft.com/office/drawing/2014/main" id="{5609ED8B-72F8-555F-FB2B-A3034C09F3B7}"/>
              </a:ext>
            </a:extLst>
          </p:cNvPr>
          <p:cNvSpPr txBox="1">
            <a:spLocks noChangeArrowheads="1"/>
          </p:cNvSpPr>
          <p:nvPr userDrawn="1"/>
        </p:nvSpPr>
        <p:spPr bwMode="auto">
          <a:xfrm>
            <a:off x="8924925" y="11364913"/>
            <a:ext cx="7785100" cy="1076325"/>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1600">
                <a:solidFill>
                  <a:schemeClr val="bg1"/>
                </a:solidFill>
              </a:rPr>
              <a:t>Adresa: str. Dr. Leonte Anastasievici nr. 1-3, sector 5, cod poștal 050463, București, România</a:t>
            </a:r>
          </a:p>
          <a:p>
            <a:pPr eaLnBrk="1" hangingPunct="1">
              <a:defRPr/>
            </a:pPr>
            <a:r>
              <a:rPr lang="ro-RO" altLang="ro-RO" sz="1600">
                <a:solidFill>
                  <a:schemeClr val="bg1"/>
                </a:solidFill>
              </a:rPr>
              <a:t>Telefon secretariat: +4 0213 183 620, +4 0213 183 619</a:t>
            </a:r>
          </a:p>
          <a:p>
            <a:pPr eaLnBrk="1" hangingPunct="1">
              <a:defRPr/>
            </a:pPr>
            <a:r>
              <a:rPr lang="ro-RO" altLang="ro-RO" sz="1600">
                <a:solidFill>
                  <a:schemeClr val="bg1"/>
                </a:solidFill>
              </a:rPr>
              <a:t>Fax: +4 0213 123 426</a:t>
            </a:r>
          </a:p>
          <a:p>
            <a:pPr eaLnBrk="1" hangingPunct="1">
              <a:defRPr/>
            </a:pPr>
            <a:r>
              <a:rPr lang="ro-RO" altLang="ro-RO" sz="1600">
                <a:solidFill>
                  <a:schemeClr val="bg1"/>
                </a:solidFill>
              </a:rPr>
              <a:t>E-mail: directie.generala@insp.gov.ro</a:t>
            </a:r>
          </a:p>
        </p:txBody>
      </p:sp>
      <p:grpSp>
        <p:nvGrpSpPr>
          <p:cNvPr id="6" name="Graphic 4">
            <a:extLst>
              <a:ext uri="{FF2B5EF4-FFF2-40B4-BE49-F238E27FC236}">
                <a16:creationId xmlns:a16="http://schemas.microsoft.com/office/drawing/2014/main" id="{DDC5E8DE-B897-A92C-4CA1-A7FE09FE4F11}"/>
              </a:ext>
            </a:extLst>
          </p:cNvPr>
          <p:cNvGrpSpPr/>
          <p:nvPr userDrawn="1"/>
        </p:nvGrpSpPr>
        <p:grpSpPr>
          <a:xfrm>
            <a:off x="1105200" y="1162800"/>
            <a:ext cx="3741841" cy="1536944"/>
            <a:chOff x="1105200" y="1162800"/>
            <a:chExt cx="3741841" cy="1536944"/>
          </a:xfrm>
          <a:solidFill>
            <a:srgbClr val="FFFFFF"/>
          </a:solidFill>
        </p:grpSpPr>
        <p:grpSp>
          <p:nvGrpSpPr>
            <p:cNvPr id="7" name="Graphic 4">
              <a:extLst>
                <a:ext uri="{FF2B5EF4-FFF2-40B4-BE49-F238E27FC236}">
                  <a16:creationId xmlns:a16="http://schemas.microsoft.com/office/drawing/2014/main" id="{12EDF344-7320-6F4E-C5E0-D024F35EDAC0}"/>
                </a:ext>
              </a:extLst>
            </p:cNvPr>
            <p:cNvGrpSpPr/>
            <p:nvPr/>
          </p:nvGrpSpPr>
          <p:grpSpPr>
            <a:xfrm>
              <a:off x="2553683" y="1497475"/>
              <a:ext cx="2293358" cy="867719"/>
              <a:chOff x="2553683" y="1497475"/>
              <a:chExt cx="2293358" cy="867719"/>
            </a:xfrm>
            <a:solidFill>
              <a:srgbClr val="FFFFFF"/>
            </a:solidFill>
          </p:grpSpPr>
          <p:sp>
            <p:nvSpPr>
              <p:cNvPr id="15" name="Freeform: Shape 17">
                <a:extLst>
                  <a:ext uri="{FF2B5EF4-FFF2-40B4-BE49-F238E27FC236}">
                    <a16:creationId xmlns:a16="http://schemas.microsoft.com/office/drawing/2014/main" id="{A82858D3-B867-305F-1DA9-FB2FC7A1494D}"/>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6" name="Freeform: Shape 18">
                <a:extLst>
                  <a:ext uri="{FF2B5EF4-FFF2-40B4-BE49-F238E27FC236}">
                    <a16:creationId xmlns:a16="http://schemas.microsoft.com/office/drawing/2014/main" id="{4FDADC8F-E4E8-0F03-6FD3-BFF77D9270E9}"/>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7" name="Freeform: Shape 19">
                <a:extLst>
                  <a:ext uri="{FF2B5EF4-FFF2-40B4-BE49-F238E27FC236}">
                    <a16:creationId xmlns:a16="http://schemas.microsoft.com/office/drawing/2014/main" id="{ACFB6412-F2D8-D060-EADC-8E2D5FFB7307}"/>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8" name="Freeform: Shape 20">
                <a:extLst>
                  <a:ext uri="{FF2B5EF4-FFF2-40B4-BE49-F238E27FC236}">
                    <a16:creationId xmlns:a16="http://schemas.microsoft.com/office/drawing/2014/main" id="{1624D226-AFD6-79A0-95CD-DD7237C3D513}"/>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9" name="Freeform: Shape 21">
                <a:extLst>
                  <a:ext uri="{FF2B5EF4-FFF2-40B4-BE49-F238E27FC236}">
                    <a16:creationId xmlns:a16="http://schemas.microsoft.com/office/drawing/2014/main" id="{DA0A7C03-F6B6-5893-E3B8-6164F27507CD}"/>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0" name="Freeform: Shape 22">
                <a:extLst>
                  <a:ext uri="{FF2B5EF4-FFF2-40B4-BE49-F238E27FC236}">
                    <a16:creationId xmlns:a16="http://schemas.microsoft.com/office/drawing/2014/main" id="{7D5B92E7-75DB-9635-BC40-BE2ACFCB49BE}"/>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1" name="Freeform: Shape 23">
                <a:extLst>
                  <a:ext uri="{FF2B5EF4-FFF2-40B4-BE49-F238E27FC236}">
                    <a16:creationId xmlns:a16="http://schemas.microsoft.com/office/drawing/2014/main" id="{8C671A7B-E6FC-082D-29BD-29272219FD93}"/>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2" name="Freeform: Shape 24">
                <a:extLst>
                  <a:ext uri="{FF2B5EF4-FFF2-40B4-BE49-F238E27FC236}">
                    <a16:creationId xmlns:a16="http://schemas.microsoft.com/office/drawing/2014/main" id="{499515DF-952D-D245-70E2-4DA94209D807}"/>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3" name="Freeform: Shape 25">
                <a:extLst>
                  <a:ext uri="{FF2B5EF4-FFF2-40B4-BE49-F238E27FC236}">
                    <a16:creationId xmlns:a16="http://schemas.microsoft.com/office/drawing/2014/main" id="{AA2116CF-E9CC-3D65-90C3-3C49A27348A3}"/>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4" name="Freeform: Shape 26">
                <a:extLst>
                  <a:ext uri="{FF2B5EF4-FFF2-40B4-BE49-F238E27FC236}">
                    <a16:creationId xmlns:a16="http://schemas.microsoft.com/office/drawing/2014/main" id="{D315984C-A214-F856-274A-0678100F53B2}"/>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5" name="Freeform: Shape 27">
                <a:extLst>
                  <a:ext uri="{FF2B5EF4-FFF2-40B4-BE49-F238E27FC236}">
                    <a16:creationId xmlns:a16="http://schemas.microsoft.com/office/drawing/2014/main" id="{00A1D16B-B769-8958-35F3-BD6AB0D538F6}"/>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6" name="Freeform: Shape 28">
                <a:extLst>
                  <a:ext uri="{FF2B5EF4-FFF2-40B4-BE49-F238E27FC236}">
                    <a16:creationId xmlns:a16="http://schemas.microsoft.com/office/drawing/2014/main" id="{6FE1C0CF-B76A-F6AE-727F-67299BD1F5F4}"/>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7" name="Freeform: Shape 29">
                <a:extLst>
                  <a:ext uri="{FF2B5EF4-FFF2-40B4-BE49-F238E27FC236}">
                    <a16:creationId xmlns:a16="http://schemas.microsoft.com/office/drawing/2014/main" id="{ED30D922-856A-2C2D-481A-8C02D31BB855}"/>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8" name="Freeform: Shape 30">
                <a:extLst>
                  <a:ext uri="{FF2B5EF4-FFF2-40B4-BE49-F238E27FC236}">
                    <a16:creationId xmlns:a16="http://schemas.microsoft.com/office/drawing/2014/main" id="{43EB5B16-9C28-EE2E-9FA0-0ACE0D9FDCCF}"/>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9" name="Freeform: Shape 31">
                <a:extLst>
                  <a:ext uri="{FF2B5EF4-FFF2-40B4-BE49-F238E27FC236}">
                    <a16:creationId xmlns:a16="http://schemas.microsoft.com/office/drawing/2014/main" id="{F024D2A5-CFE2-80ED-3DF5-36A3D2307F8E}"/>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0" name="Freeform: Shape 32">
                <a:extLst>
                  <a:ext uri="{FF2B5EF4-FFF2-40B4-BE49-F238E27FC236}">
                    <a16:creationId xmlns:a16="http://schemas.microsoft.com/office/drawing/2014/main" id="{5A488287-E48E-DB24-63D3-FF1580DDC56D}"/>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1" name="Freeform: Shape 33">
                <a:extLst>
                  <a:ext uri="{FF2B5EF4-FFF2-40B4-BE49-F238E27FC236}">
                    <a16:creationId xmlns:a16="http://schemas.microsoft.com/office/drawing/2014/main" id="{691DB53B-7B10-3267-7949-0918729C618C}"/>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2" name="Freeform: Shape 34">
                <a:extLst>
                  <a:ext uri="{FF2B5EF4-FFF2-40B4-BE49-F238E27FC236}">
                    <a16:creationId xmlns:a16="http://schemas.microsoft.com/office/drawing/2014/main" id="{DE38F514-569E-5DBE-4E50-C90E77E47BC3}"/>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3" name="Freeform: Shape 35">
                <a:extLst>
                  <a:ext uri="{FF2B5EF4-FFF2-40B4-BE49-F238E27FC236}">
                    <a16:creationId xmlns:a16="http://schemas.microsoft.com/office/drawing/2014/main" id="{4A90B79F-8BE5-935E-6D57-7412E61CC5D6}"/>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4" name="Freeform: Shape 36">
                <a:extLst>
                  <a:ext uri="{FF2B5EF4-FFF2-40B4-BE49-F238E27FC236}">
                    <a16:creationId xmlns:a16="http://schemas.microsoft.com/office/drawing/2014/main" id="{DFFBFE50-1E5E-0C59-CCC3-69A7445154BE}"/>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5" name="Freeform: Shape 37">
                <a:extLst>
                  <a:ext uri="{FF2B5EF4-FFF2-40B4-BE49-F238E27FC236}">
                    <a16:creationId xmlns:a16="http://schemas.microsoft.com/office/drawing/2014/main" id="{7AD57262-CDE6-31F8-49B8-BBD5788CA522}"/>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6" name="Freeform: Shape 38">
                <a:extLst>
                  <a:ext uri="{FF2B5EF4-FFF2-40B4-BE49-F238E27FC236}">
                    <a16:creationId xmlns:a16="http://schemas.microsoft.com/office/drawing/2014/main" id="{C7AAC450-DB8D-E225-4584-43AE5E759415}"/>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7" name="Freeform: Shape 39">
                <a:extLst>
                  <a:ext uri="{FF2B5EF4-FFF2-40B4-BE49-F238E27FC236}">
                    <a16:creationId xmlns:a16="http://schemas.microsoft.com/office/drawing/2014/main" id="{61387601-66C2-5A3A-B480-2639F2DBB8B5}"/>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8" name="Freeform: Shape 40">
                <a:extLst>
                  <a:ext uri="{FF2B5EF4-FFF2-40B4-BE49-F238E27FC236}">
                    <a16:creationId xmlns:a16="http://schemas.microsoft.com/office/drawing/2014/main" id="{08D7F7EC-C282-5128-6EEC-2A3130052AFD}"/>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9" name="Freeform: Shape 41">
                <a:extLst>
                  <a:ext uri="{FF2B5EF4-FFF2-40B4-BE49-F238E27FC236}">
                    <a16:creationId xmlns:a16="http://schemas.microsoft.com/office/drawing/2014/main" id="{51ECD046-C075-BE26-395C-129C580A4098}"/>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0" name="Freeform: Shape 42">
                <a:extLst>
                  <a:ext uri="{FF2B5EF4-FFF2-40B4-BE49-F238E27FC236}">
                    <a16:creationId xmlns:a16="http://schemas.microsoft.com/office/drawing/2014/main" id="{57549444-77F2-6754-4DE7-84B1CAED52EE}"/>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1" name="Freeform: Shape 43">
                <a:extLst>
                  <a:ext uri="{FF2B5EF4-FFF2-40B4-BE49-F238E27FC236}">
                    <a16:creationId xmlns:a16="http://schemas.microsoft.com/office/drawing/2014/main" id="{A662CC3B-891C-7244-A495-3706DE6F0598}"/>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2" name="Freeform: Shape 44">
                <a:extLst>
                  <a:ext uri="{FF2B5EF4-FFF2-40B4-BE49-F238E27FC236}">
                    <a16:creationId xmlns:a16="http://schemas.microsoft.com/office/drawing/2014/main" id="{66EF50D9-414E-7B25-401E-EE4577833D79}"/>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3" name="Freeform: Shape 45">
                <a:extLst>
                  <a:ext uri="{FF2B5EF4-FFF2-40B4-BE49-F238E27FC236}">
                    <a16:creationId xmlns:a16="http://schemas.microsoft.com/office/drawing/2014/main" id="{DB002728-1C1A-C10B-C733-8763202EB925}"/>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4" name="Freeform: Shape 46">
                <a:extLst>
                  <a:ext uri="{FF2B5EF4-FFF2-40B4-BE49-F238E27FC236}">
                    <a16:creationId xmlns:a16="http://schemas.microsoft.com/office/drawing/2014/main" id="{45CD3828-850A-AD99-ADD0-E06B005E1F5C}"/>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5" name="Freeform: Shape 47">
                <a:extLst>
                  <a:ext uri="{FF2B5EF4-FFF2-40B4-BE49-F238E27FC236}">
                    <a16:creationId xmlns:a16="http://schemas.microsoft.com/office/drawing/2014/main" id="{2102523B-D26F-6AD2-27CB-6DEA088D5CA1}"/>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6" name="Freeform: Shape 48">
                <a:extLst>
                  <a:ext uri="{FF2B5EF4-FFF2-40B4-BE49-F238E27FC236}">
                    <a16:creationId xmlns:a16="http://schemas.microsoft.com/office/drawing/2014/main" id="{D8D0DB88-6AF7-1FD3-794C-A97BBF6D8FC0}"/>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7" name="Freeform: Shape 49">
                <a:extLst>
                  <a:ext uri="{FF2B5EF4-FFF2-40B4-BE49-F238E27FC236}">
                    <a16:creationId xmlns:a16="http://schemas.microsoft.com/office/drawing/2014/main" id="{ECF41262-ADA3-9D9F-100C-68529D91EDFC}"/>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8" name="Freeform: Shape 50">
                <a:extLst>
                  <a:ext uri="{FF2B5EF4-FFF2-40B4-BE49-F238E27FC236}">
                    <a16:creationId xmlns:a16="http://schemas.microsoft.com/office/drawing/2014/main" id="{9B0CE348-1662-E9DB-D656-31D64D9DB2A9}"/>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9" name="Freeform: Shape 51">
                <a:extLst>
                  <a:ext uri="{FF2B5EF4-FFF2-40B4-BE49-F238E27FC236}">
                    <a16:creationId xmlns:a16="http://schemas.microsoft.com/office/drawing/2014/main" id="{F24BAEB7-ECEB-CC53-BB7D-DACF6A2D8A19}"/>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8" name="Graphic 4">
              <a:extLst>
                <a:ext uri="{FF2B5EF4-FFF2-40B4-BE49-F238E27FC236}">
                  <a16:creationId xmlns:a16="http://schemas.microsoft.com/office/drawing/2014/main" id="{1D2F6897-25B3-C510-5C9F-0FC49EFC24FE}"/>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65B0E047-8C7B-772A-8E67-A4192E2C6189}"/>
                  </a:ext>
                </a:extLst>
              </p:cNvPr>
              <p:cNvGrpSpPr/>
              <p:nvPr/>
            </p:nvGrpSpPr>
            <p:grpSpPr>
              <a:xfrm>
                <a:off x="1105200" y="1313956"/>
                <a:ext cx="1058600" cy="1385788"/>
                <a:chOff x="1105200" y="1313956"/>
                <a:chExt cx="1058600" cy="1385788"/>
              </a:xfrm>
              <a:solidFill>
                <a:srgbClr val="FFFFFF"/>
              </a:solidFill>
            </p:grpSpPr>
            <p:sp>
              <p:nvSpPr>
                <p:cNvPr id="11" name="Freeform: Shape 13">
                  <a:extLst>
                    <a:ext uri="{FF2B5EF4-FFF2-40B4-BE49-F238E27FC236}">
                      <a16:creationId xmlns:a16="http://schemas.microsoft.com/office/drawing/2014/main" id="{8A7604D2-A395-C95A-627D-153FBA8A95E2}"/>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2" name="Freeform: Shape 14">
                  <a:extLst>
                    <a:ext uri="{FF2B5EF4-FFF2-40B4-BE49-F238E27FC236}">
                      <a16:creationId xmlns:a16="http://schemas.microsoft.com/office/drawing/2014/main" id="{E6D6B67F-8A7F-D781-5B22-9D31909C8470}"/>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3" name="Freeform: Shape 15">
                  <a:extLst>
                    <a:ext uri="{FF2B5EF4-FFF2-40B4-BE49-F238E27FC236}">
                      <a16:creationId xmlns:a16="http://schemas.microsoft.com/office/drawing/2014/main" id="{16698AF1-412A-7B98-EB9E-F73BE9408173}"/>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4" name="Freeform: Shape 16">
                  <a:extLst>
                    <a:ext uri="{FF2B5EF4-FFF2-40B4-BE49-F238E27FC236}">
                      <a16:creationId xmlns:a16="http://schemas.microsoft.com/office/drawing/2014/main" id="{B2AE8BB7-24C3-CF88-C422-24A0AB6D8558}"/>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sp>
            <p:nvSpPr>
              <p:cNvPr id="10" name="Freeform: Shape 12">
                <a:extLst>
                  <a:ext uri="{FF2B5EF4-FFF2-40B4-BE49-F238E27FC236}">
                    <a16:creationId xmlns:a16="http://schemas.microsoft.com/office/drawing/2014/main" id="{8114F132-1A23-5780-DDFB-09132D06EEF3}"/>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grpSp>
        <p:nvGrpSpPr>
          <p:cNvPr id="50" name="Graphic 4">
            <a:extLst>
              <a:ext uri="{FF2B5EF4-FFF2-40B4-BE49-F238E27FC236}">
                <a16:creationId xmlns:a16="http://schemas.microsoft.com/office/drawing/2014/main" id="{36204423-5CDD-F15F-9F6A-89A41E31E2C7}"/>
              </a:ext>
            </a:extLst>
          </p:cNvPr>
          <p:cNvGrpSpPr>
            <a:grpSpLocks noChangeAspect="1"/>
          </p:cNvGrpSpPr>
          <p:nvPr userDrawn="1"/>
        </p:nvGrpSpPr>
        <p:grpSpPr>
          <a:xfrm>
            <a:off x="19238400" y="1393200"/>
            <a:ext cx="2638800" cy="1009161"/>
            <a:chOff x="11201400" y="6490494"/>
            <a:chExt cx="1980057" cy="757237"/>
          </a:xfrm>
          <a:solidFill>
            <a:srgbClr val="FFFFFF"/>
          </a:solidFill>
        </p:grpSpPr>
        <p:sp>
          <p:nvSpPr>
            <p:cNvPr id="51" name="Freeform: Shape 53">
              <a:extLst>
                <a:ext uri="{FF2B5EF4-FFF2-40B4-BE49-F238E27FC236}">
                  <a16:creationId xmlns:a16="http://schemas.microsoft.com/office/drawing/2014/main" id="{5A2229A2-1BBE-CC47-A667-9C4E6073641D}"/>
                </a:ext>
              </a:extLst>
            </p:cNvPr>
            <p:cNvSpPr/>
            <p:nvPr/>
          </p:nvSpPr>
          <p:spPr>
            <a:xfrm>
              <a:off x="11201400" y="6509067"/>
              <a:ext cx="139065" cy="181832"/>
            </a:xfrm>
            <a:custGeom>
              <a:avLst/>
              <a:gdLst>
                <a:gd name="connsiteX0" fmla="*/ 20288 w 139065"/>
                <a:gd name="connsiteY0" fmla="*/ 15240 h 181832"/>
                <a:gd name="connsiteX1" fmla="*/ 476 w 139065"/>
                <a:gd name="connsiteY1" fmla="*/ 12287 h 181832"/>
                <a:gd name="connsiteX2" fmla="*/ 476 w 139065"/>
                <a:gd name="connsiteY2" fmla="*/ 0 h 181832"/>
                <a:gd name="connsiteX3" fmla="*/ 70676 w 139065"/>
                <a:gd name="connsiteY3" fmla="*/ 0 h 181832"/>
                <a:gd name="connsiteX4" fmla="*/ 70676 w 139065"/>
                <a:gd name="connsiteY4" fmla="*/ 12192 h 181832"/>
                <a:gd name="connsiteX5" fmla="*/ 46482 w 139065"/>
                <a:gd name="connsiteY5" fmla="*/ 15240 h 181832"/>
                <a:gd name="connsiteX6" fmla="*/ 46482 w 139065"/>
                <a:gd name="connsiteY6" fmla="*/ 167450 h 181832"/>
                <a:gd name="connsiteX7" fmla="*/ 109633 w 139065"/>
                <a:gd name="connsiteY7" fmla="*/ 165259 h 181832"/>
                <a:gd name="connsiteX8" fmla="*/ 124111 w 139065"/>
                <a:gd name="connsiteY8" fmla="*/ 124111 h 181832"/>
                <a:gd name="connsiteX9" fmla="*/ 139065 w 139065"/>
                <a:gd name="connsiteY9" fmla="*/ 126302 h 181832"/>
                <a:gd name="connsiteX10" fmla="*/ 130493 w 139065"/>
                <a:gd name="connsiteY10" fmla="*/ 181832 h 181832"/>
                <a:gd name="connsiteX11" fmla="*/ 0 w 139065"/>
                <a:gd name="connsiteY11" fmla="*/ 181832 h 181832"/>
                <a:gd name="connsiteX12" fmla="*/ 0 w 139065"/>
                <a:gd name="connsiteY12" fmla="*/ 169831 h 181832"/>
                <a:gd name="connsiteX13" fmla="*/ 20288 w 139065"/>
                <a:gd name="connsiteY13" fmla="*/ 167354 h 181832"/>
                <a:gd name="connsiteX14" fmla="*/ 20288 w 139065"/>
                <a:gd name="connsiteY14" fmla="*/ 15240 h 1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065" h="181832">
                  <a:moveTo>
                    <a:pt x="20288" y="15240"/>
                  </a:moveTo>
                  <a:lnTo>
                    <a:pt x="476" y="12287"/>
                  </a:lnTo>
                  <a:lnTo>
                    <a:pt x="476" y="0"/>
                  </a:lnTo>
                  <a:lnTo>
                    <a:pt x="70676" y="0"/>
                  </a:lnTo>
                  <a:lnTo>
                    <a:pt x="70676" y="12192"/>
                  </a:lnTo>
                  <a:lnTo>
                    <a:pt x="46482" y="15240"/>
                  </a:lnTo>
                  <a:lnTo>
                    <a:pt x="46482" y="167450"/>
                  </a:lnTo>
                  <a:lnTo>
                    <a:pt x="109633" y="165259"/>
                  </a:lnTo>
                  <a:lnTo>
                    <a:pt x="124111" y="124111"/>
                  </a:lnTo>
                  <a:lnTo>
                    <a:pt x="139065" y="126302"/>
                  </a:lnTo>
                  <a:lnTo>
                    <a:pt x="130493" y="181832"/>
                  </a:lnTo>
                  <a:lnTo>
                    <a:pt x="0" y="181832"/>
                  </a:lnTo>
                  <a:lnTo>
                    <a:pt x="0" y="169831"/>
                  </a:lnTo>
                  <a:lnTo>
                    <a:pt x="20288" y="167354"/>
                  </a:lnTo>
                  <a:lnTo>
                    <a:pt x="20288" y="15240"/>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2" name="Freeform: Shape 54">
              <a:extLst>
                <a:ext uri="{FF2B5EF4-FFF2-40B4-BE49-F238E27FC236}">
                  <a16:creationId xmlns:a16="http://schemas.microsoft.com/office/drawing/2014/main" id="{00F32A9E-AB05-66E8-962C-5C4321CE1044}"/>
                </a:ext>
              </a:extLst>
            </p:cNvPr>
            <p:cNvSpPr/>
            <p:nvPr/>
          </p:nvSpPr>
          <p:spPr>
            <a:xfrm>
              <a:off x="11355705" y="6552120"/>
              <a:ext cx="120205" cy="141541"/>
            </a:xfrm>
            <a:custGeom>
              <a:avLst/>
              <a:gdLst>
                <a:gd name="connsiteX0" fmla="*/ 23146 w 120205"/>
                <a:gd name="connsiteY0" fmla="*/ 68199 h 141541"/>
                <a:gd name="connsiteX1" fmla="*/ 81439 w 120205"/>
                <a:gd name="connsiteY1" fmla="*/ 56579 h 141541"/>
                <a:gd name="connsiteX2" fmla="*/ 81439 w 120205"/>
                <a:gd name="connsiteY2" fmla="*/ 49720 h 141541"/>
                <a:gd name="connsiteX3" fmla="*/ 78962 w 120205"/>
                <a:gd name="connsiteY3" fmla="*/ 31623 h 141541"/>
                <a:gd name="connsiteX4" fmla="*/ 70485 w 120205"/>
                <a:gd name="connsiteY4" fmla="*/ 21908 h 141541"/>
                <a:gd name="connsiteX5" fmla="*/ 53435 w 120205"/>
                <a:gd name="connsiteY5" fmla="*/ 18860 h 141541"/>
                <a:gd name="connsiteX6" fmla="*/ 31051 w 120205"/>
                <a:gd name="connsiteY6" fmla="*/ 22384 h 141541"/>
                <a:gd name="connsiteX7" fmla="*/ 11335 w 120205"/>
                <a:gd name="connsiteY7" fmla="*/ 31051 h 141541"/>
                <a:gd name="connsiteX8" fmla="*/ 5239 w 120205"/>
                <a:gd name="connsiteY8" fmla="*/ 18383 h 141541"/>
                <a:gd name="connsiteX9" fmla="*/ 16954 w 120205"/>
                <a:gd name="connsiteY9" fmla="*/ 11240 h 141541"/>
                <a:gd name="connsiteX10" fmla="*/ 36766 w 120205"/>
                <a:gd name="connsiteY10" fmla="*/ 3429 h 141541"/>
                <a:gd name="connsiteX11" fmla="*/ 59245 w 120205"/>
                <a:gd name="connsiteY11" fmla="*/ 0 h 141541"/>
                <a:gd name="connsiteX12" fmla="*/ 86773 w 120205"/>
                <a:gd name="connsiteY12" fmla="*/ 4763 h 141541"/>
                <a:gd name="connsiteX13" fmla="*/ 101346 w 120205"/>
                <a:gd name="connsiteY13" fmla="*/ 20098 h 141541"/>
                <a:gd name="connsiteX14" fmla="*/ 105727 w 120205"/>
                <a:gd name="connsiteY14" fmla="*/ 48292 h 141541"/>
                <a:gd name="connsiteX15" fmla="*/ 105727 w 120205"/>
                <a:gd name="connsiteY15" fmla="*/ 126873 h 141541"/>
                <a:gd name="connsiteX16" fmla="*/ 120205 w 120205"/>
                <a:gd name="connsiteY16" fmla="*/ 126873 h 141541"/>
                <a:gd name="connsiteX17" fmla="*/ 120205 w 120205"/>
                <a:gd name="connsiteY17" fmla="*/ 137636 h 141541"/>
                <a:gd name="connsiteX18" fmla="*/ 107823 w 120205"/>
                <a:gd name="connsiteY18" fmla="*/ 140113 h 141541"/>
                <a:gd name="connsiteX19" fmla="*/ 94774 w 120205"/>
                <a:gd name="connsiteY19" fmla="*/ 141351 h 141541"/>
                <a:gd name="connsiteX20" fmla="*/ 85439 w 120205"/>
                <a:gd name="connsiteY20" fmla="*/ 139256 h 141541"/>
                <a:gd name="connsiteX21" fmla="*/ 82963 w 120205"/>
                <a:gd name="connsiteY21" fmla="*/ 130111 h 141541"/>
                <a:gd name="connsiteX22" fmla="*/ 82963 w 120205"/>
                <a:gd name="connsiteY22" fmla="*/ 122015 h 141541"/>
                <a:gd name="connsiteX23" fmla="*/ 64960 w 120205"/>
                <a:gd name="connsiteY23" fmla="*/ 135446 h 141541"/>
                <a:gd name="connsiteX24" fmla="*/ 40862 w 120205"/>
                <a:gd name="connsiteY24" fmla="*/ 141542 h 141541"/>
                <a:gd name="connsiteX25" fmla="*/ 11620 w 120205"/>
                <a:gd name="connsiteY25" fmla="*/ 131350 h 141541"/>
                <a:gd name="connsiteX26" fmla="*/ 0 w 120205"/>
                <a:gd name="connsiteY26" fmla="*/ 102108 h 141541"/>
                <a:gd name="connsiteX27" fmla="*/ 23146 w 120205"/>
                <a:gd name="connsiteY27" fmla="*/ 68199 h 141541"/>
                <a:gd name="connsiteX28" fmla="*/ 66199 w 120205"/>
                <a:gd name="connsiteY28" fmla="*/ 120968 h 141541"/>
                <a:gd name="connsiteX29" fmla="*/ 81343 w 120205"/>
                <a:gd name="connsiteY29" fmla="*/ 111633 h 141541"/>
                <a:gd name="connsiteX30" fmla="*/ 81343 w 120205"/>
                <a:gd name="connsiteY30" fmla="*/ 69533 h 141541"/>
                <a:gd name="connsiteX31" fmla="*/ 41053 w 120205"/>
                <a:gd name="connsiteY31" fmla="*/ 77724 h 141541"/>
                <a:gd name="connsiteX32" fmla="*/ 27432 w 120205"/>
                <a:gd name="connsiteY32" fmla="*/ 99155 h 141541"/>
                <a:gd name="connsiteX33" fmla="*/ 33909 w 120205"/>
                <a:gd name="connsiteY33" fmla="*/ 118586 h 141541"/>
                <a:gd name="connsiteX34" fmla="*/ 51435 w 120205"/>
                <a:gd name="connsiteY34" fmla="*/ 124873 h 141541"/>
                <a:gd name="connsiteX35" fmla="*/ 66199 w 120205"/>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541">
                  <a:moveTo>
                    <a:pt x="23146" y="68199"/>
                  </a:moveTo>
                  <a:cubicBezTo>
                    <a:pt x="38481" y="60960"/>
                    <a:pt x="57912" y="57055"/>
                    <a:pt x="81439" y="56579"/>
                  </a:cubicBezTo>
                  <a:lnTo>
                    <a:pt x="81439" y="49720"/>
                  </a:lnTo>
                  <a:cubicBezTo>
                    <a:pt x="81439" y="42005"/>
                    <a:pt x="80581" y="36005"/>
                    <a:pt x="78962" y="31623"/>
                  </a:cubicBezTo>
                  <a:cubicBezTo>
                    <a:pt x="77343" y="27242"/>
                    <a:pt x="74486" y="24003"/>
                    <a:pt x="70485" y="21908"/>
                  </a:cubicBezTo>
                  <a:cubicBezTo>
                    <a:pt x="66484" y="19907"/>
                    <a:pt x="60769" y="18860"/>
                    <a:pt x="53435" y="18860"/>
                  </a:cubicBezTo>
                  <a:cubicBezTo>
                    <a:pt x="45148" y="18860"/>
                    <a:pt x="37624" y="20003"/>
                    <a:pt x="31051" y="22384"/>
                  </a:cubicBezTo>
                  <a:cubicBezTo>
                    <a:pt x="24479" y="24765"/>
                    <a:pt x="17907" y="27623"/>
                    <a:pt x="11335" y="31051"/>
                  </a:cubicBezTo>
                  <a:lnTo>
                    <a:pt x="5239" y="18383"/>
                  </a:lnTo>
                  <a:cubicBezTo>
                    <a:pt x="7334" y="16574"/>
                    <a:pt x="11239" y="14192"/>
                    <a:pt x="16954" y="11240"/>
                  </a:cubicBezTo>
                  <a:cubicBezTo>
                    <a:pt x="22669" y="8287"/>
                    <a:pt x="29242" y="5715"/>
                    <a:pt x="36766" y="3429"/>
                  </a:cubicBezTo>
                  <a:cubicBezTo>
                    <a:pt x="44291" y="1143"/>
                    <a:pt x="51816" y="0"/>
                    <a:pt x="59245" y="0"/>
                  </a:cubicBezTo>
                  <a:cubicBezTo>
                    <a:pt x="70866" y="0"/>
                    <a:pt x="80010" y="1619"/>
                    <a:pt x="86773" y="4763"/>
                  </a:cubicBezTo>
                  <a:cubicBezTo>
                    <a:pt x="93536" y="7906"/>
                    <a:pt x="98393" y="13049"/>
                    <a:pt x="101346" y="20098"/>
                  </a:cubicBezTo>
                  <a:cubicBezTo>
                    <a:pt x="104299" y="27146"/>
                    <a:pt x="105727" y="36481"/>
                    <a:pt x="105727" y="48292"/>
                  </a:cubicBezTo>
                  <a:lnTo>
                    <a:pt x="105727" y="126873"/>
                  </a:lnTo>
                  <a:lnTo>
                    <a:pt x="120205" y="126873"/>
                  </a:lnTo>
                  <a:lnTo>
                    <a:pt x="120205" y="137636"/>
                  </a:lnTo>
                  <a:cubicBezTo>
                    <a:pt x="116967" y="138494"/>
                    <a:pt x="112776" y="139256"/>
                    <a:pt x="107823" y="140113"/>
                  </a:cubicBezTo>
                  <a:cubicBezTo>
                    <a:pt x="102870" y="140970"/>
                    <a:pt x="98489" y="141351"/>
                    <a:pt x="94774" y="141351"/>
                  </a:cubicBezTo>
                  <a:cubicBezTo>
                    <a:pt x="90202" y="141351"/>
                    <a:pt x="87058" y="140684"/>
                    <a:pt x="85439" y="139256"/>
                  </a:cubicBezTo>
                  <a:cubicBezTo>
                    <a:pt x="83820" y="137827"/>
                    <a:pt x="82963" y="134779"/>
                    <a:pt x="82963" y="130111"/>
                  </a:cubicBezTo>
                  <a:lnTo>
                    <a:pt x="82963" y="122015"/>
                  </a:lnTo>
                  <a:cubicBezTo>
                    <a:pt x="78105" y="126873"/>
                    <a:pt x="72104" y="131445"/>
                    <a:pt x="64960" y="135446"/>
                  </a:cubicBezTo>
                  <a:cubicBezTo>
                    <a:pt x="57912" y="139541"/>
                    <a:pt x="49816" y="141542"/>
                    <a:pt x="40862" y="141542"/>
                  </a:cubicBezTo>
                  <a:cubicBezTo>
                    <a:pt x="29146" y="141542"/>
                    <a:pt x="19336" y="138113"/>
                    <a:pt x="11620" y="131350"/>
                  </a:cubicBezTo>
                  <a:cubicBezTo>
                    <a:pt x="3905" y="124587"/>
                    <a:pt x="0" y="114872"/>
                    <a:pt x="0" y="102108"/>
                  </a:cubicBezTo>
                  <a:cubicBezTo>
                    <a:pt x="95" y="86773"/>
                    <a:pt x="7810" y="75438"/>
                    <a:pt x="23146" y="68199"/>
                  </a:cubicBezTo>
                  <a:close/>
                  <a:moveTo>
                    <a:pt x="66199" y="120968"/>
                  </a:moveTo>
                  <a:cubicBezTo>
                    <a:pt x="71723" y="118396"/>
                    <a:pt x="76771" y="115253"/>
                    <a:pt x="81343" y="111633"/>
                  </a:cubicBezTo>
                  <a:lnTo>
                    <a:pt x="81343" y="69533"/>
                  </a:lnTo>
                  <a:cubicBezTo>
                    <a:pt x="63532" y="69533"/>
                    <a:pt x="50101" y="72295"/>
                    <a:pt x="41053" y="77724"/>
                  </a:cubicBezTo>
                  <a:cubicBezTo>
                    <a:pt x="32004" y="83153"/>
                    <a:pt x="27432" y="90297"/>
                    <a:pt x="27432" y="99155"/>
                  </a:cubicBezTo>
                  <a:cubicBezTo>
                    <a:pt x="27432" y="108014"/>
                    <a:pt x="29623" y="114491"/>
                    <a:pt x="33909" y="118586"/>
                  </a:cubicBezTo>
                  <a:cubicBezTo>
                    <a:pt x="38195" y="122682"/>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3" name="Freeform: Shape 55">
              <a:extLst>
                <a:ext uri="{FF2B5EF4-FFF2-40B4-BE49-F238E27FC236}">
                  <a16:creationId xmlns:a16="http://schemas.microsoft.com/office/drawing/2014/main" id="{648743F7-7AD8-7960-661A-26BF36A573A6}"/>
                </a:ext>
              </a:extLst>
            </p:cNvPr>
            <p:cNvSpPr/>
            <p:nvPr/>
          </p:nvSpPr>
          <p:spPr>
            <a:xfrm>
              <a:off x="11481625" y="6490494"/>
              <a:ext cx="138779" cy="203168"/>
            </a:xfrm>
            <a:custGeom>
              <a:avLst/>
              <a:gdLst>
                <a:gd name="connsiteX0" fmla="*/ 0 w 138779"/>
                <a:gd name="connsiteY0" fmla="*/ 4667 h 203168"/>
                <a:gd name="connsiteX1" fmla="*/ 39148 w 138779"/>
                <a:gd name="connsiteY1" fmla="*/ 0 h 203168"/>
                <a:gd name="connsiteX2" fmla="*/ 39624 w 138779"/>
                <a:gd name="connsiteY2" fmla="*/ 0 h 203168"/>
                <a:gd name="connsiteX3" fmla="*/ 45244 w 138779"/>
                <a:gd name="connsiteY3" fmla="*/ 3715 h 203168"/>
                <a:gd name="connsiteX4" fmla="*/ 45244 w 138779"/>
                <a:gd name="connsiteY4" fmla="*/ 77343 h 203168"/>
                <a:gd name="connsiteX5" fmla="*/ 62770 w 138779"/>
                <a:gd name="connsiteY5" fmla="*/ 65627 h 203168"/>
                <a:gd name="connsiteX6" fmla="*/ 85439 w 138779"/>
                <a:gd name="connsiteY6" fmla="*/ 60960 h 203168"/>
                <a:gd name="connsiteX7" fmla="*/ 112205 w 138779"/>
                <a:gd name="connsiteY7" fmla="*/ 68104 h 203168"/>
                <a:gd name="connsiteX8" fmla="*/ 131540 w 138779"/>
                <a:gd name="connsiteY8" fmla="*/ 90107 h 203168"/>
                <a:gd name="connsiteX9" fmla="*/ 138779 w 138779"/>
                <a:gd name="connsiteY9" fmla="*/ 127826 h 203168"/>
                <a:gd name="connsiteX10" fmla="*/ 130112 w 138779"/>
                <a:gd name="connsiteY10" fmla="*/ 166021 h 203168"/>
                <a:gd name="connsiteX11" fmla="*/ 105251 w 138779"/>
                <a:gd name="connsiteY11" fmla="*/ 193167 h 203168"/>
                <a:gd name="connsiteX12" fmla="*/ 67818 w 138779"/>
                <a:gd name="connsiteY12" fmla="*/ 203168 h 203168"/>
                <a:gd name="connsiteX13" fmla="*/ 36957 w 138779"/>
                <a:gd name="connsiteY13" fmla="*/ 199835 h 203168"/>
                <a:gd name="connsiteX14" fmla="*/ 20098 w 138779"/>
                <a:gd name="connsiteY14" fmla="*/ 193834 h 203168"/>
                <a:gd name="connsiteX15" fmla="*/ 20098 w 138779"/>
                <a:gd name="connsiteY15" fmla="*/ 17621 h 203168"/>
                <a:gd name="connsiteX16" fmla="*/ 0 w 138779"/>
                <a:gd name="connsiteY16" fmla="*/ 14954 h 203168"/>
                <a:gd name="connsiteX17" fmla="*/ 0 w 138779"/>
                <a:gd name="connsiteY17" fmla="*/ 4667 h 203168"/>
                <a:gd name="connsiteX18" fmla="*/ 58103 w 138779"/>
                <a:gd name="connsiteY18" fmla="*/ 82582 h 203168"/>
                <a:gd name="connsiteX19" fmla="*/ 45244 w 138779"/>
                <a:gd name="connsiteY19" fmla="*/ 92202 h 203168"/>
                <a:gd name="connsiteX20" fmla="*/ 45244 w 138779"/>
                <a:gd name="connsiteY20" fmla="*/ 182309 h 203168"/>
                <a:gd name="connsiteX21" fmla="*/ 53721 w 138779"/>
                <a:gd name="connsiteY21" fmla="*/ 187833 h 203168"/>
                <a:gd name="connsiteX22" fmla="*/ 69533 w 138779"/>
                <a:gd name="connsiteY22" fmla="*/ 189929 h 203168"/>
                <a:gd name="connsiteX23" fmla="*/ 99917 w 138779"/>
                <a:gd name="connsiteY23" fmla="*/ 174784 h 203168"/>
                <a:gd name="connsiteX24" fmla="*/ 111442 w 138779"/>
                <a:gd name="connsiteY24" fmla="*/ 130493 h 203168"/>
                <a:gd name="connsiteX25" fmla="*/ 101441 w 138779"/>
                <a:gd name="connsiteY25" fmla="*/ 91345 h 203168"/>
                <a:gd name="connsiteX26" fmla="*/ 75533 w 138779"/>
                <a:gd name="connsiteY26" fmla="*/ 78391 h 203168"/>
                <a:gd name="connsiteX27" fmla="*/ 58103 w 138779"/>
                <a:gd name="connsiteY27" fmla="*/ 82582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779" h="203168">
                  <a:moveTo>
                    <a:pt x="0" y="4667"/>
                  </a:moveTo>
                  <a:lnTo>
                    <a:pt x="39148" y="0"/>
                  </a:lnTo>
                  <a:lnTo>
                    <a:pt x="39624" y="0"/>
                  </a:lnTo>
                  <a:lnTo>
                    <a:pt x="45244" y="3715"/>
                  </a:lnTo>
                  <a:lnTo>
                    <a:pt x="45244" y="77343"/>
                  </a:lnTo>
                  <a:cubicBezTo>
                    <a:pt x="50102" y="72581"/>
                    <a:pt x="56007" y="68675"/>
                    <a:pt x="62770" y="65627"/>
                  </a:cubicBezTo>
                  <a:cubicBezTo>
                    <a:pt x="69533" y="62579"/>
                    <a:pt x="77057" y="60960"/>
                    <a:pt x="85439" y="60960"/>
                  </a:cubicBezTo>
                  <a:cubicBezTo>
                    <a:pt x="95250" y="60960"/>
                    <a:pt x="104204" y="63341"/>
                    <a:pt x="112205" y="68104"/>
                  </a:cubicBezTo>
                  <a:cubicBezTo>
                    <a:pt x="120206" y="72866"/>
                    <a:pt x="126683" y="80201"/>
                    <a:pt x="131540" y="90107"/>
                  </a:cubicBezTo>
                  <a:cubicBezTo>
                    <a:pt x="136398" y="100013"/>
                    <a:pt x="138779" y="112586"/>
                    <a:pt x="138779" y="127826"/>
                  </a:cubicBezTo>
                  <a:cubicBezTo>
                    <a:pt x="138779" y="141827"/>
                    <a:pt x="135922" y="154591"/>
                    <a:pt x="130112" y="166021"/>
                  </a:cubicBezTo>
                  <a:cubicBezTo>
                    <a:pt x="124301" y="177451"/>
                    <a:pt x="116014" y="186500"/>
                    <a:pt x="105251" y="193167"/>
                  </a:cubicBezTo>
                  <a:cubicBezTo>
                    <a:pt x="94488" y="199835"/>
                    <a:pt x="82010" y="203168"/>
                    <a:pt x="67818" y="203168"/>
                  </a:cubicBezTo>
                  <a:cubicBezTo>
                    <a:pt x="56579" y="203168"/>
                    <a:pt x="46291" y="202025"/>
                    <a:pt x="36957" y="199835"/>
                  </a:cubicBezTo>
                  <a:cubicBezTo>
                    <a:pt x="27622" y="197644"/>
                    <a:pt x="22003" y="195644"/>
                    <a:pt x="20098" y="193834"/>
                  </a:cubicBezTo>
                  <a:lnTo>
                    <a:pt x="20098" y="17621"/>
                  </a:lnTo>
                  <a:lnTo>
                    <a:pt x="0" y="14954"/>
                  </a:lnTo>
                  <a:lnTo>
                    <a:pt x="0" y="4667"/>
                  </a:lnTo>
                  <a:close/>
                  <a:moveTo>
                    <a:pt x="58103" y="82582"/>
                  </a:moveTo>
                  <a:cubicBezTo>
                    <a:pt x="52768" y="85439"/>
                    <a:pt x="48482" y="88678"/>
                    <a:pt x="45244" y="92202"/>
                  </a:cubicBezTo>
                  <a:lnTo>
                    <a:pt x="45244" y="182309"/>
                  </a:lnTo>
                  <a:cubicBezTo>
                    <a:pt x="46196" y="184594"/>
                    <a:pt x="49054" y="186404"/>
                    <a:pt x="53721" y="187833"/>
                  </a:cubicBezTo>
                  <a:cubicBezTo>
                    <a:pt x="58388" y="189262"/>
                    <a:pt x="63627" y="189929"/>
                    <a:pt x="69533" y="189929"/>
                  </a:cubicBezTo>
                  <a:cubicBezTo>
                    <a:pt x="82106" y="189929"/>
                    <a:pt x="92202" y="184880"/>
                    <a:pt x="99917" y="174784"/>
                  </a:cubicBezTo>
                  <a:cubicBezTo>
                    <a:pt x="107633" y="164687"/>
                    <a:pt x="111442" y="149924"/>
                    <a:pt x="111442" y="130493"/>
                  </a:cubicBezTo>
                  <a:cubicBezTo>
                    <a:pt x="111442" y="113062"/>
                    <a:pt x="108109" y="100013"/>
                    <a:pt x="101441" y="91345"/>
                  </a:cubicBezTo>
                  <a:cubicBezTo>
                    <a:pt x="94774" y="82677"/>
                    <a:pt x="86106" y="78391"/>
                    <a:pt x="75533" y="78391"/>
                  </a:cubicBezTo>
                  <a:cubicBezTo>
                    <a:pt x="69152" y="78296"/>
                    <a:pt x="63437" y="79724"/>
                    <a:pt x="58103" y="82582"/>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4" name="Freeform: Shape 56">
              <a:extLst>
                <a:ext uri="{FF2B5EF4-FFF2-40B4-BE49-F238E27FC236}">
                  <a16:creationId xmlns:a16="http://schemas.microsoft.com/office/drawing/2014/main" id="{F995260D-85E2-B01A-A863-B9907902EB80}"/>
                </a:ext>
              </a:extLst>
            </p:cNvPr>
            <p:cNvSpPr/>
            <p:nvPr/>
          </p:nvSpPr>
          <p:spPr>
            <a:xfrm>
              <a:off x="11641645" y="6551454"/>
              <a:ext cx="126491" cy="142112"/>
            </a:xfrm>
            <a:custGeom>
              <a:avLst/>
              <a:gdLst>
                <a:gd name="connsiteX0" fmla="*/ 9049 w 126491"/>
                <a:gd name="connsiteY0" fmla="*/ 33052 h 142112"/>
                <a:gd name="connsiteX1" fmla="*/ 32861 w 126491"/>
                <a:gd name="connsiteY1" fmla="*/ 8477 h 142112"/>
                <a:gd name="connsiteX2" fmla="*/ 64579 w 126491"/>
                <a:gd name="connsiteY2" fmla="*/ 0 h 142112"/>
                <a:gd name="connsiteX3" fmla="*/ 110966 w 126491"/>
                <a:gd name="connsiteY3" fmla="*/ 19526 h 142112"/>
                <a:gd name="connsiteX4" fmla="*/ 126492 w 126491"/>
                <a:gd name="connsiteY4" fmla="*/ 70961 h 142112"/>
                <a:gd name="connsiteX5" fmla="*/ 117443 w 126491"/>
                <a:gd name="connsiteY5" fmla="*/ 109347 h 142112"/>
                <a:gd name="connsiteX6" fmla="*/ 93631 w 126491"/>
                <a:gd name="connsiteY6" fmla="*/ 133826 h 142112"/>
                <a:gd name="connsiteX7" fmla="*/ 61913 w 126491"/>
                <a:gd name="connsiteY7" fmla="*/ 142113 h 142112"/>
                <a:gd name="connsiteX8" fmla="*/ 15526 w 126491"/>
                <a:gd name="connsiteY8" fmla="*/ 122492 h 142112"/>
                <a:gd name="connsiteX9" fmla="*/ 0 w 126491"/>
                <a:gd name="connsiteY9" fmla="*/ 71056 h 142112"/>
                <a:gd name="connsiteX10" fmla="*/ 9049 w 126491"/>
                <a:gd name="connsiteY10" fmla="*/ 33052 h 142112"/>
                <a:gd name="connsiteX11" fmla="*/ 89344 w 126491"/>
                <a:gd name="connsiteY11" fmla="*/ 114300 h 142112"/>
                <a:gd name="connsiteX12" fmla="*/ 98393 w 126491"/>
                <a:gd name="connsiteY12" fmla="*/ 72962 h 142112"/>
                <a:gd name="connsiteX13" fmla="*/ 90106 w 126491"/>
                <a:gd name="connsiteY13" fmla="*/ 29908 h 142112"/>
                <a:gd name="connsiteX14" fmla="*/ 63437 w 126491"/>
                <a:gd name="connsiteY14" fmla="*/ 14002 h 142112"/>
                <a:gd name="connsiteX15" fmla="*/ 37338 w 126491"/>
                <a:gd name="connsiteY15" fmla="*/ 27908 h 142112"/>
                <a:gd name="connsiteX16" fmla="*/ 28194 w 126491"/>
                <a:gd name="connsiteY16" fmla="*/ 69247 h 142112"/>
                <a:gd name="connsiteX17" fmla="*/ 36767 w 126491"/>
                <a:gd name="connsiteY17" fmla="*/ 112300 h 142112"/>
                <a:gd name="connsiteX18" fmla="*/ 63437 w 126491"/>
                <a:gd name="connsiteY18" fmla="*/ 128207 h 142112"/>
                <a:gd name="connsiteX19" fmla="*/ 89344 w 126491"/>
                <a:gd name="connsiteY19" fmla="*/ 114300 h 1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91" h="142112">
                  <a:moveTo>
                    <a:pt x="9049" y="33052"/>
                  </a:moveTo>
                  <a:cubicBezTo>
                    <a:pt x="15049" y="22288"/>
                    <a:pt x="23050" y="14097"/>
                    <a:pt x="32861" y="8477"/>
                  </a:cubicBezTo>
                  <a:cubicBezTo>
                    <a:pt x="42767" y="2857"/>
                    <a:pt x="53340" y="0"/>
                    <a:pt x="64579" y="0"/>
                  </a:cubicBezTo>
                  <a:cubicBezTo>
                    <a:pt x="85153" y="0"/>
                    <a:pt x="100584" y="6477"/>
                    <a:pt x="110966" y="19526"/>
                  </a:cubicBezTo>
                  <a:cubicBezTo>
                    <a:pt x="121348" y="32575"/>
                    <a:pt x="126492" y="49720"/>
                    <a:pt x="126492" y="70961"/>
                  </a:cubicBezTo>
                  <a:cubicBezTo>
                    <a:pt x="126492" y="85820"/>
                    <a:pt x="123444" y="98584"/>
                    <a:pt x="117443" y="109347"/>
                  </a:cubicBezTo>
                  <a:cubicBezTo>
                    <a:pt x="111442" y="120110"/>
                    <a:pt x="103442" y="128302"/>
                    <a:pt x="93631" y="133826"/>
                  </a:cubicBezTo>
                  <a:cubicBezTo>
                    <a:pt x="83725" y="139351"/>
                    <a:pt x="73152" y="142113"/>
                    <a:pt x="61913" y="142113"/>
                  </a:cubicBezTo>
                  <a:cubicBezTo>
                    <a:pt x="41339" y="142113"/>
                    <a:pt x="25908" y="135636"/>
                    <a:pt x="15526" y="122492"/>
                  </a:cubicBezTo>
                  <a:cubicBezTo>
                    <a:pt x="5143" y="109442"/>
                    <a:pt x="0" y="92297"/>
                    <a:pt x="0" y="71056"/>
                  </a:cubicBezTo>
                  <a:cubicBezTo>
                    <a:pt x="0" y="56483"/>
                    <a:pt x="3048" y="43815"/>
                    <a:pt x="9049" y="33052"/>
                  </a:cubicBezTo>
                  <a:close/>
                  <a:moveTo>
                    <a:pt x="89344" y="114300"/>
                  </a:moveTo>
                  <a:cubicBezTo>
                    <a:pt x="95345" y="104966"/>
                    <a:pt x="98393" y="91249"/>
                    <a:pt x="98393" y="72962"/>
                  </a:cubicBezTo>
                  <a:cubicBezTo>
                    <a:pt x="98393" y="54864"/>
                    <a:pt x="95631" y="40481"/>
                    <a:pt x="90106" y="29908"/>
                  </a:cubicBezTo>
                  <a:cubicBezTo>
                    <a:pt x="84582" y="19336"/>
                    <a:pt x="75628" y="14002"/>
                    <a:pt x="63437" y="14002"/>
                  </a:cubicBezTo>
                  <a:cubicBezTo>
                    <a:pt x="52197" y="14002"/>
                    <a:pt x="43529" y="18669"/>
                    <a:pt x="37338" y="27908"/>
                  </a:cubicBezTo>
                  <a:cubicBezTo>
                    <a:pt x="31147" y="37148"/>
                    <a:pt x="28194" y="50959"/>
                    <a:pt x="28194" y="69247"/>
                  </a:cubicBezTo>
                  <a:cubicBezTo>
                    <a:pt x="28194" y="87344"/>
                    <a:pt x="31051" y="101727"/>
                    <a:pt x="36767" y="112300"/>
                  </a:cubicBezTo>
                  <a:cubicBezTo>
                    <a:pt x="42481" y="122872"/>
                    <a:pt x="51340" y="128207"/>
                    <a:pt x="63437" y="128207"/>
                  </a:cubicBezTo>
                  <a:cubicBezTo>
                    <a:pt x="74676" y="128207"/>
                    <a:pt x="83344" y="123539"/>
                    <a:pt x="89344" y="11430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5" name="Freeform: Shape 57">
              <a:extLst>
                <a:ext uri="{FF2B5EF4-FFF2-40B4-BE49-F238E27FC236}">
                  <a16:creationId xmlns:a16="http://schemas.microsoft.com/office/drawing/2014/main" id="{24F2D5B0-70B3-A4E4-801E-25963AEECEAA}"/>
                </a:ext>
              </a:extLst>
            </p:cNvPr>
            <p:cNvSpPr/>
            <p:nvPr/>
          </p:nvSpPr>
          <p:spPr>
            <a:xfrm>
              <a:off x="11790807" y="6551358"/>
              <a:ext cx="95535" cy="139541"/>
            </a:xfrm>
            <a:custGeom>
              <a:avLst/>
              <a:gdLst>
                <a:gd name="connsiteX0" fmla="*/ 95 w 95535"/>
                <a:gd name="connsiteY0" fmla="*/ 127635 h 139541"/>
                <a:gd name="connsiteX1" fmla="*/ 18478 w 95535"/>
                <a:gd name="connsiteY1" fmla="*/ 126206 h 139541"/>
                <a:gd name="connsiteX2" fmla="*/ 18478 w 95535"/>
                <a:gd name="connsiteY2" fmla="*/ 22574 h 139541"/>
                <a:gd name="connsiteX3" fmla="*/ 857 w 95535"/>
                <a:gd name="connsiteY3" fmla="*/ 18193 h 139541"/>
                <a:gd name="connsiteX4" fmla="*/ 857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5 h 139541"/>
                <a:gd name="connsiteX9" fmla="*/ 39719 w 95535"/>
                <a:gd name="connsiteY9" fmla="*/ 28385 h 139541"/>
                <a:gd name="connsiteX10" fmla="*/ 40481 w 95535"/>
                <a:gd name="connsiteY10" fmla="*/ 28385 h 139541"/>
                <a:gd name="connsiteX11" fmla="*/ 49244 w 95535"/>
                <a:gd name="connsiteY11" fmla="*/ 17621 h 139541"/>
                <a:gd name="connsiteX12" fmla="*/ 65627 w 95535"/>
                <a:gd name="connsiteY12" fmla="*/ 5524 h 139541"/>
                <a:gd name="connsiteX13" fmla="*/ 87439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6 w 95535"/>
                <a:gd name="connsiteY20" fmla="*/ 127826 h 139541"/>
                <a:gd name="connsiteX21" fmla="*/ 74866 w 95535"/>
                <a:gd name="connsiteY21" fmla="*/ 139541 h 139541"/>
                <a:gd name="connsiteX22" fmla="*/ 0 w 95535"/>
                <a:gd name="connsiteY22" fmla="*/ 139541 h 139541"/>
                <a:gd name="connsiteX23" fmla="*/ 0 w 95535"/>
                <a:gd name="connsiteY23" fmla="*/ 127635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95" y="127635"/>
                  </a:moveTo>
                  <a:lnTo>
                    <a:pt x="18478" y="126206"/>
                  </a:lnTo>
                  <a:lnTo>
                    <a:pt x="18478" y="22574"/>
                  </a:lnTo>
                  <a:lnTo>
                    <a:pt x="857" y="18193"/>
                  </a:lnTo>
                  <a:lnTo>
                    <a:pt x="857" y="4953"/>
                  </a:lnTo>
                  <a:lnTo>
                    <a:pt x="34576" y="571"/>
                  </a:lnTo>
                  <a:lnTo>
                    <a:pt x="35052" y="571"/>
                  </a:lnTo>
                  <a:lnTo>
                    <a:pt x="40481" y="4953"/>
                  </a:lnTo>
                  <a:lnTo>
                    <a:pt x="40481" y="9335"/>
                  </a:lnTo>
                  <a:lnTo>
                    <a:pt x="39719" y="28385"/>
                  </a:lnTo>
                  <a:lnTo>
                    <a:pt x="40481" y="28385"/>
                  </a:lnTo>
                  <a:cubicBezTo>
                    <a:pt x="42101" y="25622"/>
                    <a:pt x="45053" y="22003"/>
                    <a:pt x="49244" y="17621"/>
                  </a:cubicBezTo>
                  <a:cubicBezTo>
                    <a:pt x="53530" y="13240"/>
                    <a:pt x="58960" y="9144"/>
                    <a:pt x="65627" y="5524"/>
                  </a:cubicBezTo>
                  <a:cubicBezTo>
                    <a:pt x="72295" y="1810"/>
                    <a:pt x="79534" y="0"/>
                    <a:pt x="87439" y="0"/>
                  </a:cubicBezTo>
                  <a:cubicBezTo>
                    <a:pt x="90678" y="0"/>
                    <a:pt x="93345" y="381"/>
                    <a:pt x="95536" y="1238"/>
                  </a:cubicBezTo>
                  <a:lnTo>
                    <a:pt x="95536" y="28670"/>
                  </a:lnTo>
                  <a:cubicBezTo>
                    <a:pt x="94393" y="27813"/>
                    <a:pt x="92583" y="27051"/>
                    <a:pt x="90011" y="26384"/>
                  </a:cubicBezTo>
                  <a:cubicBezTo>
                    <a:pt x="87439" y="25718"/>
                    <a:pt x="84677" y="25241"/>
                    <a:pt x="81534" y="25241"/>
                  </a:cubicBezTo>
                  <a:cubicBezTo>
                    <a:pt x="68008" y="25241"/>
                    <a:pt x="55435" y="29432"/>
                    <a:pt x="43815" y="37719"/>
                  </a:cubicBezTo>
                  <a:lnTo>
                    <a:pt x="43815" y="125825"/>
                  </a:lnTo>
                  <a:lnTo>
                    <a:pt x="74866" y="127826"/>
                  </a:lnTo>
                  <a:lnTo>
                    <a:pt x="74866" y="139541"/>
                  </a:lnTo>
                  <a:lnTo>
                    <a:pt x="0" y="139541"/>
                  </a:lnTo>
                  <a:lnTo>
                    <a:pt x="0" y="127635"/>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6" name="Freeform: Shape 58">
              <a:extLst>
                <a:ext uri="{FF2B5EF4-FFF2-40B4-BE49-F238E27FC236}">
                  <a16:creationId xmlns:a16="http://schemas.microsoft.com/office/drawing/2014/main" id="{44BCA9AC-DD8B-3789-512A-D6B1A3564E9B}"/>
                </a:ext>
              </a:extLst>
            </p:cNvPr>
            <p:cNvSpPr/>
            <p:nvPr/>
          </p:nvSpPr>
          <p:spPr>
            <a:xfrm>
              <a:off x="11902344" y="6552120"/>
              <a:ext cx="120300" cy="141541"/>
            </a:xfrm>
            <a:custGeom>
              <a:avLst/>
              <a:gdLst>
                <a:gd name="connsiteX0" fmla="*/ 23241 w 120300"/>
                <a:gd name="connsiteY0" fmla="*/ 68199 h 141541"/>
                <a:gd name="connsiteX1" fmla="*/ 81534 w 120300"/>
                <a:gd name="connsiteY1" fmla="*/ 56579 h 141541"/>
                <a:gd name="connsiteX2" fmla="*/ 81534 w 120300"/>
                <a:gd name="connsiteY2" fmla="*/ 49720 h 141541"/>
                <a:gd name="connsiteX3" fmla="*/ 79058 w 120300"/>
                <a:gd name="connsiteY3" fmla="*/ 31623 h 141541"/>
                <a:gd name="connsiteX4" fmla="*/ 70580 w 120300"/>
                <a:gd name="connsiteY4" fmla="*/ 21908 h 141541"/>
                <a:gd name="connsiteX5" fmla="*/ 53531 w 120300"/>
                <a:gd name="connsiteY5" fmla="*/ 18860 h 141541"/>
                <a:gd name="connsiteX6" fmla="*/ 31147 w 120300"/>
                <a:gd name="connsiteY6" fmla="*/ 22384 h 141541"/>
                <a:gd name="connsiteX7" fmla="*/ 11430 w 120300"/>
                <a:gd name="connsiteY7" fmla="*/ 31051 h 141541"/>
                <a:gd name="connsiteX8" fmla="*/ 5334 w 120300"/>
                <a:gd name="connsiteY8" fmla="*/ 18383 h 141541"/>
                <a:gd name="connsiteX9" fmla="*/ 17050 w 120300"/>
                <a:gd name="connsiteY9" fmla="*/ 11240 h 141541"/>
                <a:gd name="connsiteX10" fmla="*/ 36862 w 120300"/>
                <a:gd name="connsiteY10" fmla="*/ 3429 h 141541"/>
                <a:gd name="connsiteX11" fmla="*/ 59341 w 120300"/>
                <a:gd name="connsiteY11" fmla="*/ 0 h 141541"/>
                <a:gd name="connsiteX12" fmla="*/ 86868 w 120300"/>
                <a:gd name="connsiteY12" fmla="*/ 4763 h 141541"/>
                <a:gd name="connsiteX13" fmla="*/ 101441 w 120300"/>
                <a:gd name="connsiteY13" fmla="*/ 20098 h 141541"/>
                <a:gd name="connsiteX14" fmla="*/ 105823 w 120300"/>
                <a:gd name="connsiteY14" fmla="*/ 48292 h 141541"/>
                <a:gd name="connsiteX15" fmla="*/ 105823 w 120300"/>
                <a:gd name="connsiteY15" fmla="*/ 126873 h 141541"/>
                <a:gd name="connsiteX16" fmla="*/ 120301 w 120300"/>
                <a:gd name="connsiteY16" fmla="*/ 126873 h 141541"/>
                <a:gd name="connsiteX17" fmla="*/ 120301 w 120300"/>
                <a:gd name="connsiteY17" fmla="*/ 137636 h 141541"/>
                <a:gd name="connsiteX18" fmla="*/ 107918 w 120300"/>
                <a:gd name="connsiteY18" fmla="*/ 140113 h 141541"/>
                <a:gd name="connsiteX19" fmla="*/ 94774 w 120300"/>
                <a:gd name="connsiteY19" fmla="*/ 141351 h 141541"/>
                <a:gd name="connsiteX20" fmla="*/ 85439 w 120300"/>
                <a:gd name="connsiteY20" fmla="*/ 139256 h 141541"/>
                <a:gd name="connsiteX21" fmla="*/ 82963 w 120300"/>
                <a:gd name="connsiteY21" fmla="*/ 130111 h 141541"/>
                <a:gd name="connsiteX22" fmla="*/ 82963 w 120300"/>
                <a:gd name="connsiteY22" fmla="*/ 122015 h 141541"/>
                <a:gd name="connsiteX23" fmla="*/ 64961 w 120300"/>
                <a:gd name="connsiteY23" fmla="*/ 135446 h 141541"/>
                <a:gd name="connsiteX24" fmla="*/ 40862 w 120300"/>
                <a:gd name="connsiteY24" fmla="*/ 141542 h 141541"/>
                <a:gd name="connsiteX25" fmla="*/ 11621 w 120300"/>
                <a:gd name="connsiteY25" fmla="*/ 131350 h 141541"/>
                <a:gd name="connsiteX26" fmla="*/ 0 w 120300"/>
                <a:gd name="connsiteY26" fmla="*/ 102108 h 141541"/>
                <a:gd name="connsiteX27" fmla="*/ 23241 w 120300"/>
                <a:gd name="connsiteY27" fmla="*/ 68199 h 141541"/>
                <a:gd name="connsiteX28" fmla="*/ 66294 w 120300"/>
                <a:gd name="connsiteY28" fmla="*/ 120968 h 141541"/>
                <a:gd name="connsiteX29" fmla="*/ 81439 w 120300"/>
                <a:gd name="connsiteY29" fmla="*/ 111633 h 141541"/>
                <a:gd name="connsiteX30" fmla="*/ 81439 w 120300"/>
                <a:gd name="connsiteY30" fmla="*/ 69533 h 141541"/>
                <a:gd name="connsiteX31" fmla="*/ 41148 w 120300"/>
                <a:gd name="connsiteY31" fmla="*/ 77724 h 141541"/>
                <a:gd name="connsiteX32" fmla="*/ 27527 w 120300"/>
                <a:gd name="connsiteY32" fmla="*/ 99155 h 141541"/>
                <a:gd name="connsiteX33" fmla="*/ 34004 w 120300"/>
                <a:gd name="connsiteY33" fmla="*/ 118586 h 141541"/>
                <a:gd name="connsiteX34" fmla="*/ 51530 w 120300"/>
                <a:gd name="connsiteY34" fmla="*/ 124873 h 141541"/>
                <a:gd name="connsiteX35" fmla="*/ 66294 w 120300"/>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300" h="141541">
                  <a:moveTo>
                    <a:pt x="23241" y="68199"/>
                  </a:moveTo>
                  <a:cubicBezTo>
                    <a:pt x="38576" y="60960"/>
                    <a:pt x="58007" y="57055"/>
                    <a:pt x="81534" y="56579"/>
                  </a:cubicBezTo>
                  <a:lnTo>
                    <a:pt x="81534" y="49720"/>
                  </a:lnTo>
                  <a:cubicBezTo>
                    <a:pt x="81534" y="42005"/>
                    <a:pt x="80677" y="36005"/>
                    <a:pt x="79058" y="31623"/>
                  </a:cubicBezTo>
                  <a:cubicBezTo>
                    <a:pt x="77438" y="27242"/>
                    <a:pt x="74581" y="24003"/>
                    <a:pt x="70580" y="21908"/>
                  </a:cubicBezTo>
                  <a:cubicBezTo>
                    <a:pt x="66580" y="19907"/>
                    <a:pt x="60960" y="18860"/>
                    <a:pt x="53531" y="18860"/>
                  </a:cubicBezTo>
                  <a:cubicBezTo>
                    <a:pt x="45244" y="18860"/>
                    <a:pt x="37719" y="20003"/>
                    <a:pt x="31147" y="22384"/>
                  </a:cubicBezTo>
                  <a:cubicBezTo>
                    <a:pt x="24575" y="24765"/>
                    <a:pt x="18002" y="27623"/>
                    <a:pt x="11430" y="31051"/>
                  </a:cubicBezTo>
                  <a:lnTo>
                    <a:pt x="5334" y="18383"/>
                  </a:lnTo>
                  <a:cubicBezTo>
                    <a:pt x="7430" y="16574"/>
                    <a:pt x="11335" y="14192"/>
                    <a:pt x="17050" y="11240"/>
                  </a:cubicBezTo>
                  <a:cubicBezTo>
                    <a:pt x="22765" y="8287"/>
                    <a:pt x="29337" y="5715"/>
                    <a:pt x="36862" y="3429"/>
                  </a:cubicBezTo>
                  <a:cubicBezTo>
                    <a:pt x="44387" y="1143"/>
                    <a:pt x="51911" y="0"/>
                    <a:pt x="59341" y="0"/>
                  </a:cubicBezTo>
                  <a:cubicBezTo>
                    <a:pt x="70961" y="0"/>
                    <a:pt x="80105" y="1619"/>
                    <a:pt x="86868" y="4763"/>
                  </a:cubicBezTo>
                  <a:cubicBezTo>
                    <a:pt x="93631" y="7906"/>
                    <a:pt x="98489" y="13049"/>
                    <a:pt x="101441" y="20098"/>
                  </a:cubicBezTo>
                  <a:cubicBezTo>
                    <a:pt x="104394" y="27146"/>
                    <a:pt x="105823" y="36481"/>
                    <a:pt x="105823" y="48292"/>
                  </a:cubicBezTo>
                  <a:lnTo>
                    <a:pt x="105823" y="126873"/>
                  </a:lnTo>
                  <a:lnTo>
                    <a:pt x="120301" y="126873"/>
                  </a:lnTo>
                  <a:lnTo>
                    <a:pt x="120301" y="137636"/>
                  </a:lnTo>
                  <a:cubicBezTo>
                    <a:pt x="117062" y="138494"/>
                    <a:pt x="112871" y="139256"/>
                    <a:pt x="107918" y="140113"/>
                  </a:cubicBezTo>
                  <a:cubicBezTo>
                    <a:pt x="102965" y="140970"/>
                    <a:pt x="98584" y="141351"/>
                    <a:pt x="94774" y="141351"/>
                  </a:cubicBezTo>
                  <a:cubicBezTo>
                    <a:pt x="90202" y="141351"/>
                    <a:pt x="87154" y="140684"/>
                    <a:pt x="85439" y="139256"/>
                  </a:cubicBezTo>
                  <a:cubicBezTo>
                    <a:pt x="83820" y="137827"/>
                    <a:pt x="82963" y="134779"/>
                    <a:pt x="82963" y="130111"/>
                  </a:cubicBezTo>
                  <a:lnTo>
                    <a:pt x="82963" y="122015"/>
                  </a:lnTo>
                  <a:cubicBezTo>
                    <a:pt x="78105" y="126873"/>
                    <a:pt x="72104" y="131445"/>
                    <a:pt x="64961" y="135446"/>
                  </a:cubicBezTo>
                  <a:cubicBezTo>
                    <a:pt x="57817" y="139541"/>
                    <a:pt x="49816" y="141542"/>
                    <a:pt x="40862" y="141542"/>
                  </a:cubicBezTo>
                  <a:cubicBezTo>
                    <a:pt x="29147" y="141542"/>
                    <a:pt x="19336" y="138113"/>
                    <a:pt x="11621" y="131350"/>
                  </a:cubicBezTo>
                  <a:cubicBezTo>
                    <a:pt x="3905" y="124587"/>
                    <a:pt x="0" y="114872"/>
                    <a:pt x="0" y="102108"/>
                  </a:cubicBezTo>
                  <a:cubicBezTo>
                    <a:pt x="191" y="86773"/>
                    <a:pt x="7906" y="75438"/>
                    <a:pt x="23241" y="68199"/>
                  </a:cubicBezTo>
                  <a:close/>
                  <a:moveTo>
                    <a:pt x="66294" y="120968"/>
                  </a:moveTo>
                  <a:cubicBezTo>
                    <a:pt x="71819" y="118396"/>
                    <a:pt x="76867" y="115253"/>
                    <a:pt x="81439" y="111633"/>
                  </a:cubicBezTo>
                  <a:lnTo>
                    <a:pt x="81439" y="69533"/>
                  </a:lnTo>
                  <a:cubicBezTo>
                    <a:pt x="63627" y="69533"/>
                    <a:pt x="50197" y="72295"/>
                    <a:pt x="41148" y="77724"/>
                  </a:cubicBezTo>
                  <a:cubicBezTo>
                    <a:pt x="32099" y="83153"/>
                    <a:pt x="27527" y="90297"/>
                    <a:pt x="27527" y="99155"/>
                  </a:cubicBezTo>
                  <a:cubicBezTo>
                    <a:pt x="27527" y="108014"/>
                    <a:pt x="29718" y="114491"/>
                    <a:pt x="34004" y="118586"/>
                  </a:cubicBezTo>
                  <a:cubicBezTo>
                    <a:pt x="38291" y="122777"/>
                    <a:pt x="44196" y="124873"/>
                    <a:pt x="51530" y="124873"/>
                  </a:cubicBezTo>
                  <a:cubicBezTo>
                    <a:pt x="55817" y="124873"/>
                    <a:pt x="60770" y="123539"/>
                    <a:pt x="66294"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7" name="Freeform: Shape 59">
              <a:extLst>
                <a:ext uri="{FF2B5EF4-FFF2-40B4-BE49-F238E27FC236}">
                  <a16:creationId xmlns:a16="http://schemas.microsoft.com/office/drawing/2014/main" id="{9466D5CA-C2DD-9FC2-826D-8A3B32245F31}"/>
                </a:ext>
              </a:extLst>
            </p:cNvPr>
            <p:cNvSpPr/>
            <p:nvPr/>
          </p:nvSpPr>
          <p:spPr>
            <a:xfrm>
              <a:off x="12036361" y="6519926"/>
              <a:ext cx="88201" cy="173736"/>
            </a:xfrm>
            <a:custGeom>
              <a:avLst/>
              <a:gdLst>
                <a:gd name="connsiteX0" fmla="*/ 24479 w 88201"/>
                <a:gd name="connsiteY0" fmla="*/ 167069 h 173736"/>
                <a:gd name="connsiteX1" fmla="*/ 17621 w 88201"/>
                <a:gd name="connsiteY1" fmla="*/ 145256 h 173736"/>
                <a:gd name="connsiteX2" fmla="*/ 17621 w 88201"/>
                <a:gd name="connsiteY2" fmla="*/ 51340 h 173736"/>
                <a:gd name="connsiteX3" fmla="*/ 0 w 88201"/>
                <a:gd name="connsiteY3" fmla="*/ 51340 h 173736"/>
                <a:gd name="connsiteX4" fmla="*/ 0 w 88201"/>
                <a:gd name="connsiteY4" fmla="*/ 40291 h 173736"/>
                <a:gd name="connsiteX5" fmla="*/ 6858 w 88201"/>
                <a:gd name="connsiteY5" fmla="*/ 38576 h 173736"/>
                <a:gd name="connsiteX6" fmla="*/ 14478 w 88201"/>
                <a:gd name="connsiteY6" fmla="*/ 35909 h 173736"/>
                <a:gd name="connsiteX7" fmla="*/ 20574 w 88201"/>
                <a:gd name="connsiteY7" fmla="*/ 27146 h 173736"/>
                <a:gd name="connsiteX8" fmla="*/ 25241 w 88201"/>
                <a:gd name="connsiteY8" fmla="*/ 12192 h 173736"/>
                <a:gd name="connsiteX9" fmla="*/ 28384 w 88201"/>
                <a:gd name="connsiteY9" fmla="*/ 0 h 173736"/>
                <a:gd name="connsiteX10" fmla="*/ 42863 w 88201"/>
                <a:gd name="connsiteY10" fmla="*/ 0 h 173736"/>
                <a:gd name="connsiteX11" fmla="*/ 43339 w 88201"/>
                <a:gd name="connsiteY11" fmla="*/ 35243 h 173736"/>
                <a:gd name="connsiteX12" fmla="*/ 84201 w 88201"/>
                <a:gd name="connsiteY12" fmla="*/ 35243 h 173736"/>
                <a:gd name="connsiteX13" fmla="*/ 84201 w 88201"/>
                <a:gd name="connsiteY13" fmla="*/ 51435 h 173736"/>
                <a:gd name="connsiteX14" fmla="*/ 43339 w 88201"/>
                <a:gd name="connsiteY14" fmla="*/ 51435 h 173736"/>
                <a:gd name="connsiteX15" fmla="*/ 43339 w 88201"/>
                <a:gd name="connsiteY15" fmla="*/ 126587 h 173736"/>
                <a:gd name="connsiteX16" fmla="*/ 44196 w 88201"/>
                <a:gd name="connsiteY16" fmla="*/ 146209 h 173736"/>
                <a:gd name="connsiteX17" fmla="*/ 47911 w 88201"/>
                <a:gd name="connsiteY17" fmla="*/ 153543 h 173736"/>
                <a:gd name="connsiteX18" fmla="*/ 57531 w 88201"/>
                <a:gd name="connsiteY18" fmla="*/ 155258 h 173736"/>
                <a:gd name="connsiteX19" fmla="*/ 72104 w 88201"/>
                <a:gd name="connsiteY19" fmla="*/ 153543 h 173736"/>
                <a:gd name="connsiteX20" fmla="*/ 84487 w 88201"/>
                <a:gd name="connsiteY20" fmla="*/ 149924 h 173736"/>
                <a:gd name="connsiteX21" fmla="*/ 88201 w 88201"/>
                <a:gd name="connsiteY21" fmla="*/ 160973 h 173736"/>
                <a:gd name="connsiteX22" fmla="*/ 69247 w 88201"/>
                <a:gd name="connsiteY22" fmla="*/ 169545 h 173736"/>
                <a:gd name="connsiteX23" fmla="*/ 45434 w 88201"/>
                <a:gd name="connsiteY23" fmla="*/ 173736 h 173736"/>
                <a:gd name="connsiteX24" fmla="*/ 24479 w 88201"/>
                <a:gd name="connsiteY24" fmla="*/ 167069 h 17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736">
                  <a:moveTo>
                    <a:pt x="24479" y="167069"/>
                  </a:moveTo>
                  <a:cubicBezTo>
                    <a:pt x="19907" y="162782"/>
                    <a:pt x="17621" y="155543"/>
                    <a:pt x="17621" y="145256"/>
                  </a:cubicBezTo>
                  <a:lnTo>
                    <a:pt x="17621" y="51340"/>
                  </a:lnTo>
                  <a:lnTo>
                    <a:pt x="0" y="51340"/>
                  </a:lnTo>
                  <a:lnTo>
                    <a:pt x="0" y="40291"/>
                  </a:lnTo>
                  <a:cubicBezTo>
                    <a:pt x="762" y="40100"/>
                    <a:pt x="3048" y="39529"/>
                    <a:pt x="6858" y="38576"/>
                  </a:cubicBezTo>
                  <a:cubicBezTo>
                    <a:pt x="10573" y="37624"/>
                    <a:pt x="13144" y="36671"/>
                    <a:pt x="14478" y="35909"/>
                  </a:cubicBezTo>
                  <a:cubicBezTo>
                    <a:pt x="17050" y="34481"/>
                    <a:pt x="19145" y="31528"/>
                    <a:pt x="20574" y="27146"/>
                  </a:cubicBezTo>
                  <a:cubicBezTo>
                    <a:pt x="21907" y="24003"/>
                    <a:pt x="23431" y="19050"/>
                    <a:pt x="25241" y="12192"/>
                  </a:cubicBezTo>
                  <a:cubicBezTo>
                    <a:pt x="27051" y="5334"/>
                    <a:pt x="28099" y="1238"/>
                    <a:pt x="28384" y="0"/>
                  </a:cubicBezTo>
                  <a:lnTo>
                    <a:pt x="42863" y="0"/>
                  </a:lnTo>
                  <a:lnTo>
                    <a:pt x="43339" y="35243"/>
                  </a:lnTo>
                  <a:lnTo>
                    <a:pt x="84201" y="35243"/>
                  </a:lnTo>
                  <a:lnTo>
                    <a:pt x="84201" y="51435"/>
                  </a:lnTo>
                  <a:lnTo>
                    <a:pt x="43339" y="51435"/>
                  </a:lnTo>
                  <a:lnTo>
                    <a:pt x="43339" y="126587"/>
                  </a:lnTo>
                  <a:cubicBezTo>
                    <a:pt x="43339" y="135922"/>
                    <a:pt x="43624" y="142399"/>
                    <a:pt x="44196" y="146209"/>
                  </a:cubicBezTo>
                  <a:cubicBezTo>
                    <a:pt x="44767" y="149924"/>
                    <a:pt x="46006" y="152400"/>
                    <a:pt x="47911" y="153543"/>
                  </a:cubicBezTo>
                  <a:cubicBezTo>
                    <a:pt x="49816" y="154686"/>
                    <a:pt x="53054" y="155258"/>
                    <a:pt x="57531" y="155258"/>
                  </a:cubicBezTo>
                  <a:cubicBezTo>
                    <a:pt x="61913" y="155258"/>
                    <a:pt x="66770" y="154686"/>
                    <a:pt x="72104" y="153543"/>
                  </a:cubicBezTo>
                  <a:cubicBezTo>
                    <a:pt x="77438" y="152400"/>
                    <a:pt x="81534" y="151162"/>
                    <a:pt x="84487" y="149924"/>
                  </a:cubicBezTo>
                  <a:lnTo>
                    <a:pt x="88201" y="160973"/>
                  </a:lnTo>
                  <a:cubicBezTo>
                    <a:pt x="84296" y="163925"/>
                    <a:pt x="77914" y="166783"/>
                    <a:pt x="69247" y="169545"/>
                  </a:cubicBezTo>
                  <a:cubicBezTo>
                    <a:pt x="60579" y="172307"/>
                    <a:pt x="52578" y="173736"/>
                    <a:pt x="45434" y="173736"/>
                  </a:cubicBezTo>
                  <a:cubicBezTo>
                    <a:pt x="36004" y="173450"/>
                    <a:pt x="29051" y="171355"/>
                    <a:pt x="24479" y="16706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8" name="Freeform: Shape 60">
              <a:extLst>
                <a:ext uri="{FF2B5EF4-FFF2-40B4-BE49-F238E27FC236}">
                  <a16:creationId xmlns:a16="http://schemas.microsoft.com/office/drawing/2014/main" id="{E394242E-9E8A-7E7A-D606-84FEFC6BD38B}"/>
                </a:ext>
              </a:extLst>
            </p:cNvPr>
            <p:cNvSpPr/>
            <p:nvPr/>
          </p:nvSpPr>
          <p:spPr>
            <a:xfrm>
              <a:off x="12139422" y="6551454"/>
              <a:ext cx="126587" cy="142112"/>
            </a:xfrm>
            <a:custGeom>
              <a:avLst/>
              <a:gdLst>
                <a:gd name="connsiteX0" fmla="*/ 9049 w 126587"/>
                <a:gd name="connsiteY0" fmla="*/ 33052 h 142112"/>
                <a:gd name="connsiteX1" fmla="*/ 32956 w 126587"/>
                <a:gd name="connsiteY1" fmla="*/ 8477 h 142112"/>
                <a:gd name="connsiteX2" fmla="*/ 64675 w 126587"/>
                <a:gd name="connsiteY2" fmla="*/ 0 h 142112"/>
                <a:gd name="connsiteX3" fmla="*/ 111061 w 126587"/>
                <a:gd name="connsiteY3" fmla="*/ 19526 h 142112"/>
                <a:gd name="connsiteX4" fmla="*/ 126587 w 126587"/>
                <a:gd name="connsiteY4" fmla="*/ 70961 h 142112"/>
                <a:gd name="connsiteX5" fmla="*/ 117538 w 126587"/>
                <a:gd name="connsiteY5" fmla="*/ 109347 h 142112"/>
                <a:gd name="connsiteX6" fmla="*/ 93631 w 126587"/>
                <a:gd name="connsiteY6" fmla="*/ 133826 h 142112"/>
                <a:gd name="connsiteX7" fmla="*/ 61913 w 126587"/>
                <a:gd name="connsiteY7" fmla="*/ 142113 h 142112"/>
                <a:gd name="connsiteX8" fmla="*/ 15526 w 126587"/>
                <a:gd name="connsiteY8" fmla="*/ 122492 h 142112"/>
                <a:gd name="connsiteX9" fmla="*/ 0 w 126587"/>
                <a:gd name="connsiteY9" fmla="*/ 71056 h 142112"/>
                <a:gd name="connsiteX10" fmla="*/ 9049 w 126587"/>
                <a:gd name="connsiteY10" fmla="*/ 33052 h 142112"/>
                <a:gd name="connsiteX11" fmla="*/ 89344 w 126587"/>
                <a:gd name="connsiteY11" fmla="*/ 114300 h 142112"/>
                <a:gd name="connsiteX12" fmla="*/ 98393 w 126587"/>
                <a:gd name="connsiteY12" fmla="*/ 72962 h 142112"/>
                <a:gd name="connsiteX13" fmla="*/ 90106 w 126587"/>
                <a:gd name="connsiteY13" fmla="*/ 29908 h 142112"/>
                <a:gd name="connsiteX14" fmla="*/ 63436 w 126587"/>
                <a:gd name="connsiteY14" fmla="*/ 14002 h 142112"/>
                <a:gd name="connsiteX15" fmla="*/ 37338 w 126587"/>
                <a:gd name="connsiteY15" fmla="*/ 27908 h 142112"/>
                <a:gd name="connsiteX16" fmla="*/ 28194 w 126587"/>
                <a:gd name="connsiteY16" fmla="*/ 69247 h 142112"/>
                <a:gd name="connsiteX17" fmla="*/ 36766 w 126587"/>
                <a:gd name="connsiteY17" fmla="*/ 112300 h 142112"/>
                <a:gd name="connsiteX18" fmla="*/ 63436 w 126587"/>
                <a:gd name="connsiteY18" fmla="*/ 128207 h 142112"/>
                <a:gd name="connsiteX19" fmla="*/ 89344 w 126587"/>
                <a:gd name="connsiteY19" fmla="*/ 114300 h 1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587" h="142112">
                  <a:moveTo>
                    <a:pt x="9049" y="33052"/>
                  </a:moveTo>
                  <a:cubicBezTo>
                    <a:pt x="15049" y="22288"/>
                    <a:pt x="23050" y="14097"/>
                    <a:pt x="32956" y="8477"/>
                  </a:cubicBezTo>
                  <a:cubicBezTo>
                    <a:pt x="42863" y="2857"/>
                    <a:pt x="53340" y="0"/>
                    <a:pt x="64675" y="0"/>
                  </a:cubicBezTo>
                  <a:cubicBezTo>
                    <a:pt x="85249" y="0"/>
                    <a:pt x="100679" y="6477"/>
                    <a:pt x="111061" y="19526"/>
                  </a:cubicBezTo>
                  <a:cubicBezTo>
                    <a:pt x="121444" y="32575"/>
                    <a:pt x="126587" y="49720"/>
                    <a:pt x="126587" y="70961"/>
                  </a:cubicBezTo>
                  <a:cubicBezTo>
                    <a:pt x="126587" y="85820"/>
                    <a:pt x="123539" y="98584"/>
                    <a:pt x="117538" y="109347"/>
                  </a:cubicBezTo>
                  <a:cubicBezTo>
                    <a:pt x="111538" y="120110"/>
                    <a:pt x="103537" y="128302"/>
                    <a:pt x="93631" y="133826"/>
                  </a:cubicBezTo>
                  <a:cubicBezTo>
                    <a:pt x="83725" y="139351"/>
                    <a:pt x="73247" y="142113"/>
                    <a:pt x="61913" y="142113"/>
                  </a:cubicBezTo>
                  <a:cubicBezTo>
                    <a:pt x="41338" y="142113"/>
                    <a:pt x="25908" y="135636"/>
                    <a:pt x="15526" y="122492"/>
                  </a:cubicBezTo>
                  <a:cubicBezTo>
                    <a:pt x="5143" y="109442"/>
                    <a:pt x="0" y="92297"/>
                    <a:pt x="0" y="71056"/>
                  </a:cubicBezTo>
                  <a:cubicBezTo>
                    <a:pt x="0" y="56483"/>
                    <a:pt x="3048" y="43815"/>
                    <a:pt x="9049" y="33052"/>
                  </a:cubicBezTo>
                  <a:close/>
                  <a:moveTo>
                    <a:pt x="89344" y="114300"/>
                  </a:moveTo>
                  <a:cubicBezTo>
                    <a:pt x="95345" y="104966"/>
                    <a:pt x="98393" y="91249"/>
                    <a:pt x="98393" y="72962"/>
                  </a:cubicBezTo>
                  <a:cubicBezTo>
                    <a:pt x="98393" y="54864"/>
                    <a:pt x="95631" y="40481"/>
                    <a:pt x="90106" y="29908"/>
                  </a:cubicBezTo>
                  <a:cubicBezTo>
                    <a:pt x="84582" y="19336"/>
                    <a:pt x="75628" y="14002"/>
                    <a:pt x="63436" y="14002"/>
                  </a:cubicBezTo>
                  <a:cubicBezTo>
                    <a:pt x="52197" y="14002"/>
                    <a:pt x="43529" y="18669"/>
                    <a:pt x="37338" y="27908"/>
                  </a:cubicBezTo>
                  <a:cubicBezTo>
                    <a:pt x="31242" y="37243"/>
                    <a:pt x="28194" y="50959"/>
                    <a:pt x="28194" y="69247"/>
                  </a:cubicBezTo>
                  <a:cubicBezTo>
                    <a:pt x="28194" y="87344"/>
                    <a:pt x="31051" y="101727"/>
                    <a:pt x="36766" y="112300"/>
                  </a:cubicBezTo>
                  <a:cubicBezTo>
                    <a:pt x="42481" y="122872"/>
                    <a:pt x="51340" y="128207"/>
                    <a:pt x="63436" y="128207"/>
                  </a:cubicBezTo>
                  <a:cubicBezTo>
                    <a:pt x="74676" y="128207"/>
                    <a:pt x="83344" y="123539"/>
                    <a:pt x="89344" y="11430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9" name="Freeform: Shape 61">
              <a:extLst>
                <a:ext uri="{FF2B5EF4-FFF2-40B4-BE49-F238E27FC236}">
                  <a16:creationId xmlns:a16="http://schemas.microsoft.com/office/drawing/2014/main" id="{354B7F13-A131-5AC4-05E7-6BD6707E9E74}"/>
                </a:ext>
              </a:extLst>
            </p:cNvPr>
            <p:cNvSpPr/>
            <p:nvPr/>
          </p:nvSpPr>
          <p:spPr>
            <a:xfrm>
              <a:off x="12288774" y="6551358"/>
              <a:ext cx="95535" cy="139541"/>
            </a:xfrm>
            <a:custGeom>
              <a:avLst/>
              <a:gdLst>
                <a:gd name="connsiteX0" fmla="*/ 0 w 95535"/>
                <a:gd name="connsiteY0" fmla="*/ 127635 h 139541"/>
                <a:gd name="connsiteX1" fmla="*/ 18383 w 95535"/>
                <a:gd name="connsiteY1" fmla="*/ 126206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5 h 139541"/>
                <a:gd name="connsiteX9" fmla="*/ 39719 w 95535"/>
                <a:gd name="connsiteY9" fmla="*/ 28385 h 139541"/>
                <a:gd name="connsiteX10" fmla="*/ 40481 w 95535"/>
                <a:gd name="connsiteY10" fmla="*/ 28385 h 139541"/>
                <a:gd name="connsiteX11" fmla="*/ 49244 w 95535"/>
                <a:gd name="connsiteY11" fmla="*/ 17621 h 139541"/>
                <a:gd name="connsiteX12" fmla="*/ 65627 w 95535"/>
                <a:gd name="connsiteY12" fmla="*/ 5524 h 139541"/>
                <a:gd name="connsiteX13" fmla="*/ 87439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6 w 95535"/>
                <a:gd name="connsiteY20" fmla="*/ 127826 h 139541"/>
                <a:gd name="connsiteX21" fmla="*/ 74866 w 95535"/>
                <a:gd name="connsiteY21" fmla="*/ 139541 h 139541"/>
                <a:gd name="connsiteX22" fmla="*/ 0 w 95535"/>
                <a:gd name="connsiteY22" fmla="*/ 139541 h 139541"/>
                <a:gd name="connsiteX23" fmla="*/ 0 w 95535"/>
                <a:gd name="connsiteY23" fmla="*/ 127635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635"/>
                  </a:moveTo>
                  <a:lnTo>
                    <a:pt x="18383" y="126206"/>
                  </a:lnTo>
                  <a:lnTo>
                    <a:pt x="18383" y="22574"/>
                  </a:lnTo>
                  <a:lnTo>
                    <a:pt x="762" y="18193"/>
                  </a:lnTo>
                  <a:lnTo>
                    <a:pt x="762" y="4953"/>
                  </a:lnTo>
                  <a:lnTo>
                    <a:pt x="34576" y="571"/>
                  </a:lnTo>
                  <a:lnTo>
                    <a:pt x="35052" y="571"/>
                  </a:lnTo>
                  <a:lnTo>
                    <a:pt x="40481" y="4953"/>
                  </a:lnTo>
                  <a:lnTo>
                    <a:pt x="40481" y="9335"/>
                  </a:lnTo>
                  <a:lnTo>
                    <a:pt x="39719" y="28385"/>
                  </a:lnTo>
                  <a:lnTo>
                    <a:pt x="40481" y="28385"/>
                  </a:lnTo>
                  <a:cubicBezTo>
                    <a:pt x="42100" y="25622"/>
                    <a:pt x="45053" y="22003"/>
                    <a:pt x="49244" y="17621"/>
                  </a:cubicBezTo>
                  <a:cubicBezTo>
                    <a:pt x="53435" y="13240"/>
                    <a:pt x="58960" y="9144"/>
                    <a:pt x="65627" y="5524"/>
                  </a:cubicBezTo>
                  <a:cubicBezTo>
                    <a:pt x="72295" y="1810"/>
                    <a:pt x="79534" y="0"/>
                    <a:pt x="87439" y="0"/>
                  </a:cubicBezTo>
                  <a:cubicBezTo>
                    <a:pt x="90678" y="0"/>
                    <a:pt x="93345" y="381"/>
                    <a:pt x="95536" y="1238"/>
                  </a:cubicBezTo>
                  <a:lnTo>
                    <a:pt x="95536" y="28670"/>
                  </a:lnTo>
                  <a:cubicBezTo>
                    <a:pt x="94393" y="27813"/>
                    <a:pt x="92583" y="27051"/>
                    <a:pt x="90011" y="26384"/>
                  </a:cubicBezTo>
                  <a:cubicBezTo>
                    <a:pt x="87439" y="25622"/>
                    <a:pt x="84677" y="25241"/>
                    <a:pt x="81534" y="25241"/>
                  </a:cubicBezTo>
                  <a:cubicBezTo>
                    <a:pt x="68008" y="25241"/>
                    <a:pt x="55435" y="29432"/>
                    <a:pt x="43815" y="37719"/>
                  </a:cubicBezTo>
                  <a:lnTo>
                    <a:pt x="43815" y="125825"/>
                  </a:lnTo>
                  <a:lnTo>
                    <a:pt x="74866" y="127826"/>
                  </a:lnTo>
                  <a:lnTo>
                    <a:pt x="74866" y="139541"/>
                  </a:lnTo>
                  <a:lnTo>
                    <a:pt x="0" y="139541"/>
                  </a:lnTo>
                  <a:lnTo>
                    <a:pt x="0" y="127635"/>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0" name="Freeform: Shape 62">
              <a:extLst>
                <a:ext uri="{FF2B5EF4-FFF2-40B4-BE49-F238E27FC236}">
                  <a16:creationId xmlns:a16="http://schemas.microsoft.com/office/drawing/2014/main" id="{917EF674-9453-887C-3618-39295432AF0E}"/>
                </a:ext>
              </a:extLst>
            </p:cNvPr>
            <p:cNvSpPr/>
            <p:nvPr/>
          </p:nvSpPr>
          <p:spPr>
            <a:xfrm>
              <a:off x="12398120" y="6552216"/>
              <a:ext cx="137541" cy="141446"/>
            </a:xfrm>
            <a:custGeom>
              <a:avLst/>
              <a:gdLst>
                <a:gd name="connsiteX0" fmla="*/ 103442 w 137541"/>
                <a:gd name="connsiteY0" fmla="*/ 138208 h 141446"/>
                <a:gd name="connsiteX1" fmla="*/ 100108 w 137541"/>
                <a:gd name="connsiteY1" fmla="*/ 129445 h 141446"/>
                <a:gd name="connsiteX2" fmla="*/ 100108 w 137541"/>
                <a:gd name="connsiteY2" fmla="*/ 121158 h 141446"/>
                <a:gd name="connsiteX3" fmla="*/ 79915 w 137541"/>
                <a:gd name="connsiteY3" fmla="*/ 135350 h 141446"/>
                <a:gd name="connsiteX4" fmla="*/ 55531 w 137541"/>
                <a:gd name="connsiteY4" fmla="*/ 141446 h 141446"/>
                <a:gd name="connsiteX5" fmla="*/ 23241 w 137541"/>
                <a:gd name="connsiteY5" fmla="*/ 129254 h 141446"/>
                <a:gd name="connsiteX6" fmla="*/ 13716 w 137541"/>
                <a:gd name="connsiteY6" fmla="*/ 88868 h 141446"/>
                <a:gd name="connsiteX7" fmla="*/ 13716 w 137541"/>
                <a:gd name="connsiteY7" fmla="*/ 17812 h 141446"/>
                <a:gd name="connsiteX8" fmla="*/ 0 w 137541"/>
                <a:gd name="connsiteY8" fmla="*/ 13907 h 141446"/>
                <a:gd name="connsiteX9" fmla="*/ 0 w 137541"/>
                <a:gd name="connsiteY9" fmla="*/ 3143 h 141446"/>
                <a:gd name="connsiteX10" fmla="*/ 34290 w 137541"/>
                <a:gd name="connsiteY10" fmla="*/ 0 h 141446"/>
                <a:gd name="connsiteX11" fmla="*/ 34576 w 137541"/>
                <a:gd name="connsiteY11" fmla="*/ 0 h 141446"/>
                <a:gd name="connsiteX12" fmla="*/ 39243 w 137541"/>
                <a:gd name="connsiteY12" fmla="*/ 2953 h 141446"/>
                <a:gd name="connsiteX13" fmla="*/ 39243 w 137541"/>
                <a:gd name="connsiteY13" fmla="*/ 86868 h 141446"/>
                <a:gd name="connsiteX14" fmla="*/ 41338 w 137541"/>
                <a:gd name="connsiteY14" fmla="*/ 109061 h 141446"/>
                <a:gd name="connsiteX15" fmla="*/ 48673 w 137541"/>
                <a:gd name="connsiteY15" fmla="*/ 120777 h 141446"/>
                <a:gd name="connsiteX16" fmla="*/ 64008 w 137541"/>
                <a:gd name="connsiteY16" fmla="*/ 124587 h 141446"/>
                <a:gd name="connsiteX17" fmla="*/ 82391 w 137541"/>
                <a:gd name="connsiteY17" fmla="*/ 120396 h 141446"/>
                <a:gd name="connsiteX18" fmla="*/ 97346 w 137541"/>
                <a:gd name="connsiteY18" fmla="*/ 110585 h 141446"/>
                <a:gd name="connsiteX19" fmla="*/ 97346 w 137541"/>
                <a:gd name="connsiteY19" fmla="*/ 17812 h 141446"/>
                <a:gd name="connsiteX20" fmla="*/ 79724 w 137541"/>
                <a:gd name="connsiteY20" fmla="*/ 13907 h 141446"/>
                <a:gd name="connsiteX21" fmla="*/ 79724 w 137541"/>
                <a:gd name="connsiteY21" fmla="*/ 3143 h 141446"/>
                <a:gd name="connsiteX22" fmla="*/ 116967 w 137541"/>
                <a:gd name="connsiteY22" fmla="*/ 0 h 141446"/>
                <a:gd name="connsiteX23" fmla="*/ 117253 w 137541"/>
                <a:gd name="connsiteY23" fmla="*/ 0 h 141446"/>
                <a:gd name="connsiteX24" fmla="*/ 122872 w 137541"/>
                <a:gd name="connsiteY24" fmla="*/ 2953 h 141446"/>
                <a:gd name="connsiteX25" fmla="*/ 122872 w 137541"/>
                <a:gd name="connsiteY25" fmla="*/ 126302 h 141446"/>
                <a:gd name="connsiteX26" fmla="*/ 137541 w 137541"/>
                <a:gd name="connsiteY26" fmla="*/ 126302 h 141446"/>
                <a:gd name="connsiteX27" fmla="*/ 137255 w 137541"/>
                <a:gd name="connsiteY27" fmla="*/ 137351 h 141446"/>
                <a:gd name="connsiteX28" fmla="*/ 125349 w 137541"/>
                <a:gd name="connsiteY28" fmla="*/ 140018 h 141446"/>
                <a:gd name="connsiteX29" fmla="*/ 113729 w 137541"/>
                <a:gd name="connsiteY29" fmla="*/ 140970 h 141446"/>
                <a:gd name="connsiteX30" fmla="*/ 103442 w 137541"/>
                <a:gd name="connsiteY30" fmla="*/ 13820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446">
                  <a:moveTo>
                    <a:pt x="103442" y="138208"/>
                  </a:moveTo>
                  <a:cubicBezTo>
                    <a:pt x="101251" y="136398"/>
                    <a:pt x="100108" y="133445"/>
                    <a:pt x="100108" y="129445"/>
                  </a:cubicBezTo>
                  <a:lnTo>
                    <a:pt x="100108" y="121158"/>
                  </a:lnTo>
                  <a:cubicBezTo>
                    <a:pt x="94679" y="126587"/>
                    <a:pt x="88011" y="131255"/>
                    <a:pt x="79915" y="135350"/>
                  </a:cubicBezTo>
                  <a:cubicBezTo>
                    <a:pt x="71818" y="139446"/>
                    <a:pt x="63722" y="141446"/>
                    <a:pt x="55531" y="141446"/>
                  </a:cubicBezTo>
                  <a:cubicBezTo>
                    <a:pt x="40386" y="141446"/>
                    <a:pt x="29623" y="137351"/>
                    <a:pt x="23241" y="129254"/>
                  </a:cubicBezTo>
                  <a:cubicBezTo>
                    <a:pt x="16859" y="121158"/>
                    <a:pt x="13716" y="107633"/>
                    <a:pt x="13716" y="88868"/>
                  </a:cubicBezTo>
                  <a:lnTo>
                    <a:pt x="13716" y="17812"/>
                  </a:lnTo>
                  <a:lnTo>
                    <a:pt x="0" y="13907"/>
                  </a:lnTo>
                  <a:lnTo>
                    <a:pt x="0" y="3143"/>
                  </a:lnTo>
                  <a:lnTo>
                    <a:pt x="34290" y="0"/>
                  </a:lnTo>
                  <a:lnTo>
                    <a:pt x="34576" y="0"/>
                  </a:lnTo>
                  <a:lnTo>
                    <a:pt x="39243" y="2953"/>
                  </a:lnTo>
                  <a:lnTo>
                    <a:pt x="39243" y="86868"/>
                  </a:lnTo>
                  <a:cubicBezTo>
                    <a:pt x="39243" y="96298"/>
                    <a:pt x="39910" y="103727"/>
                    <a:pt x="41338" y="109061"/>
                  </a:cubicBezTo>
                  <a:cubicBezTo>
                    <a:pt x="42672" y="114395"/>
                    <a:pt x="45149" y="118301"/>
                    <a:pt x="48673" y="120777"/>
                  </a:cubicBezTo>
                  <a:cubicBezTo>
                    <a:pt x="52197" y="123254"/>
                    <a:pt x="57245" y="124587"/>
                    <a:pt x="64008" y="124587"/>
                  </a:cubicBezTo>
                  <a:cubicBezTo>
                    <a:pt x="70485" y="124587"/>
                    <a:pt x="76676" y="123158"/>
                    <a:pt x="82391" y="120396"/>
                  </a:cubicBezTo>
                  <a:cubicBezTo>
                    <a:pt x="88106" y="117634"/>
                    <a:pt x="93059" y="114395"/>
                    <a:pt x="97346" y="110585"/>
                  </a:cubicBezTo>
                  <a:lnTo>
                    <a:pt x="97346" y="17812"/>
                  </a:lnTo>
                  <a:lnTo>
                    <a:pt x="79724" y="13907"/>
                  </a:lnTo>
                  <a:lnTo>
                    <a:pt x="79724" y="3143"/>
                  </a:lnTo>
                  <a:lnTo>
                    <a:pt x="116967" y="0"/>
                  </a:lnTo>
                  <a:lnTo>
                    <a:pt x="117253" y="0"/>
                  </a:lnTo>
                  <a:lnTo>
                    <a:pt x="122872" y="2953"/>
                  </a:lnTo>
                  <a:lnTo>
                    <a:pt x="122872" y="126302"/>
                  </a:lnTo>
                  <a:lnTo>
                    <a:pt x="137541" y="126302"/>
                  </a:lnTo>
                  <a:lnTo>
                    <a:pt x="137255" y="137351"/>
                  </a:lnTo>
                  <a:cubicBezTo>
                    <a:pt x="132683" y="138494"/>
                    <a:pt x="128778" y="139351"/>
                    <a:pt x="125349" y="140018"/>
                  </a:cubicBezTo>
                  <a:cubicBezTo>
                    <a:pt x="121920" y="140684"/>
                    <a:pt x="118110" y="140970"/>
                    <a:pt x="113729" y="140970"/>
                  </a:cubicBezTo>
                  <a:cubicBezTo>
                    <a:pt x="108966" y="140970"/>
                    <a:pt x="105632" y="140018"/>
                    <a:pt x="103442" y="13820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1" name="Freeform: Shape 1023">
              <a:extLst>
                <a:ext uri="{FF2B5EF4-FFF2-40B4-BE49-F238E27FC236}">
                  <a16:creationId xmlns:a16="http://schemas.microsoft.com/office/drawing/2014/main" id="{558D6DDE-C7F4-C32B-C659-C0C4E64A0248}"/>
                </a:ext>
              </a:extLst>
            </p:cNvPr>
            <p:cNvSpPr/>
            <p:nvPr/>
          </p:nvSpPr>
          <p:spPr>
            <a:xfrm>
              <a:off x="12552997" y="6490494"/>
              <a:ext cx="66103" cy="200501"/>
            </a:xfrm>
            <a:custGeom>
              <a:avLst/>
              <a:gdLst>
                <a:gd name="connsiteX0" fmla="*/ 19907 w 66103"/>
                <a:gd name="connsiteY0" fmla="*/ 17907 h 200501"/>
                <a:gd name="connsiteX1" fmla="*/ 95 w 66103"/>
                <a:gd name="connsiteY1" fmla="*/ 15240 h 200501"/>
                <a:gd name="connsiteX2" fmla="*/ 95 w 66103"/>
                <a:gd name="connsiteY2" fmla="*/ 4763 h 200501"/>
                <a:gd name="connsiteX3" fmla="*/ 39433 w 66103"/>
                <a:gd name="connsiteY3" fmla="*/ 0 h 200501"/>
                <a:gd name="connsiteX4" fmla="*/ 39910 w 66103"/>
                <a:gd name="connsiteY4" fmla="*/ 0 h 200501"/>
                <a:gd name="connsiteX5" fmla="*/ 45339 w 66103"/>
                <a:gd name="connsiteY5" fmla="*/ 3715 h 200501"/>
                <a:gd name="connsiteX6" fmla="*/ 45339 w 66103"/>
                <a:gd name="connsiteY6" fmla="*/ 186500 h 200501"/>
                <a:gd name="connsiteX7" fmla="*/ 66104 w 66103"/>
                <a:gd name="connsiteY7" fmla="*/ 188500 h 200501"/>
                <a:gd name="connsiteX8" fmla="*/ 66104 w 66103"/>
                <a:gd name="connsiteY8" fmla="*/ 200501 h 200501"/>
                <a:gd name="connsiteX9" fmla="*/ 0 w 66103"/>
                <a:gd name="connsiteY9" fmla="*/ 200501 h 200501"/>
                <a:gd name="connsiteX10" fmla="*/ 0 w 66103"/>
                <a:gd name="connsiteY10" fmla="*/ 188500 h 200501"/>
                <a:gd name="connsiteX11" fmla="*/ 19812 w 66103"/>
                <a:gd name="connsiteY11" fmla="*/ 186309 h 200501"/>
                <a:gd name="connsiteX12" fmla="*/ 19812 w 66103"/>
                <a:gd name="connsiteY12" fmla="*/ 17907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501">
                  <a:moveTo>
                    <a:pt x="19907" y="17907"/>
                  </a:moveTo>
                  <a:lnTo>
                    <a:pt x="95" y="15240"/>
                  </a:lnTo>
                  <a:lnTo>
                    <a:pt x="95" y="4763"/>
                  </a:lnTo>
                  <a:lnTo>
                    <a:pt x="39433" y="0"/>
                  </a:lnTo>
                  <a:lnTo>
                    <a:pt x="39910" y="0"/>
                  </a:lnTo>
                  <a:lnTo>
                    <a:pt x="45339" y="3715"/>
                  </a:lnTo>
                  <a:lnTo>
                    <a:pt x="45339" y="186500"/>
                  </a:lnTo>
                  <a:lnTo>
                    <a:pt x="66104" y="188500"/>
                  </a:lnTo>
                  <a:lnTo>
                    <a:pt x="66104" y="200501"/>
                  </a:lnTo>
                  <a:lnTo>
                    <a:pt x="0" y="200501"/>
                  </a:lnTo>
                  <a:lnTo>
                    <a:pt x="0" y="188500"/>
                  </a:lnTo>
                  <a:lnTo>
                    <a:pt x="19812" y="186309"/>
                  </a:lnTo>
                  <a:lnTo>
                    <a:pt x="19812" y="17907"/>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2" name="Freeform: Shape 1024">
              <a:extLst>
                <a:ext uri="{FF2B5EF4-FFF2-40B4-BE49-F238E27FC236}">
                  <a16:creationId xmlns:a16="http://schemas.microsoft.com/office/drawing/2014/main" id="{5AE47245-EE80-6881-BFE5-185B6879D76D}"/>
                </a:ext>
              </a:extLst>
            </p:cNvPr>
            <p:cNvSpPr/>
            <p:nvPr/>
          </p:nvSpPr>
          <p:spPr>
            <a:xfrm>
              <a:off x="11201876" y="6786054"/>
              <a:ext cx="177260" cy="181927"/>
            </a:xfrm>
            <a:custGeom>
              <a:avLst/>
              <a:gdLst>
                <a:gd name="connsiteX0" fmla="*/ 19621 w 177260"/>
                <a:gd name="connsiteY0" fmla="*/ 15240 h 181927"/>
                <a:gd name="connsiteX1" fmla="*/ 0 w 177260"/>
                <a:gd name="connsiteY1" fmla="*/ 12287 h 181927"/>
                <a:gd name="connsiteX2" fmla="*/ 0 w 177260"/>
                <a:gd name="connsiteY2" fmla="*/ 0 h 181927"/>
                <a:gd name="connsiteX3" fmla="*/ 45530 w 177260"/>
                <a:gd name="connsiteY3" fmla="*/ 0 h 181927"/>
                <a:gd name="connsiteX4" fmla="*/ 127064 w 177260"/>
                <a:gd name="connsiteY4" fmla="*/ 119443 h 181927"/>
                <a:gd name="connsiteX5" fmla="*/ 140780 w 177260"/>
                <a:gd name="connsiteY5" fmla="*/ 145352 h 181927"/>
                <a:gd name="connsiteX6" fmla="*/ 140780 w 177260"/>
                <a:gd name="connsiteY6" fmla="*/ 15240 h 181927"/>
                <a:gd name="connsiteX7" fmla="*/ 119539 w 177260"/>
                <a:gd name="connsiteY7" fmla="*/ 12287 h 181927"/>
                <a:gd name="connsiteX8" fmla="*/ 119539 w 177260"/>
                <a:gd name="connsiteY8" fmla="*/ 0 h 181927"/>
                <a:gd name="connsiteX9" fmla="*/ 177260 w 177260"/>
                <a:gd name="connsiteY9" fmla="*/ 0 h 181927"/>
                <a:gd name="connsiteX10" fmla="*/ 177260 w 177260"/>
                <a:gd name="connsiteY10" fmla="*/ 12287 h 181927"/>
                <a:gd name="connsiteX11" fmla="*/ 157639 w 177260"/>
                <a:gd name="connsiteY11" fmla="*/ 15240 h 181927"/>
                <a:gd name="connsiteX12" fmla="*/ 157639 w 177260"/>
                <a:gd name="connsiteY12" fmla="*/ 181928 h 181927"/>
                <a:gd name="connsiteX13" fmla="*/ 138303 w 177260"/>
                <a:gd name="connsiteY13" fmla="*/ 181928 h 181927"/>
                <a:gd name="connsiteX14" fmla="*/ 55055 w 177260"/>
                <a:gd name="connsiteY14" fmla="*/ 59722 h 181927"/>
                <a:gd name="connsiteX15" fmla="*/ 36195 w 177260"/>
                <a:gd name="connsiteY15" fmla="*/ 27432 h 181927"/>
                <a:gd name="connsiteX16" fmla="*/ 36195 w 177260"/>
                <a:gd name="connsiteY16" fmla="*/ 167450 h 181927"/>
                <a:gd name="connsiteX17" fmla="*/ 59436 w 177260"/>
                <a:gd name="connsiteY17" fmla="*/ 169926 h 181927"/>
                <a:gd name="connsiteX18" fmla="*/ 59436 w 177260"/>
                <a:gd name="connsiteY18" fmla="*/ 181928 h 181927"/>
                <a:gd name="connsiteX19" fmla="*/ 0 w 177260"/>
                <a:gd name="connsiteY19" fmla="*/ 181928 h 181927"/>
                <a:gd name="connsiteX20" fmla="*/ 0 w 177260"/>
                <a:gd name="connsiteY20" fmla="*/ 169926 h 181927"/>
                <a:gd name="connsiteX21" fmla="*/ 19621 w 177260"/>
                <a:gd name="connsiteY21" fmla="*/ 167259 h 181927"/>
                <a:gd name="connsiteX22" fmla="*/ 19621 w 177260"/>
                <a:gd name="connsiteY22" fmla="*/ 15240 h 18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7260" h="181927">
                  <a:moveTo>
                    <a:pt x="19621" y="15240"/>
                  </a:moveTo>
                  <a:lnTo>
                    <a:pt x="0" y="12287"/>
                  </a:lnTo>
                  <a:lnTo>
                    <a:pt x="0" y="0"/>
                  </a:lnTo>
                  <a:lnTo>
                    <a:pt x="45530" y="0"/>
                  </a:lnTo>
                  <a:lnTo>
                    <a:pt x="127064" y="119443"/>
                  </a:lnTo>
                  <a:lnTo>
                    <a:pt x="140780" y="145352"/>
                  </a:lnTo>
                  <a:lnTo>
                    <a:pt x="140780" y="15240"/>
                  </a:lnTo>
                  <a:lnTo>
                    <a:pt x="119539" y="12287"/>
                  </a:lnTo>
                  <a:lnTo>
                    <a:pt x="119539" y="0"/>
                  </a:lnTo>
                  <a:lnTo>
                    <a:pt x="177260" y="0"/>
                  </a:lnTo>
                  <a:lnTo>
                    <a:pt x="177260" y="12287"/>
                  </a:lnTo>
                  <a:lnTo>
                    <a:pt x="157639" y="15240"/>
                  </a:lnTo>
                  <a:lnTo>
                    <a:pt x="157639" y="181928"/>
                  </a:lnTo>
                  <a:lnTo>
                    <a:pt x="138303" y="181928"/>
                  </a:lnTo>
                  <a:lnTo>
                    <a:pt x="55055" y="59722"/>
                  </a:lnTo>
                  <a:lnTo>
                    <a:pt x="36195" y="27432"/>
                  </a:lnTo>
                  <a:lnTo>
                    <a:pt x="36195" y="167450"/>
                  </a:lnTo>
                  <a:lnTo>
                    <a:pt x="59436" y="169926"/>
                  </a:lnTo>
                  <a:lnTo>
                    <a:pt x="59436" y="181928"/>
                  </a:lnTo>
                  <a:lnTo>
                    <a:pt x="0" y="181928"/>
                  </a:lnTo>
                  <a:lnTo>
                    <a:pt x="0" y="169926"/>
                  </a:lnTo>
                  <a:lnTo>
                    <a:pt x="19621" y="167259"/>
                  </a:lnTo>
                  <a:lnTo>
                    <a:pt x="19621" y="15240"/>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3" name="Freeform: Shape 1027">
              <a:extLst>
                <a:ext uri="{FF2B5EF4-FFF2-40B4-BE49-F238E27FC236}">
                  <a16:creationId xmlns:a16="http://schemas.microsoft.com/office/drawing/2014/main" id="{F58B4390-2DC6-62B3-A829-D26E1D9540BF}"/>
                </a:ext>
              </a:extLst>
            </p:cNvPr>
            <p:cNvSpPr/>
            <p:nvPr/>
          </p:nvSpPr>
          <p:spPr>
            <a:xfrm>
              <a:off x="11396091" y="6829107"/>
              <a:ext cx="120205" cy="141541"/>
            </a:xfrm>
            <a:custGeom>
              <a:avLst/>
              <a:gdLst>
                <a:gd name="connsiteX0" fmla="*/ 23146 w 120205"/>
                <a:gd name="connsiteY0" fmla="*/ 68199 h 141541"/>
                <a:gd name="connsiteX1" fmla="*/ 81439 w 120205"/>
                <a:gd name="connsiteY1" fmla="*/ 56579 h 141541"/>
                <a:gd name="connsiteX2" fmla="*/ 81439 w 120205"/>
                <a:gd name="connsiteY2" fmla="*/ 49721 h 141541"/>
                <a:gd name="connsiteX3" fmla="*/ 78962 w 120205"/>
                <a:gd name="connsiteY3" fmla="*/ 31623 h 141541"/>
                <a:gd name="connsiteX4" fmla="*/ 70485 w 120205"/>
                <a:gd name="connsiteY4" fmla="*/ 22003 h 141541"/>
                <a:gd name="connsiteX5" fmla="*/ 53435 w 120205"/>
                <a:gd name="connsiteY5" fmla="*/ 18955 h 141541"/>
                <a:gd name="connsiteX6" fmla="*/ 31052 w 120205"/>
                <a:gd name="connsiteY6" fmla="*/ 22479 h 141541"/>
                <a:gd name="connsiteX7" fmla="*/ 11335 w 120205"/>
                <a:gd name="connsiteY7" fmla="*/ 31147 h 141541"/>
                <a:gd name="connsiteX8" fmla="*/ 5239 w 120205"/>
                <a:gd name="connsiteY8" fmla="*/ 18383 h 141541"/>
                <a:gd name="connsiteX9" fmla="*/ 16954 w 120205"/>
                <a:gd name="connsiteY9" fmla="*/ 11240 h 141541"/>
                <a:gd name="connsiteX10" fmla="*/ 36766 w 120205"/>
                <a:gd name="connsiteY10" fmla="*/ 3429 h 141541"/>
                <a:gd name="connsiteX11" fmla="*/ 59245 w 120205"/>
                <a:gd name="connsiteY11" fmla="*/ 0 h 141541"/>
                <a:gd name="connsiteX12" fmla="*/ 86773 w 120205"/>
                <a:gd name="connsiteY12" fmla="*/ 4763 h 141541"/>
                <a:gd name="connsiteX13" fmla="*/ 101346 w 120205"/>
                <a:gd name="connsiteY13" fmla="*/ 20098 h 141541"/>
                <a:gd name="connsiteX14" fmla="*/ 105728 w 120205"/>
                <a:gd name="connsiteY14" fmla="*/ 48197 h 141541"/>
                <a:gd name="connsiteX15" fmla="*/ 105728 w 120205"/>
                <a:gd name="connsiteY15" fmla="*/ 126778 h 141541"/>
                <a:gd name="connsiteX16" fmla="*/ 120206 w 120205"/>
                <a:gd name="connsiteY16" fmla="*/ 126778 h 141541"/>
                <a:gd name="connsiteX17" fmla="*/ 120206 w 120205"/>
                <a:gd name="connsiteY17" fmla="*/ 137636 h 141541"/>
                <a:gd name="connsiteX18" fmla="*/ 107823 w 120205"/>
                <a:gd name="connsiteY18" fmla="*/ 140113 h 141541"/>
                <a:gd name="connsiteX19" fmla="*/ 94774 w 120205"/>
                <a:gd name="connsiteY19" fmla="*/ 141351 h 141541"/>
                <a:gd name="connsiteX20" fmla="*/ 85439 w 120205"/>
                <a:gd name="connsiteY20" fmla="*/ 139255 h 141541"/>
                <a:gd name="connsiteX21" fmla="*/ 82963 w 120205"/>
                <a:gd name="connsiteY21" fmla="*/ 130112 h 141541"/>
                <a:gd name="connsiteX22" fmla="*/ 82963 w 120205"/>
                <a:gd name="connsiteY22" fmla="*/ 122015 h 141541"/>
                <a:gd name="connsiteX23" fmla="*/ 64960 w 120205"/>
                <a:gd name="connsiteY23" fmla="*/ 135446 h 141541"/>
                <a:gd name="connsiteX24" fmla="*/ 40862 w 120205"/>
                <a:gd name="connsiteY24" fmla="*/ 141542 h 141541"/>
                <a:gd name="connsiteX25" fmla="*/ 11620 w 120205"/>
                <a:gd name="connsiteY25" fmla="*/ 131350 h 141541"/>
                <a:gd name="connsiteX26" fmla="*/ 0 w 120205"/>
                <a:gd name="connsiteY26" fmla="*/ 102108 h 141541"/>
                <a:gd name="connsiteX27" fmla="*/ 23146 w 120205"/>
                <a:gd name="connsiteY27" fmla="*/ 68199 h 141541"/>
                <a:gd name="connsiteX28" fmla="*/ 66199 w 120205"/>
                <a:gd name="connsiteY28" fmla="*/ 120968 h 141541"/>
                <a:gd name="connsiteX29" fmla="*/ 81343 w 120205"/>
                <a:gd name="connsiteY29" fmla="*/ 111633 h 141541"/>
                <a:gd name="connsiteX30" fmla="*/ 81343 w 120205"/>
                <a:gd name="connsiteY30" fmla="*/ 69532 h 141541"/>
                <a:gd name="connsiteX31" fmla="*/ 41053 w 120205"/>
                <a:gd name="connsiteY31" fmla="*/ 77724 h 141541"/>
                <a:gd name="connsiteX32" fmla="*/ 27432 w 120205"/>
                <a:gd name="connsiteY32" fmla="*/ 99155 h 141541"/>
                <a:gd name="connsiteX33" fmla="*/ 33909 w 120205"/>
                <a:gd name="connsiteY33" fmla="*/ 118586 h 141541"/>
                <a:gd name="connsiteX34" fmla="*/ 51435 w 120205"/>
                <a:gd name="connsiteY34" fmla="*/ 124873 h 141541"/>
                <a:gd name="connsiteX35" fmla="*/ 66199 w 120205"/>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541">
                  <a:moveTo>
                    <a:pt x="23146" y="68199"/>
                  </a:moveTo>
                  <a:cubicBezTo>
                    <a:pt x="38481" y="60960"/>
                    <a:pt x="57912" y="57055"/>
                    <a:pt x="81439" y="56579"/>
                  </a:cubicBezTo>
                  <a:lnTo>
                    <a:pt x="81439" y="49721"/>
                  </a:lnTo>
                  <a:cubicBezTo>
                    <a:pt x="81439" y="42101"/>
                    <a:pt x="80581" y="36005"/>
                    <a:pt x="78962" y="31623"/>
                  </a:cubicBezTo>
                  <a:cubicBezTo>
                    <a:pt x="77343" y="27242"/>
                    <a:pt x="74486" y="24003"/>
                    <a:pt x="70485" y="22003"/>
                  </a:cubicBezTo>
                  <a:cubicBezTo>
                    <a:pt x="66484" y="20003"/>
                    <a:pt x="60865" y="18955"/>
                    <a:pt x="53435" y="18955"/>
                  </a:cubicBezTo>
                  <a:cubicBezTo>
                    <a:pt x="45148" y="18955"/>
                    <a:pt x="37624" y="20098"/>
                    <a:pt x="31052" y="22479"/>
                  </a:cubicBezTo>
                  <a:cubicBezTo>
                    <a:pt x="24479" y="24860"/>
                    <a:pt x="17907" y="27718"/>
                    <a:pt x="11335" y="31147"/>
                  </a:cubicBezTo>
                  <a:lnTo>
                    <a:pt x="5239" y="18383"/>
                  </a:lnTo>
                  <a:cubicBezTo>
                    <a:pt x="7334" y="16574"/>
                    <a:pt x="11240" y="14192"/>
                    <a:pt x="16954" y="11240"/>
                  </a:cubicBezTo>
                  <a:cubicBezTo>
                    <a:pt x="22669" y="8287"/>
                    <a:pt x="29242" y="5715"/>
                    <a:pt x="36766" y="3429"/>
                  </a:cubicBezTo>
                  <a:cubicBezTo>
                    <a:pt x="44291" y="1143"/>
                    <a:pt x="51816" y="0"/>
                    <a:pt x="59245"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6" y="126778"/>
                  </a:lnTo>
                  <a:lnTo>
                    <a:pt x="120206" y="137636"/>
                  </a:lnTo>
                  <a:cubicBezTo>
                    <a:pt x="116967" y="138494"/>
                    <a:pt x="112776" y="139255"/>
                    <a:pt x="107823" y="140113"/>
                  </a:cubicBezTo>
                  <a:cubicBezTo>
                    <a:pt x="102870" y="140875"/>
                    <a:pt x="98489" y="141351"/>
                    <a:pt x="94774" y="141351"/>
                  </a:cubicBezTo>
                  <a:cubicBezTo>
                    <a:pt x="90202" y="141351"/>
                    <a:pt x="87058" y="140684"/>
                    <a:pt x="85439" y="139255"/>
                  </a:cubicBezTo>
                  <a:cubicBezTo>
                    <a:pt x="83820" y="137827"/>
                    <a:pt x="82963" y="134779"/>
                    <a:pt x="82963" y="130112"/>
                  </a:cubicBezTo>
                  <a:lnTo>
                    <a:pt x="82963" y="122015"/>
                  </a:lnTo>
                  <a:cubicBezTo>
                    <a:pt x="78105" y="126873"/>
                    <a:pt x="72104" y="131445"/>
                    <a:pt x="64960" y="135446"/>
                  </a:cubicBezTo>
                  <a:cubicBezTo>
                    <a:pt x="57817" y="139446"/>
                    <a:pt x="49816" y="141542"/>
                    <a:pt x="40862" y="141542"/>
                  </a:cubicBezTo>
                  <a:cubicBezTo>
                    <a:pt x="29146" y="141542"/>
                    <a:pt x="19336" y="138113"/>
                    <a:pt x="11620" y="131350"/>
                  </a:cubicBezTo>
                  <a:cubicBezTo>
                    <a:pt x="3905" y="124587"/>
                    <a:pt x="0" y="114872"/>
                    <a:pt x="0" y="102108"/>
                  </a:cubicBezTo>
                  <a:cubicBezTo>
                    <a:pt x="95" y="86773"/>
                    <a:pt x="7810" y="75438"/>
                    <a:pt x="23146" y="68199"/>
                  </a:cubicBezTo>
                  <a:close/>
                  <a:moveTo>
                    <a:pt x="66199" y="120968"/>
                  </a:moveTo>
                  <a:cubicBezTo>
                    <a:pt x="71723" y="118396"/>
                    <a:pt x="76771" y="115253"/>
                    <a:pt x="81343" y="111633"/>
                  </a:cubicBezTo>
                  <a:lnTo>
                    <a:pt x="81343" y="69532"/>
                  </a:lnTo>
                  <a:cubicBezTo>
                    <a:pt x="63532" y="69532"/>
                    <a:pt x="50102"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4" name="Freeform: Shape 1028">
              <a:extLst>
                <a:ext uri="{FF2B5EF4-FFF2-40B4-BE49-F238E27FC236}">
                  <a16:creationId xmlns:a16="http://schemas.microsoft.com/office/drawing/2014/main" id="{068BE782-97DA-BBA8-D874-DCEFA54BFC1C}"/>
                </a:ext>
              </a:extLst>
            </p:cNvPr>
            <p:cNvSpPr/>
            <p:nvPr/>
          </p:nvSpPr>
          <p:spPr>
            <a:xfrm>
              <a:off x="11530107" y="6796817"/>
              <a:ext cx="88011" cy="237743"/>
            </a:xfrm>
            <a:custGeom>
              <a:avLst/>
              <a:gdLst>
                <a:gd name="connsiteX0" fmla="*/ 24479 w 88011"/>
                <a:gd name="connsiteY0" fmla="*/ 167164 h 237743"/>
                <a:gd name="connsiteX1" fmla="*/ 17621 w 88011"/>
                <a:gd name="connsiteY1" fmla="*/ 145351 h 237743"/>
                <a:gd name="connsiteX2" fmla="*/ 17621 w 88011"/>
                <a:gd name="connsiteY2" fmla="*/ 51340 h 237743"/>
                <a:gd name="connsiteX3" fmla="*/ 0 w 88011"/>
                <a:gd name="connsiteY3" fmla="*/ 51340 h 237743"/>
                <a:gd name="connsiteX4" fmla="*/ 0 w 88011"/>
                <a:gd name="connsiteY4" fmla="*/ 40386 h 237743"/>
                <a:gd name="connsiteX5" fmla="*/ 6858 w 88011"/>
                <a:gd name="connsiteY5" fmla="*/ 38672 h 237743"/>
                <a:gd name="connsiteX6" fmla="*/ 14478 w 88011"/>
                <a:gd name="connsiteY6" fmla="*/ 36004 h 237743"/>
                <a:gd name="connsiteX7" fmla="*/ 20574 w 88011"/>
                <a:gd name="connsiteY7" fmla="*/ 27242 h 237743"/>
                <a:gd name="connsiteX8" fmla="*/ 25241 w 88011"/>
                <a:gd name="connsiteY8" fmla="*/ 12287 h 237743"/>
                <a:gd name="connsiteX9" fmla="*/ 28385 w 88011"/>
                <a:gd name="connsiteY9" fmla="*/ 0 h 237743"/>
                <a:gd name="connsiteX10" fmla="*/ 42767 w 88011"/>
                <a:gd name="connsiteY10" fmla="*/ 0 h 237743"/>
                <a:gd name="connsiteX11" fmla="*/ 43244 w 88011"/>
                <a:gd name="connsiteY11" fmla="*/ 35243 h 237743"/>
                <a:gd name="connsiteX12" fmla="*/ 84106 w 88011"/>
                <a:gd name="connsiteY12" fmla="*/ 35243 h 237743"/>
                <a:gd name="connsiteX13" fmla="*/ 84106 w 88011"/>
                <a:gd name="connsiteY13" fmla="*/ 51435 h 237743"/>
                <a:gd name="connsiteX14" fmla="*/ 43244 w 88011"/>
                <a:gd name="connsiteY14" fmla="*/ 51435 h 237743"/>
                <a:gd name="connsiteX15" fmla="*/ 43244 w 88011"/>
                <a:gd name="connsiteY15" fmla="*/ 126587 h 237743"/>
                <a:gd name="connsiteX16" fmla="*/ 44101 w 88011"/>
                <a:gd name="connsiteY16" fmla="*/ 146209 h 237743"/>
                <a:gd name="connsiteX17" fmla="*/ 47816 w 88011"/>
                <a:gd name="connsiteY17" fmla="*/ 153543 h 237743"/>
                <a:gd name="connsiteX18" fmla="*/ 57436 w 88011"/>
                <a:gd name="connsiteY18" fmla="*/ 155258 h 237743"/>
                <a:gd name="connsiteX19" fmla="*/ 72009 w 88011"/>
                <a:gd name="connsiteY19" fmla="*/ 153543 h 237743"/>
                <a:gd name="connsiteX20" fmla="*/ 84392 w 88011"/>
                <a:gd name="connsiteY20" fmla="*/ 149828 h 237743"/>
                <a:gd name="connsiteX21" fmla="*/ 88011 w 88011"/>
                <a:gd name="connsiteY21" fmla="*/ 160877 h 237743"/>
                <a:gd name="connsiteX22" fmla="*/ 69056 w 88011"/>
                <a:gd name="connsiteY22" fmla="*/ 169450 h 237743"/>
                <a:gd name="connsiteX23" fmla="*/ 45244 w 88011"/>
                <a:gd name="connsiteY23" fmla="*/ 173641 h 237743"/>
                <a:gd name="connsiteX24" fmla="*/ 24479 w 88011"/>
                <a:gd name="connsiteY24" fmla="*/ 167164 h 237743"/>
                <a:gd name="connsiteX25" fmla="*/ 62103 w 88011"/>
                <a:gd name="connsiteY25" fmla="*/ 220313 h 237743"/>
                <a:gd name="connsiteX26" fmla="*/ 53816 w 88011"/>
                <a:gd name="connsiteY26" fmla="*/ 232315 h 237743"/>
                <a:gd name="connsiteX27" fmla="*/ 46768 w 88011"/>
                <a:gd name="connsiteY27" fmla="*/ 237744 h 237743"/>
                <a:gd name="connsiteX28" fmla="*/ 46482 w 88011"/>
                <a:gd name="connsiteY28" fmla="*/ 237744 h 237743"/>
                <a:gd name="connsiteX29" fmla="*/ 38195 w 88011"/>
                <a:gd name="connsiteY29" fmla="*/ 233363 h 237743"/>
                <a:gd name="connsiteX30" fmla="*/ 37910 w 88011"/>
                <a:gd name="connsiteY30" fmla="*/ 231934 h 237743"/>
                <a:gd name="connsiteX31" fmla="*/ 43529 w 88011"/>
                <a:gd name="connsiteY31" fmla="*/ 225362 h 237743"/>
                <a:gd name="connsiteX32" fmla="*/ 45720 w 88011"/>
                <a:gd name="connsiteY32" fmla="*/ 215075 h 237743"/>
                <a:gd name="connsiteX33" fmla="*/ 44387 w 88011"/>
                <a:gd name="connsiteY33" fmla="*/ 209931 h 237743"/>
                <a:gd name="connsiteX34" fmla="*/ 40577 w 88011"/>
                <a:gd name="connsiteY34" fmla="*/ 206312 h 237743"/>
                <a:gd name="connsiteX35" fmla="*/ 35719 w 88011"/>
                <a:gd name="connsiteY35" fmla="*/ 196501 h 237743"/>
                <a:gd name="connsiteX36" fmla="*/ 39910 w 88011"/>
                <a:gd name="connsiteY36" fmla="*/ 187452 h 237743"/>
                <a:gd name="connsiteX37" fmla="*/ 48673 w 88011"/>
                <a:gd name="connsiteY37" fmla="*/ 184785 h 237743"/>
                <a:gd name="connsiteX38" fmla="*/ 49625 w 88011"/>
                <a:gd name="connsiteY38" fmla="*/ 184785 h 237743"/>
                <a:gd name="connsiteX39" fmla="*/ 61341 w 88011"/>
                <a:gd name="connsiteY39" fmla="*/ 189928 h 237743"/>
                <a:gd name="connsiteX40" fmla="*/ 65723 w 88011"/>
                <a:gd name="connsiteY40" fmla="*/ 204406 h 237743"/>
                <a:gd name="connsiteX41" fmla="*/ 62103 w 88011"/>
                <a:gd name="connsiteY41" fmla="*/ 220313 h 237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8011" h="237743">
                  <a:moveTo>
                    <a:pt x="24479" y="167164"/>
                  </a:moveTo>
                  <a:cubicBezTo>
                    <a:pt x="19907" y="162877"/>
                    <a:pt x="17621" y="155639"/>
                    <a:pt x="17621" y="145351"/>
                  </a:cubicBezTo>
                  <a:lnTo>
                    <a:pt x="17621" y="51340"/>
                  </a:lnTo>
                  <a:lnTo>
                    <a:pt x="0" y="51340"/>
                  </a:lnTo>
                  <a:lnTo>
                    <a:pt x="0" y="40386"/>
                  </a:lnTo>
                  <a:cubicBezTo>
                    <a:pt x="857" y="40196"/>
                    <a:pt x="3143" y="39624"/>
                    <a:pt x="6858" y="38672"/>
                  </a:cubicBezTo>
                  <a:cubicBezTo>
                    <a:pt x="10573" y="37719"/>
                    <a:pt x="13145" y="36767"/>
                    <a:pt x="14478" y="36004"/>
                  </a:cubicBezTo>
                  <a:cubicBezTo>
                    <a:pt x="17050" y="34576"/>
                    <a:pt x="19145" y="31623"/>
                    <a:pt x="20574" y="27242"/>
                  </a:cubicBezTo>
                  <a:cubicBezTo>
                    <a:pt x="21908" y="24098"/>
                    <a:pt x="23432" y="19145"/>
                    <a:pt x="25241" y="12287"/>
                  </a:cubicBezTo>
                  <a:cubicBezTo>
                    <a:pt x="27051" y="5429"/>
                    <a:pt x="28099" y="1333"/>
                    <a:pt x="28385" y="0"/>
                  </a:cubicBezTo>
                  <a:lnTo>
                    <a:pt x="42767" y="0"/>
                  </a:lnTo>
                  <a:lnTo>
                    <a:pt x="43244" y="35243"/>
                  </a:lnTo>
                  <a:lnTo>
                    <a:pt x="84106" y="35243"/>
                  </a:lnTo>
                  <a:lnTo>
                    <a:pt x="84106" y="51435"/>
                  </a:lnTo>
                  <a:lnTo>
                    <a:pt x="43244" y="51435"/>
                  </a:lnTo>
                  <a:lnTo>
                    <a:pt x="43244" y="126587"/>
                  </a:lnTo>
                  <a:cubicBezTo>
                    <a:pt x="43244" y="135922"/>
                    <a:pt x="43529" y="142399"/>
                    <a:pt x="44101" y="146209"/>
                  </a:cubicBezTo>
                  <a:cubicBezTo>
                    <a:pt x="44672" y="149924"/>
                    <a:pt x="45911" y="152400"/>
                    <a:pt x="47816" y="153543"/>
                  </a:cubicBezTo>
                  <a:cubicBezTo>
                    <a:pt x="49721" y="154686"/>
                    <a:pt x="52959" y="155258"/>
                    <a:pt x="57436" y="155258"/>
                  </a:cubicBezTo>
                  <a:cubicBezTo>
                    <a:pt x="61817" y="155258"/>
                    <a:pt x="66675" y="154686"/>
                    <a:pt x="72009" y="153543"/>
                  </a:cubicBezTo>
                  <a:cubicBezTo>
                    <a:pt x="77343" y="152400"/>
                    <a:pt x="81439" y="151162"/>
                    <a:pt x="84392" y="149828"/>
                  </a:cubicBezTo>
                  <a:lnTo>
                    <a:pt x="88011" y="160877"/>
                  </a:lnTo>
                  <a:cubicBezTo>
                    <a:pt x="84106" y="163830"/>
                    <a:pt x="77724" y="166688"/>
                    <a:pt x="69056" y="169450"/>
                  </a:cubicBezTo>
                  <a:cubicBezTo>
                    <a:pt x="60293" y="172212"/>
                    <a:pt x="52388" y="173641"/>
                    <a:pt x="45244" y="173641"/>
                  </a:cubicBezTo>
                  <a:cubicBezTo>
                    <a:pt x="35909" y="173546"/>
                    <a:pt x="28956" y="171450"/>
                    <a:pt x="24479" y="167164"/>
                  </a:cubicBezTo>
                  <a:close/>
                  <a:moveTo>
                    <a:pt x="62103" y="220313"/>
                  </a:moveTo>
                  <a:cubicBezTo>
                    <a:pt x="59627" y="225171"/>
                    <a:pt x="56864" y="229172"/>
                    <a:pt x="53816" y="232315"/>
                  </a:cubicBezTo>
                  <a:cubicBezTo>
                    <a:pt x="50673" y="235458"/>
                    <a:pt x="48387" y="237173"/>
                    <a:pt x="46768" y="237744"/>
                  </a:cubicBezTo>
                  <a:lnTo>
                    <a:pt x="46482" y="237744"/>
                  </a:lnTo>
                  <a:lnTo>
                    <a:pt x="38195" y="233363"/>
                  </a:lnTo>
                  <a:lnTo>
                    <a:pt x="37910" y="231934"/>
                  </a:lnTo>
                  <a:cubicBezTo>
                    <a:pt x="40196" y="230791"/>
                    <a:pt x="42101" y="228600"/>
                    <a:pt x="43529" y="225362"/>
                  </a:cubicBezTo>
                  <a:cubicBezTo>
                    <a:pt x="44958" y="222123"/>
                    <a:pt x="45720" y="218694"/>
                    <a:pt x="45720" y="215075"/>
                  </a:cubicBezTo>
                  <a:cubicBezTo>
                    <a:pt x="45720" y="212979"/>
                    <a:pt x="45244" y="211265"/>
                    <a:pt x="44387" y="209931"/>
                  </a:cubicBezTo>
                  <a:cubicBezTo>
                    <a:pt x="43529" y="208598"/>
                    <a:pt x="42196" y="207359"/>
                    <a:pt x="40577" y="206312"/>
                  </a:cubicBezTo>
                  <a:cubicBezTo>
                    <a:pt x="37338" y="204026"/>
                    <a:pt x="35719" y="200787"/>
                    <a:pt x="35719" y="196501"/>
                  </a:cubicBezTo>
                  <a:cubicBezTo>
                    <a:pt x="35719" y="192215"/>
                    <a:pt x="37052" y="189262"/>
                    <a:pt x="39910" y="187452"/>
                  </a:cubicBezTo>
                  <a:cubicBezTo>
                    <a:pt x="42672" y="185642"/>
                    <a:pt x="45625" y="184785"/>
                    <a:pt x="48673" y="184785"/>
                  </a:cubicBezTo>
                  <a:lnTo>
                    <a:pt x="49625" y="184785"/>
                  </a:lnTo>
                  <a:cubicBezTo>
                    <a:pt x="54483" y="184785"/>
                    <a:pt x="58388" y="186500"/>
                    <a:pt x="61341" y="189928"/>
                  </a:cubicBezTo>
                  <a:cubicBezTo>
                    <a:pt x="64294" y="193358"/>
                    <a:pt x="65723" y="198120"/>
                    <a:pt x="65723" y="204406"/>
                  </a:cubicBezTo>
                  <a:cubicBezTo>
                    <a:pt x="65818" y="210026"/>
                    <a:pt x="64580" y="215360"/>
                    <a:pt x="62103" y="22031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5" name="Freeform: Shape 1029">
              <a:extLst>
                <a:ext uri="{FF2B5EF4-FFF2-40B4-BE49-F238E27FC236}">
                  <a16:creationId xmlns:a16="http://schemas.microsoft.com/office/drawing/2014/main" id="{ACAA1332-FB25-2A2E-73B5-CE8CEB3A450E}"/>
                </a:ext>
              </a:extLst>
            </p:cNvPr>
            <p:cNvSpPr/>
            <p:nvPr/>
          </p:nvSpPr>
          <p:spPr>
            <a:xfrm>
              <a:off x="11632311" y="6773862"/>
              <a:ext cx="64865" cy="194119"/>
            </a:xfrm>
            <a:custGeom>
              <a:avLst/>
              <a:gdLst>
                <a:gd name="connsiteX0" fmla="*/ 19907 w 64865"/>
                <a:gd name="connsiteY0" fmla="*/ 77057 h 194119"/>
                <a:gd name="connsiteX1" fmla="*/ 1333 w 64865"/>
                <a:gd name="connsiteY1" fmla="*/ 72676 h 194119"/>
                <a:gd name="connsiteX2" fmla="*/ 1333 w 64865"/>
                <a:gd name="connsiteY2" fmla="*/ 59722 h 194119"/>
                <a:gd name="connsiteX3" fmla="*/ 39243 w 64865"/>
                <a:gd name="connsiteY3" fmla="*/ 55054 h 194119"/>
                <a:gd name="connsiteX4" fmla="*/ 39719 w 64865"/>
                <a:gd name="connsiteY4" fmla="*/ 55054 h 194119"/>
                <a:gd name="connsiteX5" fmla="*/ 45339 w 64865"/>
                <a:gd name="connsiteY5" fmla="*/ 59436 h 194119"/>
                <a:gd name="connsiteX6" fmla="*/ 45339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4 h 194119"/>
                <a:gd name="connsiteX16" fmla="*/ 31814 w 64865"/>
                <a:gd name="connsiteY16" fmla="*/ 0 h 194119"/>
                <a:gd name="connsiteX17" fmla="*/ 44101 w 64865"/>
                <a:gd name="connsiteY17" fmla="*/ 4381 h 194119"/>
                <a:gd name="connsiteX18" fmla="*/ 48006 w 64865"/>
                <a:gd name="connsiteY18" fmla="*/ 15621 h 194119"/>
                <a:gd name="connsiteX19" fmla="*/ 43243 w 64865"/>
                <a:gd name="connsiteY19" fmla="*/ 28861 h 194119"/>
                <a:gd name="connsiteX20" fmla="*/ 29908 w 64865"/>
                <a:gd name="connsiteY20" fmla="*/ 33719 h 194119"/>
                <a:gd name="connsiteX21" fmla="*/ 29623 w 64865"/>
                <a:gd name="connsiteY21" fmla="*/ 33719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907" y="77057"/>
                  </a:moveTo>
                  <a:lnTo>
                    <a:pt x="1333" y="72676"/>
                  </a:lnTo>
                  <a:lnTo>
                    <a:pt x="1333" y="59722"/>
                  </a:lnTo>
                  <a:lnTo>
                    <a:pt x="39243" y="55054"/>
                  </a:lnTo>
                  <a:lnTo>
                    <a:pt x="39719" y="55054"/>
                  </a:lnTo>
                  <a:lnTo>
                    <a:pt x="45339" y="59436"/>
                  </a:lnTo>
                  <a:lnTo>
                    <a:pt x="45339" y="180118"/>
                  </a:lnTo>
                  <a:lnTo>
                    <a:pt x="64865" y="182118"/>
                  </a:lnTo>
                  <a:lnTo>
                    <a:pt x="64865" y="194120"/>
                  </a:lnTo>
                  <a:lnTo>
                    <a:pt x="0" y="194120"/>
                  </a:lnTo>
                  <a:lnTo>
                    <a:pt x="0" y="182118"/>
                  </a:lnTo>
                  <a:lnTo>
                    <a:pt x="19812" y="179927"/>
                  </a:lnTo>
                  <a:lnTo>
                    <a:pt x="19812" y="77057"/>
                  </a:lnTo>
                  <a:close/>
                  <a:moveTo>
                    <a:pt x="17907" y="29337"/>
                  </a:moveTo>
                  <a:cubicBezTo>
                    <a:pt x="15335" y="26384"/>
                    <a:pt x="14002" y="22670"/>
                    <a:pt x="14002" y="18097"/>
                  </a:cubicBezTo>
                  <a:cubicBezTo>
                    <a:pt x="14002" y="12859"/>
                    <a:pt x="15621" y="8572"/>
                    <a:pt x="18764" y="5144"/>
                  </a:cubicBezTo>
                  <a:cubicBezTo>
                    <a:pt x="21907" y="1715"/>
                    <a:pt x="26289" y="0"/>
                    <a:pt x="31814" y="0"/>
                  </a:cubicBezTo>
                  <a:cubicBezTo>
                    <a:pt x="37338" y="0"/>
                    <a:pt x="41434" y="1429"/>
                    <a:pt x="44101" y="4381"/>
                  </a:cubicBezTo>
                  <a:cubicBezTo>
                    <a:pt x="46672" y="7334"/>
                    <a:pt x="48006" y="11049"/>
                    <a:pt x="48006" y="15621"/>
                  </a:cubicBezTo>
                  <a:cubicBezTo>
                    <a:pt x="48006" y="21145"/>
                    <a:pt x="46387" y="25527"/>
                    <a:pt x="43243" y="28861"/>
                  </a:cubicBezTo>
                  <a:cubicBezTo>
                    <a:pt x="40100" y="32099"/>
                    <a:pt x="35623" y="33719"/>
                    <a:pt x="29908" y="33719"/>
                  </a:cubicBezTo>
                  <a:lnTo>
                    <a:pt x="29623" y="33719"/>
                  </a:lnTo>
                  <a:cubicBezTo>
                    <a:pt x="24479" y="33719"/>
                    <a:pt x="20574" y="32290"/>
                    <a:pt x="17907"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6" name="Freeform: Shape 1030">
              <a:extLst>
                <a:ext uri="{FF2B5EF4-FFF2-40B4-BE49-F238E27FC236}">
                  <a16:creationId xmlns:a16="http://schemas.microsoft.com/office/drawing/2014/main" id="{B158D6EA-1F63-FCA6-CFF5-36E008749549}"/>
                </a:ext>
              </a:extLst>
            </p:cNvPr>
            <p:cNvSpPr/>
            <p:nvPr/>
          </p:nvSpPr>
          <p:spPr>
            <a:xfrm>
              <a:off x="11714607" y="6828440"/>
              <a:ext cx="126587" cy="142208"/>
            </a:xfrm>
            <a:custGeom>
              <a:avLst/>
              <a:gdLst>
                <a:gd name="connsiteX0" fmla="*/ 9049 w 126587"/>
                <a:gd name="connsiteY0" fmla="*/ 33052 h 142208"/>
                <a:gd name="connsiteX1" fmla="*/ 32956 w 126587"/>
                <a:gd name="connsiteY1" fmla="*/ 8477 h 142208"/>
                <a:gd name="connsiteX2" fmla="*/ 64675 w 126587"/>
                <a:gd name="connsiteY2" fmla="*/ 0 h 142208"/>
                <a:gd name="connsiteX3" fmla="*/ 111062 w 126587"/>
                <a:gd name="connsiteY3" fmla="*/ 19622 h 142208"/>
                <a:gd name="connsiteX4" fmla="*/ 126587 w 126587"/>
                <a:gd name="connsiteY4" fmla="*/ 71056 h 142208"/>
                <a:gd name="connsiteX5" fmla="*/ 117539 w 126587"/>
                <a:gd name="connsiteY5" fmla="*/ 109442 h 142208"/>
                <a:gd name="connsiteX6" fmla="*/ 93631 w 126587"/>
                <a:gd name="connsiteY6" fmla="*/ 133922 h 142208"/>
                <a:gd name="connsiteX7" fmla="*/ 61913 w 126587"/>
                <a:gd name="connsiteY7" fmla="*/ 142208 h 142208"/>
                <a:gd name="connsiteX8" fmla="*/ 15526 w 126587"/>
                <a:gd name="connsiteY8" fmla="*/ 122587 h 142208"/>
                <a:gd name="connsiteX9" fmla="*/ 0 w 126587"/>
                <a:gd name="connsiteY9" fmla="*/ 71152 h 142208"/>
                <a:gd name="connsiteX10" fmla="*/ 9049 w 126587"/>
                <a:gd name="connsiteY10" fmla="*/ 33052 h 142208"/>
                <a:gd name="connsiteX11" fmla="*/ 89344 w 126587"/>
                <a:gd name="connsiteY11" fmla="*/ 114300 h 142208"/>
                <a:gd name="connsiteX12" fmla="*/ 98393 w 126587"/>
                <a:gd name="connsiteY12" fmla="*/ 72962 h 142208"/>
                <a:gd name="connsiteX13" fmla="*/ 90106 w 126587"/>
                <a:gd name="connsiteY13" fmla="*/ 29908 h 142208"/>
                <a:gd name="connsiteX14" fmla="*/ 63437 w 126587"/>
                <a:gd name="connsiteY14" fmla="*/ 14002 h 142208"/>
                <a:gd name="connsiteX15" fmla="*/ 37338 w 126587"/>
                <a:gd name="connsiteY15" fmla="*/ 27908 h 142208"/>
                <a:gd name="connsiteX16" fmla="*/ 28194 w 126587"/>
                <a:gd name="connsiteY16" fmla="*/ 69247 h 142208"/>
                <a:gd name="connsiteX17" fmla="*/ 36767 w 126587"/>
                <a:gd name="connsiteY17" fmla="*/ 112300 h 142208"/>
                <a:gd name="connsiteX18" fmla="*/ 63437 w 126587"/>
                <a:gd name="connsiteY18" fmla="*/ 128206 h 142208"/>
                <a:gd name="connsiteX19" fmla="*/ 89344 w 126587"/>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587" h="142208">
                  <a:moveTo>
                    <a:pt x="9049" y="33052"/>
                  </a:moveTo>
                  <a:cubicBezTo>
                    <a:pt x="15049" y="22289"/>
                    <a:pt x="23050" y="14097"/>
                    <a:pt x="32956" y="8477"/>
                  </a:cubicBezTo>
                  <a:cubicBezTo>
                    <a:pt x="42863" y="2857"/>
                    <a:pt x="53340" y="0"/>
                    <a:pt x="64675" y="0"/>
                  </a:cubicBezTo>
                  <a:cubicBezTo>
                    <a:pt x="85249" y="0"/>
                    <a:pt x="100679" y="6572"/>
                    <a:pt x="111062" y="19622"/>
                  </a:cubicBezTo>
                  <a:cubicBezTo>
                    <a:pt x="121444" y="32671"/>
                    <a:pt x="126587" y="49816"/>
                    <a:pt x="126587" y="71056"/>
                  </a:cubicBezTo>
                  <a:cubicBezTo>
                    <a:pt x="126587" y="85916"/>
                    <a:pt x="123539" y="98679"/>
                    <a:pt x="117539" y="109442"/>
                  </a:cubicBezTo>
                  <a:cubicBezTo>
                    <a:pt x="111538" y="120205"/>
                    <a:pt x="103537" y="128397"/>
                    <a:pt x="93631" y="133922"/>
                  </a:cubicBezTo>
                  <a:cubicBezTo>
                    <a:pt x="83725" y="139446"/>
                    <a:pt x="73247" y="142208"/>
                    <a:pt x="61913" y="142208"/>
                  </a:cubicBezTo>
                  <a:cubicBezTo>
                    <a:pt x="41339" y="142208"/>
                    <a:pt x="25908" y="135636"/>
                    <a:pt x="15526" y="122587"/>
                  </a:cubicBezTo>
                  <a:cubicBezTo>
                    <a:pt x="5143" y="109538"/>
                    <a:pt x="0" y="92393"/>
                    <a:pt x="0" y="71152"/>
                  </a:cubicBezTo>
                  <a:cubicBezTo>
                    <a:pt x="0" y="56483"/>
                    <a:pt x="3048" y="43815"/>
                    <a:pt x="9049" y="33052"/>
                  </a:cubicBezTo>
                  <a:close/>
                  <a:moveTo>
                    <a:pt x="89344" y="114300"/>
                  </a:moveTo>
                  <a:cubicBezTo>
                    <a:pt x="95345" y="104966"/>
                    <a:pt x="98393" y="91250"/>
                    <a:pt x="98393" y="72962"/>
                  </a:cubicBezTo>
                  <a:cubicBezTo>
                    <a:pt x="98393" y="54864"/>
                    <a:pt x="95631" y="40481"/>
                    <a:pt x="90106" y="29908"/>
                  </a:cubicBezTo>
                  <a:cubicBezTo>
                    <a:pt x="84582" y="19336"/>
                    <a:pt x="75628" y="14002"/>
                    <a:pt x="63437" y="14002"/>
                  </a:cubicBezTo>
                  <a:cubicBezTo>
                    <a:pt x="52197" y="14002"/>
                    <a:pt x="43529" y="18669"/>
                    <a:pt x="37338" y="27908"/>
                  </a:cubicBezTo>
                  <a:cubicBezTo>
                    <a:pt x="31242" y="37243"/>
                    <a:pt x="28194" y="50959"/>
                    <a:pt x="28194" y="69247"/>
                  </a:cubicBezTo>
                  <a:cubicBezTo>
                    <a:pt x="28194" y="87344"/>
                    <a:pt x="31051" y="101727"/>
                    <a:pt x="36767" y="112300"/>
                  </a:cubicBezTo>
                  <a:cubicBezTo>
                    <a:pt x="42481" y="122873"/>
                    <a:pt x="51340" y="128206"/>
                    <a:pt x="63437" y="128206"/>
                  </a:cubicBezTo>
                  <a:cubicBezTo>
                    <a:pt x="74676" y="128206"/>
                    <a:pt x="83248" y="123539"/>
                    <a:pt x="89344" y="11430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7" name="Freeform: Shape 1031">
              <a:extLst>
                <a:ext uri="{FF2B5EF4-FFF2-40B4-BE49-F238E27FC236}">
                  <a16:creationId xmlns:a16="http://schemas.microsoft.com/office/drawing/2014/main" id="{5B8E8B2B-CDF0-B6A1-B30C-B9E177AD0707}"/>
                </a:ext>
              </a:extLst>
            </p:cNvPr>
            <p:cNvSpPr/>
            <p:nvPr/>
          </p:nvSpPr>
          <p:spPr>
            <a:xfrm>
              <a:off x="11860434" y="6828917"/>
              <a:ext cx="147732" cy="138969"/>
            </a:xfrm>
            <a:custGeom>
              <a:avLst/>
              <a:gdLst>
                <a:gd name="connsiteX0" fmla="*/ 17621 w 147732"/>
                <a:gd name="connsiteY0" fmla="*/ 22003 h 138969"/>
                <a:gd name="connsiteX1" fmla="*/ 0 w 147732"/>
                <a:gd name="connsiteY1" fmla="*/ 17621 h 138969"/>
                <a:gd name="connsiteX2" fmla="*/ 0 w 147732"/>
                <a:gd name="connsiteY2" fmla="*/ 4382 h 138969"/>
                <a:gd name="connsiteX3" fmla="*/ 34957 w 147732"/>
                <a:gd name="connsiteY3" fmla="*/ 0 h 138969"/>
                <a:gd name="connsiteX4" fmla="*/ 35719 w 147732"/>
                <a:gd name="connsiteY4" fmla="*/ 0 h 138969"/>
                <a:gd name="connsiteX5" fmla="*/ 40862 w 147732"/>
                <a:gd name="connsiteY5" fmla="*/ 4382 h 138969"/>
                <a:gd name="connsiteX6" fmla="*/ 40862 w 147732"/>
                <a:gd name="connsiteY6" fmla="*/ 14669 h 138969"/>
                <a:gd name="connsiteX7" fmla="*/ 40576 w 147732"/>
                <a:gd name="connsiteY7" fmla="*/ 20574 h 138969"/>
                <a:gd name="connsiteX8" fmla="*/ 63817 w 147732"/>
                <a:gd name="connsiteY8" fmla="*/ 6382 h 138969"/>
                <a:gd name="connsiteX9" fmla="*/ 91440 w 147732"/>
                <a:gd name="connsiteY9" fmla="*/ 0 h 138969"/>
                <a:gd name="connsiteX10" fmla="*/ 115252 w 147732"/>
                <a:gd name="connsiteY10" fmla="*/ 5906 h 138969"/>
                <a:gd name="connsiteX11" fmla="*/ 127159 w 147732"/>
                <a:gd name="connsiteY11" fmla="*/ 23908 h 138969"/>
                <a:gd name="connsiteX12" fmla="*/ 130588 w 147732"/>
                <a:gd name="connsiteY12" fmla="*/ 56579 h 138969"/>
                <a:gd name="connsiteX13" fmla="*/ 130588 w 147732"/>
                <a:gd name="connsiteY13" fmla="*/ 125063 h 138969"/>
                <a:gd name="connsiteX14" fmla="*/ 147733 w 147732"/>
                <a:gd name="connsiteY14" fmla="*/ 126778 h 138969"/>
                <a:gd name="connsiteX15" fmla="*/ 147733 w 147732"/>
                <a:gd name="connsiteY15" fmla="*/ 138970 h 138969"/>
                <a:gd name="connsiteX16" fmla="*/ 89725 w 147732"/>
                <a:gd name="connsiteY16" fmla="*/ 138970 h 138969"/>
                <a:gd name="connsiteX17" fmla="*/ 89725 w 147732"/>
                <a:gd name="connsiteY17" fmla="*/ 126968 h 138969"/>
                <a:gd name="connsiteX18" fmla="*/ 104870 w 147732"/>
                <a:gd name="connsiteY18" fmla="*/ 124968 h 138969"/>
                <a:gd name="connsiteX19" fmla="*/ 104870 w 147732"/>
                <a:gd name="connsiteY19" fmla="*/ 56198 h 138969"/>
                <a:gd name="connsiteX20" fmla="*/ 102870 w 147732"/>
                <a:gd name="connsiteY20" fmla="*/ 33528 h 138969"/>
                <a:gd name="connsiteX21" fmla="*/ 95536 w 147732"/>
                <a:gd name="connsiteY21" fmla="*/ 21336 h 138969"/>
                <a:gd name="connsiteX22" fmla="*/ 79915 w 147732"/>
                <a:gd name="connsiteY22" fmla="*/ 17335 h 138969"/>
                <a:gd name="connsiteX23" fmla="*/ 61055 w 147732"/>
                <a:gd name="connsiteY23" fmla="*/ 21717 h 138969"/>
                <a:gd name="connsiteX24" fmla="*/ 43148 w 147732"/>
                <a:gd name="connsiteY24" fmla="*/ 32004 h 138969"/>
                <a:gd name="connsiteX25" fmla="*/ 43148 w 147732"/>
                <a:gd name="connsiteY25" fmla="*/ 124778 h 138969"/>
                <a:gd name="connsiteX26" fmla="*/ 59817 w 147732"/>
                <a:gd name="connsiteY26" fmla="*/ 126968 h 138969"/>
                <a:gd name="connsiteX27" fmla="*/ 59817 w 147732"/>
                <a:gd name="connsiteY27" fmla="*/ 138970 h 138969"/>
                <a:gd name="connsiteX28" fmla="*/ 2096 w 147732"/>
                <a:gd name="connsiteY28" fmla="*/ 138970 h 138969"/>
                <a:gd name="connsiteX29" fmla="*/ 2096 w 147732"/>
                <a:gd name="connsiteY29" fmla="*/ 126968 h 138969"/>
                <a:gd name="connsiteX30" fmla="*/ 17526 w 147732"/>
                <a:gd name="connsiteY30" fmla="*/ 124778 h 138969"/>
                <a:gd name="connsiteX31" fmla="*/ 17526 w 147732"/>
                <a:gd name="connsiteY31" fmla="*/ 2200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8969">
                  <a:moveTo>
                    <a:pt x="17621" y="22003"/>
                  </a:moveTo>
                  <a:lnTo>
                    <a:pt x="0" y="17621"/>
                  </a:lnTo>
                  <a:lnTo>
                    <a:pt x="0" y="4382"/>
                  </a:lnTo>
                  <a:lnTo>
                    <a:pt x="34957" y="0"/>
                  </a:lnTo>
                  <a:lnTo>
                    <a:pt x="35719" y="0"/>
                  </a:lnTo>
                  <a:lnTo>
                    <a:pt x="40862" y="4382"/>
                  </a:lnTo>
                  <a:lnTo>
                    <a:pt x="40862" y="14669"/>
                  </a:lnTo>
                  <a:lnTo>
                    <a:pt x="40576" y="20574"/>
                  </a:lnTo>
                  <a:cubicBezTo>
                    <a:pt x="46482" y="15335"/>
                    <a:pt x="54197" y="10668"/>
                    <a:pt x="63817" y="6382"/>
                  </a:cubicBezTo>
                  <a:cubicBezTo>
                    <a:pt x="73438" y="2096"/>
                    <a:pt x="82677" y="0"/>
                    <a:pt x="91440" y="0"/>
                  </a:cubicBezTo>
                  <a:cubicBezTo>
                    <a:pt x="101727" y="0"/>
                    <a:pt x="109633" y="2000"/>
                    <a:pt x="115252" y="5906"/>
                  </a:cubicBezTo>
                  <a:cubicBezTo>
                    <a:pt x="120872" y="9811"/>
                    <a:pt x="124873" y="15811"/>
                    <a:pt x="127159" y="23908"/>
                  </a:cubicBezTo>
                  <a:cubicBezTo>
                    <a:pt x="129445" y="32004"/>
                    <a:pt x="130588" y="42863"/>
                    <a:pt x="130588" y="56579"/>
                  </a:cubicBezTo>
                  <a:lnTo>
                    <a:pt x="130588" y="125063"/>
                  </a:lnTo>
                  <a:lnTo>
                    <a:pt x="147733" y="126778"/>
                  </a:lnTo>
                  <a:lnTo>
                    <a:pt x="147733" y="138970"/>
                  </a:lnTo>
                  <a:lnTo>
                    <a:pt x="89725" y="138970"/>
                  </a:lnTo>
                  <a:lnTo>
                    <a:pt x="89725" y="126968"/>
                  </a:lnTo>
                  <a:lnTo>
                    <a:pt x="104870" y="124968"/>
                  </a:lnTo>
                  <a:lnTo>
                    <a:pt x="104870" y="56198"/>
                  </a:lnTo>
                  <a:cubicBezTo>
                    <a:pt x="104870" y="46577"/>
                    <a:pt x="104203" y="39053"/>
                    <a:pt x="102870" y="33528"/>
                  </a:cubicBezTo>
                  <a:cubicBezTo>
                    <a:pt x="101536" y="28099"/>
                    <a:pt x="99155" y="24003"/>
                    <a:pt x="95536" y="21336"/>
                  </a:cubicBezTo>
                  <a:cubicBezTo>
                    <a:pt x="91916" y="18669"/>
                    <a:pt x="86773" y="17335"/>
                    <a:pt x="79915" y="17335"/>
                  </a:cubicBezTo>
                  <a:cubicBezTo>
                    <a:pt x="74009" y="17335"/>
                    <a:pt x="67723" y="18764"/>
                    <a:pt x="61055" y="21717"/>
                  </a:cubicBezTo>
                  <a:cubicBezTo>
                    <a:pt x="54388" y="24670"/>
                    <a:pt x="48387" y="28099"/>
                    <a:pt x="43148" y="32004"/>
                  </a:cubicBezTo>
                  <a:lnTo>
                    <a:pt x="43148" y="124778"/>
                  </a:lnTo>
                  <a:lnTo>
                    <a:pt x="59817" y="126968"/>
                  </a:lnTo>
                  <a:lnTo>
                    <a:pt x="59817" y="138970"/>
                  </a:lnTo>
                  <a:lnTo>
                    <a:pt x="2096" y="138970"/>
                  </a:lnTo>
                  <a:lnTo>
                    <a:pt x="2096" y="126968"/>
                  </a:lnTo>
                  <a:lnTo>
                    <a:pt x="17526" y="124778"/>
                  </a:lnTo>
                  <a:lnTo>
                    <a:pt x="17526"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8" name="Freeform: Shape 1032">
              <a:extLst>
                <a:ext uri="{FF2B5EF4-FFF2-40B4-BE49-F238E27FC236}">
                  <a16:creationId xmlns:a16="http://schemas.microsoft.com/office/drawing/2014/main" id="{05928A59-BBA6-8D4E-ECC3-66B7E4E20D15}"/>
                </a:ext>
              </a:extLst>
            </p:cNvPr>
            <p:cNvSpPr/>
            <p:nvPr/>
          </p:nvSpPr>
          <p:spPr>
            <a:xfrm>
              <a:off x="12025788" y="6829107"/>
              <a:ext cx="120205" cy="141541"/>
            </a:xfrm>
            <a:custGeom>
              <a:avLst/>
              <a:gdLst>
                <a:gd name="connsiteX0" fmla="*/ 23146 w 120205"/>
                <a:gd name="connsiteY0" fmla="*/ 68199 h 141541"/>
                <a:gd name="connsiteX1" fmla="*/ 81439 w 120205"/>
                <a:gd name="connsiteY1" fmla="*/ 56579 h 141541"/>
                <a:gd name="connsiteX2" fmla="*/ 81439 w 120205"/>
                <a:gd name="connsiteY2" fmla="*/ 49721 h 141541"/>
                <a:gd name="connsiteX3" fmla="*/ 78962 w 120205"/>
                <a:gd name="connsiteY3" fmla="*/ 31623 h 141541"/>
                <a:gd name="connsiteX4" fmla="*/ 70485 w 120205"/>
                <a:gd name="connsiteY4" fmla="*/ 22003 h 141541"/>
                <a:gd name="connsiteX5" fmla="*/ 53435 w 120205"/>
                <a:gd name="connsiteY5" fmla="*/ 18955 h 141541"/>
                <a:gd name="connsiteX6" fmla="*/ 31051 w 120205"/>
                <a:gd name="connsiteY6" fmla="*/ 22479 h 141541"/>
                <a:gd name="connsiteX7" fmla="*/ 11335 w 120205"/>
                <a:gd name="connsiteY7" fmla="*/ 31147 h 141541"/>
                <a:gd name="connsiteX8" fmla="*/ 5239 w 120205"/>
                <a:gd name="connsiteY8" fmla="*/ 18383 h 141541"/>
                <a:gd name="connsiteX9" fmla="*/ 16954 w 120205"/>
                <a:gd name="connsiteY9" fmla="*/ 11240 h 141541"/>
                <a:gd name="connsiteX10" fmla="*/ 36767 w 120205"/>
                <a:gd name="connsiteY10" fmla="*/ 3429 h 141541"/>
                <a:gd name="connsiteX11" fmla="*/ 59245 w 120205"/>
                <a:gd name="connsiteY11" fmla="*/ 0 h 141541"/>
                <a:gd name="connsiteX12" fmla="*/ 86773 w 120205"/>
                <a:gd name="connsiteY12" fmla="*/ 4763 h 141541"/>
                <a:gd name="connsiteX13" fmla="*/ 101346 w 120205"/>
                <a:gd name="connsiteY13" fmla="*/ 20098 h 141541"/>
                <a:gd name="connsiteX14" fmla="*/ 105727 w 120205"/>
                <a:gd name="connsiteY14" fmla="*/ 48197 h 141541"/>
                <a:gd name="connsiteX15" fmla="*/ 105727 w 120205"/>
                <a:gd name="connsiteY15" fmla="*/ 126778 h 141541"/>
                <a:gd name="connsiteX16" fmla="*/ 120205 w 120205"/>
                <a:gd name="connsiteY16" fmla="*/ 126778 h 141541"/>
                <a:gd name="connsiteX17" fmla="*/ 120205 w 120205"/>
                <a:gd name="connsiteY17" fmla="*/ 137636 h 141541"/>
                <a:gd name="connsiteX18" fmla="*/ 107823 w 120205"/>
                <a:gd name="connsiteY18" fmla="*/ 140113 h 141541"/>
                <a:gd name="connsiteX19" fmla="*/ 94774 w 120205"/>
                <a:gd name="connsiteY19" fmla="*/ 141351 h 141541"/>
                <a:gd name="connsiteX20" fmla="*/ 85439 w 120205"/>
                <a:gd name="connsiteY20" fmla="*/ 139255 h 141541"/>
                <a:gd name="connsiteX21" fmla="*/ 82963 w 120205"/>
                <a:gd name="connsiteY21" fmla="*/ 130112 h 141541"/>
                <a:gd name="connsiteX22" fmla="*/ 82963 w 120205"/>
                <a:gd name="connsiteY22" fmla="*/ 122015 h 141541"/>
                <a:gd name="connsiteX23" fmla="*/ 64960 w 120205"/>
                <a:gd name="connsiteY23" fmla="*/ 135446 h 141541"/>
                <a:gd name="connsiteX24" fmla="*/ 40862 w 120205"/>
                <a:gd name="connsiteY24" fmla="*/ 141542 h 141541"/>
                <a:gd name="connsiteX25" fmla="*/ 11620 w 120205"/>
                <a:gd name="connsiteY25" fmla="*/ 131350 h 141541"/>
                <a:gd name="connsiteX26" fmla="*/ 0 w 120205"/>
                <a:gd name="connsiteY26" fmla="*/ 102108 h 141541"/>
                <a:gd name="connsiteX27" fmla="*/ 23146 w 120205"/>
                <a:gd name="connsiteY27" fmla="*/ 68199 h 141541"/>
                <a:gd name="connsiteX28" fmla="*/ 66199 w 120205"/>
                <a:gd name="connsiteY28" fmla="*/ 120968 h 141541"/>
                <a:gd name="connsiteX29" fmla="*/ 81343 w 120205"/>
                <a:gd name="connsiteY29" fmla="*/ 111633 h 141541"/>
                <a:gd name="connsiteX30" fmla="*/ 81343 w 120205"/>
                <a:gd name="connsiteY30" fmla="*/ 69532 h 141541"/>
                <a:gd name="connsiteX31" fmla="*/ 41053 w 120205"/>
                <a:gd name="connsiteY31" fmla="*/ 77724 h 141541"/>
                <a:gd name="connsiteX32" fmla="*/ 27432 w 120205"/>
                <a:gd name="connsiteY32" fmla="*/ 99155 h 141541"/>
                <a:gd name="connsiteX33" fmla="*/ 33909 w 120205"/>
                <a:gd name="connsiteY33" fmla="*/ 118586 h 141541"/>
                <a:gd name="connsiteX34" fmla="*/ 51435 w 120205"/>
                <a:gd name="connsiteY34" fmla="*/ 124873 h 141541"/>
                <a:gd name="connsiteX35" fmla="*/ 66199 w 120205"/>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541">
                  <a:moveTo>
                    <a:pt x="23146" y="68199"/>
                  </a:moveTo>
                  <a:cubicBezTo>
                    <a:pt x="38481" y="60960"/>
                    <a:pt x="57912" y="57055"/>
                    <a:pt x="81439" y="56579"/>
                  </a:cubicBezTo>
                  <a:lnTo>
                    <a:pt x="81439" y="49721"/>
                  </a:lnTo>
                  <a:cubicBezTo>
                    <a:pt x="81439" y="42101"/>
                    <a:pt x="80581" y="36005"/>
                    <a:pt x="78962" y="31623"/>
                  </a:cubicBezTo>
                  <a:cubicBezTo>
                    <a:pt x="77343" y="27242"/>
                    <a:pt x="74486" y="24003"/>
                    <a:pt x="70485" y="22003"/>
                  </a:cubicBezTo>
                  <a:cubicBezTo>
                    <a:pt x="66484" y="20003"/>
                    <a:pt x="60769" y="18955"/>
                    <a:pt x="53435" y="18955"/>
                  </a:cubicBezTo>
                  <a:cubicBezTo>
                    <a:pt x="45148" y="18955"/>
                    <a:pt x="37624" y="20098"/>
                    <a:pt x="31051" y="22479"/>
                  </a:cubicBezTo>
                  <a:cubicBezTo>
                    <a:pt x="24479" y="24860"/>
                    <a:pt x="17907" y="27718"/>
                    <a:pt x="11335" y="31147"/>
                  </a:cubicBezTo>
                  <a:lnTo>
                    <a:pt x="5239" y="18383"/>
                  </a:lnTo>
                  <a:cubicBezTo>
                    <a:pt x="7334" y="16574"/>
                    <a:pt x="11240" y="14192"/>
                    <a:pt x="16954" y="11240"/>
                  </a:cubicBezTo>
                  <a:cubicBezTo>
                    <a:pt x="22669" y="8287"/>
                    <a:pt x="29242" y="5715"/>
                    <a:pt x="36767" y="3429"/>
                  </a:cubicBezTo>
                  <a:cubicBezTo>
                    <a:pt x="44291" y="1143"/>
                    <a:pt x="51816" y="0"/>
                    <a:pt x="59245" y="0"/>
                  </a:cubicBezTo>
                  <a:cubicBezTo>
                    <a:pt x="70866" y="0"/>
                    <a:pt x="80010" y="1619"/>
                    <a:pt x="86773" y="4763"/>
                  </a:cubicBezTo>
                  <a:cubicBezTo>
                    <a:pt x="93536" y="7906"/>
                    <a:pt x="98393" y="13049"/>
                    <a:pt x="101346" y="20098"/>
                  </a:cubicBezTo>
                  <a:cubicBezTo>
                    <a:pt x="104299" y="27146"/>
                    <a:pt x="105727" y="36481"/>
                    <a:pt x="105727" y="48197"/>
                  </a:cubicBezTo>
                  <a:lnTo>
                    <a:pt x="105727" y="126778"/>
                  </a:lnTo>
                  <a:lnTo>
                    <a:pt x="120205" y="126778"/>
                  </a:lnTo>
                  <a:lnTo>
                    <a:pt x="120205" y="137636"/>
                  </a:lnTo>
                  <a:cubicBezTo>
                    <a:pt x="116967" y="138494"/>
                    <a:pt x="112776" y="139255"/>
                    <a:pt x="107823" y="140113"/>
                  </a:cubicBezTo>
                  <a:cubicBezTo>
                    <a:pt x="102870" y="140875"/>
                    <a:pt x="98488" y="141351"/>
                    <a:pt x="94774" y="141351"/>
                  </a:cubicBezTo>
                  <a:cubicBezTo>
                    <a:pt x="90202" y="141351"/>
                    <a:pt x="87058" y="140684"/>
                    <a:pt x="85439" y="139255"/>
                  </a:cubicBezTo>
                  <a:cubicBezTo>
                    <a:pt x="83820" y="137827"/>
                    <a:pt x="82963" y="134779"/>
                    <a:pt x="82963" y="130112"/>
                  </a:cubicBezTo>
                  <a:lnTo>
                    <a:pt x="82963" y="122015"/>
                  </a:lnTo>
                  <a:cubicBezTo>
                    <a:pt x="78105" y="126873"/>
                    <a:pt x="72104" y="131445"/>
                    <a:pt x="64960" y="135446"/>
                  </a:cubicBezTo>
                  <a:cubicBezTo>
                    <a:pt x="57912" y="139541"/>
                    <a:pt x="49816" y="141542"/>
                    <a:pt x="40862" y="141542"/>
                  </a:cubicBezTo>
                  <a:cubicBezTo>
                    <a:pt x="29146" y="141542"/>
                    <a:pt x="19336" y="138113"/>
                    <a:pt x="11620" y="131350"/>
                  </a:cubicBezTo>
                  <a:cubicBezTo>
                    <a:pt x="3905" y="124587"/>
                    <a:pt x="0" y="114872"/>
                    <a:pt x="0" y="102108"/>
                  </a:cubicBezTo>
                  <a:cubicBezTo>
                    <a:pt x="95" y="86773"/>
                    <a:pt x="7810" y="75438"/>
                    <a:pt x="23146" y="68199"/>
                  </a:cubicBezTo>
                  <a:close/>
                  <a:moveTo>
                    <a:pt x="66199" y="120968"/>
                  </a:moveTo>
                  <a:cubicBezTo>
                    <a:pt x="71723" y="118396"/>
                    <a:pt x="76771" y="115253"/>
                    <a:pt x="81343" y="111633"/>
                  </a:cubicBezTo>
                  <a:lnTo>
                    <a:pt x="81343" y="69532"/>
                  </a:lnTo>
                  <a:cubicBezTo>
                    <a:pt x="63532" y="69532"/>
                    <a:pt x="50101"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9" name="Freeform: Shape 1033">
              <a:extLst>
                <a:ext uri="{FF2B5EF4-FFF2-40B4-BE49-F238E27FC236}">
                  <a16:creationId xmlns:a16="http://schemas.microsoft.com/office/drawing/2014/main" id="{905BBF16-A06C-06DF-D19A-D729ED1E5349}"/>
                </a:ext>
              </a:extLst>
            </p:cNvPr>
            <p:cNvSpPr/>
            <p:nvPr/>
          </p:nvSpPr>
          <p:spPr>
            <a:xfrm>
              <a:off x="12161234" y="6767576"/>
              <a:ext cx="66103" cy="200406"/>
            </a:xfrm>
            <a:custGeom>
              <a:avLst/>
              <a:gdLst>
                <a:gd name="connsiteX0" fmla="*/ 19812 w 66103"/>
                <a:gd name="connsiteY0" fmla="*/ 17812 h 200406"/>
                <a:gd name="connsiteX1" fmla="*/ 0 w 66103"/>
                <a:gd name="connsiteY1" fmla="*/ 15145 h 200406"/>
                <a:gd name="connsiteX2" fmla="*/ 0 w 66103"/>
                <a:gd name="connsiteY2" fmla="*/ 4667 h 200406"/>
                <a:gd name="connsiteX3" fmla="*/ 39434 w 66103"/>
                <a:gd name="connsiteY3" fmla="*/ 0 h 200406"/>
                <a:gd name="connsiteX4" fmla="*/ 39910 w 66103"/>
                <a:gd name="connsiteY4" fmla="*/ 0 h 200406"/>
                <a:gd name="connsiteX5" fmla="*/ 45339 w 66103"/>
                <a:gd name="connsiteY5" fmla="*/ 3619 h 200406"/>
                <a:gd name="connsiteX6" fmla="*/ 45339 w 66103"/>
                <a:gd name="connsiteY6" fmla="*/ 186404 h 200406"/>
                <a:gd name="connsiteX7" fmla="*/ 66104 w 66103"/>
                <a:gd name="connsiteY7" fmla="*/ 188404 h 200406"/>
                <a:gd name="connsiteX8" fmla="*/ 66104 w 66103"/>
                <a:gd name="connsiteY8" fmla="*/ 200406 h 200406"/>
                <a:gd name="connsiteX9" fmla="*/ 0 w 66103"/>
                <a:gd name="connsiteY9" fmla="*/ 200406 h 200406"/>
                <a:gd name="connsiteX10" fmla="*/ 0 w 66103"/>
                <a:gd name="connsiteY10" fmla="*/ 188404 h 200406"/>
                <a:gd name="connsiteX11" fmla="*/ 19812 w 66103"/>
                <a:gd name="connsiteY11" fmla="*/ 186214 h 200406"/>
                <a:gd name="connsiteX12" fmla="*/ 19812 w 66103"/>
                <a:gd name="connsiteY12" fmla="*/ 17812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812" y="17812"/>
                  </a:moveTo>
                  <a:lnTo>
                    <a:pt x="0" y="15145"/>
                  </a:lnTo>
                  <a:lnTo>
                    <a:pt x="0" y="4667"/>
                  </a:lnTo>
                  <a:lnTo>
                    <a:pt x="39434" y="0"/>
                  </a:lnTo>
                  <a:lnTo>
                    <a:pt x="39910" y="0"/>
                  </a:lnTo>
                  <a:lnTo>
                    <a:pt x="45339" y="3619"/>
                  </a:lnTo>
                  <a:lnTo>
                    <a:pt x="45339" y="186404"/>
                  </a:lnTo>
                  <a:lnTo>
                    <a:pt x="66104" y="188404"/>
                  </a:lnTo>
                  <a:lnTo>
                    <a:pt x="66104" y="200406"/>
                  </a:lnTo>
                  <a:lnTo>
                    <a:pt x="0" y="200406"/>
                  </a:lnTo>
                  <a:lnTo>
                    <a:pt x="0" y="188404"/>
                  </a:lnTo>
                  <a:lnTo>
                    <a:pt x="19812" y="186214"/>
                  </a:lnTo>
                  <a:lnTo>
                    <a:pt x="19812" y="17812"/>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0" name="Freeform: Shape 1034">
              <a:extLst>
                <a:ext uri="{FF2B5EF4-FFF2-40B4-BE49-F238E27FC236}">
                  <a16:creationId xmlns:a16="http://schemas.microsoft.com/office/drawing/2014/main" id="{89ABD249-C09F-DAB9-F8AD-ED7068D80A08}"/>
                </a:ext>
              </a:extLst>
            </p:cNvPr>
            <p:cNvSpPr/>
            <p:nvPr/>
          </p:nvSpPr>
          <p:spPr>
            <a:xfrm>
              <a:off x="12301918" y="6767385"/>
              <a:ext cx="133064" cy="203170"/>
            </a:xfrm>
            <a:custGeom>
              <a:avLst/>
              <a:gdLst>
                <a:gd name="connsiteX0" fmla="*/ 26670 w 133064"/>
                <a:gd name="connsiteY0" fmla="*/ 195834 h 203170"/>
                <a:gd name="connsiteX1" fmla="*/ 7239 w 133064"/>
                <a:gd name="connsiteY1" fmla="*/ 173355 h 203170"/>
                <a:gd name="connsiteX2" fmla="*/ 0 w 133064"/>
                <a:gd name="connsiteY2" fmla="*/ 135922 h 203170"/>
                <a:gd name="connsiteX3" fmla="*/ 8573 w 133064"/>
                <a:gd name="connsiteY3" fmla="*/ 98012 h 203170"/>
                <a:gd name="connsiteX4" fmla="*/ 33147 w 133064"/>
                <a:gd name="connsiteY4" fmla="*/ 70961 h 203170"/>
                <a:gd name="connsiteX5" fmla="*/ 70961 w 133064"/>
                <a:gd name="connsiteY5" fmla="*/ 61055 h 203170"/>
                <a:gd name="connsiteX6" fmla="*/ 93726 w 133064"/>
                <a:gd name="connsiteY6" fmla="*/ 63722 h 203170"/>
                <a:gd name="connsiteX7" fmla="*/ 93726 w 133064"/>
                <a:gd name="connsiteY7" fmla="*/ 17907 h 203170"/>
                <a:gd name="connsiteX8" fmla="*/ 68771 w 133064"/>
                <a:gd name="connsiteY8" fmla="*/ 14954 h 203170"/>
                <a:gd name="connsiteX9" fmla="*/ 68771 w 133064"/>
                <a:gd name="connsiteY9" fmla="*/ 4382 h 203170"/>
                <a:gd name="connsiteX10" fmla="*/ 112776 w 133064"/>
                <a:gd name="connsiteY10" fmla="*/ 0 h 203170"/>
                <a:gd name="connsiteX11" fmla="*/ 113538 w 133064"/>
                <a:gd name="connsiteY11" fmla="*/ 0 h 203170"/>
                <a:gd name="connsiteX12" fmla="*/ 118872 w 133064"/>
                <a:gd name="connsiteY12" fmla="*/ 3905 h 203170"/>
                <a:gd name="connsiteX13" fmla="*/ 118872 w 133064"/>
                <a:gd name="connsiteY13" fmla="*/ 187928 h 203170"/>
                <a:gd name="connsiteX14" fmla="*/ 133064 w 133064"/>
                <a:gd name="connsiteY14" fmla="*/ 187928 h 203170"/>
                <a:gd name="connsiteX15" fmla="*/ 133064 w 133064"/>
                <a:gd name="connsiteY15" fmla="*/ 199358 h 203170"/>
                <a:gd name="connsiteX16" fmla="*/ 119444 w 133064"/>
                <a:gd name="connsiteY16" fmla="*/ 202025 h 203170"/>
                <a:gd name="connsiteX17" fmla="*/ 107347 w 133064"/>
                <a:gd name="connsiteY17" fmla="*/ 202978 h 203170"/>
                <a:gd name="connsiteX18" fmla="*/ 98298 w 133064"/>
                <a:gd name="connsiteY18" fmla="*/ 200787 h 203170"/>
                <a:gd name="connsiteX19" fmla="*/ 95631 w 133064"/>
                <a:gd name="connsiteY19" fmla="*/ 191452 h 203170"/>
                <a:gd name="connsiteX20" fmla="*/ 95631 w 133064"/>
                <a:gd name="connsiteY20" fmla="*/ 183642 h 203170"/>
                <a:gd name="connsiteX21" fmla="*/ 77629 w 133064"/>
                <a:gd name="connsiteY21" fmla="*/ 197549 h 203170"/>
                <a:gd name="connsiteX22" fmla="*/ 53531 w 133064"/>
                <a:gd name="connsiteY22" fmla="*/ 203168 h 203170"/>
                <a:gd name="connsiteX23" fmla="*/ 26670 w 133064"/>
                <a:gd name="connsiteY23" fmla="*/ 195834 h 203170"/>
                <a:gd name="connsiteX24" fmla="*/ 81248 w 133064"/>
                <a:gd name="connsiteY24" fmla="*/ 181547 h 203170"/>
                <a:gd name="connsiteX25" fmla="*/ 93726 w 133064"/>
                <a:gd name="connsiteY25" fmla="*/ 171641 h 203170"/>
                <a:gd name="connsiteX26" fmla="*/ 93726 w 133064"/>
                <a:gd name="connsiteY26" fmla="*/ 82105 h 203170"/>
                <a:gd name="connsiteX27" fmla="*/ 84582 w 133064"/>
                <a:gd name="connsiteY27" fmla="*/ 76867 h 203170"/>
                <a:gd name="connsiteX28" fmla="*/ 69247 w 133064"/>
                <a:gd name="connsiteY28" fmla="*/ 74581 h 203170"/>
                <a:gd name="connsiteX29" fmla="*/ 38767 w 133064"/>
                <a:gd name="connsiteY29" fmla="*/ 89154 h 203170"/>
                <a:gd name="connsiteX30" fmla="*/ 27337 w 133064"/>
                <a:gd name="connsiteY30" fmla="*/ 134017 h 203170"/>
                <a:gd name="connsiteX31" fmla="*/ 37338 w 133064"/>
                <a:gd name="connsiteY31" fmla="*/ 173165 h 203170"/>
                <a:gd name="connsiteX32" fmla="*/ 63246 w 133064"/>
                <a:gd name="connsiteY32" fmla="*/ 185928 h 203170"/>
                <a:gd name="connsiteX33" fmla="*/ 81248 w 133064"/>
                <a:gd name="connsiteY33" fmla="*/ 181547 h 20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3064" h="203170">
                  <a:moveTo>
                    <a:pt x="26670" y="195834"/>
                  </a:moveTo>
                  <a:cubicBezTo>
                    <a:pt x="18479" y="190976"/>
                    <a:pt x="12002" y="183452"/>
                    <a:pt x="7239" y="173355"/>
                  </a:cubicBezTo>
                  <a:cubicBezTo>
                    <a:pt x="2477" y="163259"/>
                    <a:pt x="0" y="150781"/>
                    <a:pt x="0" y="135922"/>
                  </a:cubicBezTo>
                  <a:cubicBezTo>
                    <a:pt x="0" y="122015"/>
                    <a:pt x="2857" y="109442"/>
                    <a:pt x="8573" y="98012"/>
                  </a:cubicBezTo>
                  <a:cubicBezTo>
                    <a:pt x="14288" y="86582"/>
                    <a:pt x="22479" y="77533"/>
                    <a:pt x="33147" y="70961"/>
                  </a:cubicBezTo>
                  <a:cubicBezTo>
                    <a:pt x="43815" y="64389"/>
                    <a:pt x="56483" y="61055"/>
                    <a:pt x="70961" y="61055"/>
                  </a:cubicBezTo>
                  <a:cubicBezTo>
                    <a:pt x="79248" y="61055"/>
                    <a:pt x="86868" y="61913"/>
                    <a:pt x="93726" y="63722"/>
                  </a:cubicBezTo>
                  <a:lnTo>
                    <a:pt x="93726" y="17907"/>
                  </a:lnTo>
                  <a:lnTo>
                    <a:pt x="68771" y="14954"/>
                  </a:lnTo>
                  <a:lnTo>
                    <a:pt x="68771" y="4382"/>
                  </a:lnTo>
                  <a:lnTo>
                    <a:pt x="112776" y="0"/>
                  </a:lnTo>
                  <a:lnTo>
                    <a:pt x="113538" y="0"/>
                  </a:lnTo>
                  <a:lnTo>
                    <a:pt x="118872" y="3905"/>
                  </a:lnTo>
                  <a:lnTo>
                    <a:pt x="118872" y="187928"/>
                  </a:lnTo>
                  <a:lnTo>
                    <a:pt x="133064" y="187928"/>
                  </a:lnTo>
                  <a:lnTo>
                    <a:pt x="133064" y="199358"/>
                  </a:lnTo>
                  <a:cubicBezTo>
                    <a:pt x="127826" y="200501"/>
                    <a:pt x="123349" y="201359"/>
                    <a:pt x="119444" y="202025"/>
                  </a:cubicBezTo>
                  <a:cubicBezTo>
                    <a:pt x="115538" y="202692"/>
                    <a:pt x="111538" y="202978"/>
                    <a:pt x="107347" y="202978"/>
                  </a:cubicBezTo>
                  <a:cubicBezTo>
                    <a:pt x="103061" y="202978"/>
                    <a:pt x="100108" y="202216"/>
                    <a:pt x="98298" y="200787"/>
                  </a:cubicBezTo>
                  <a:cubicBezTo>
                    <a:pt x="96488" y="199358"/>
                    <a:pt x="95631" y="196215"/>
                    <a:pt x="95631" y="191452"/>
                  </a:cubicBezTo>
                  <a:lnTo>
                    <a:pt x="95631" y="183642"/>
                  </a:lnTo>
                  <a:cubicBezTo>
                    <a:pt x="91059" y="189167"/>
                    <a:pt x="85058" y="193834"/>
                    <a:pt x="77629" y="197549"/>
                  </a:cubicBezTo>
                  <a:cubicBezTo>
                    <a:pt x="70199" y="201263"/>
                    <a:pt x="62198" y="203168"/>
                    <a:pt x="53531" y="203168"/>
                  </a:cubicBezTo>
                  <a:cubicBezTo>
                    <a:pt x="43815" y="203264"/>
                    <a:pt x="34861" y="200787"/>
                    <a:pt x="26670" y="195834"/>
                  </a:cubicBezTo>
                  <a:close/>
                  <a:moveTo>
                    <a:pt x="81248" y="181547"/>
                  </a:moveTo>
                  <a:cubicBezTo>
                    <a:pt x="86773" y="178689"/>
                    <a:pt x="90964" y="175355"/>
                    <a:pt x="93726" y="171641"/>
                  </a:cubicBezTo>
                  <a:lnTo>
                    <a:pt x="93726" y="82105"/>
                  </a:lnTo>
                  <a:cubicBezTo>
                    <a:pt x="92392" y="80105"/>
                    <a:pt x="89344" y="78391"/>
                    <a:pt x="84582" y="76867"/>
                  </a:cubicBezTo>
                  <a:cubicBezTo>
                    <a:pt x="79724" y="75343"/>
                    <a:pt x="74676" y="74581"/>
                    <a:pt x="69247" y="74581"/>
                  </a:cubicBezTo>
                  <a:cubicBezTo>
                    <a:pt x="56483" y="74581"/>
                    <a:pt x="46387" y="79439"/>
                    <a:pt x="38767" y="89154"/>
                  </a:cubicBezTo>
                  <a:cubicBezTo>
                    <a:pt x="31147" y="98870"/>
                    <a:pt x="27337" y="113824"/>
                    <a:pt x="27337" y="134017"/>
                  </a:cubicBezTo>
                  <a:cubicBezTo>
                    <a:pt x="27337" y="151638"/>
                    <a:pt x="30671" y="164687"/>
                    <a:pt x="37338" y="173165"/>
                  </a:cubicBezTo>
                  <a:cubicBezTo>
                    <a:pt x="44006" y="181642"/>
                    <a:pt x="52673" y="185928"/>
                    <a:pt x="63246" y="185928"/>
                  </a:cubicBezTo>
                  <a:cubicBezTo>
                    <a:pt x="69818" y="185833"/>
                    <a:pt x="75724" y="184404"/>
                    <a:pt x="81248" y="18154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1" name="Freeform: Shape 1035">
              <a:extLst>
                <a:ext uri="{FF2B5EF4-FFF2-40B4-BE49-F238E27FC236}">
                  <a16:creationId xmlns:a16="http://schemas.microsoft.com/office/drawing/2014/main" id="{75A29494-D60F-4BD1-B4CE-9B9E3AE28AF5}"/>
                </a:ext>
              </a:extLst>
            </p:cNvPr>
            <p:cNvSpPr/>
            <p:nvPr/>
          </p:nvSpPr>
          <p:spPr>
            <a:xfrm>
              <a:off x="12454223"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8"/>
                    <a:pt x="0" y="92678"/>
                    <a:pt x="0" y="71152"/>
                  </a:cubicBezTo>
                  <a:cubicBezTo>
                    <a:pt x="0" y="56959"/>
                    <a:pt x="2667" y="44482"/>
                    <a:pt x="8096" y="33718"/>
                  </a:cubicBezTo>
                  <a:cubicBezTo>
                    <a:pt x="13525" y="22955"/>
                    <a:pt x="21050" y="14668"/>
                    <a:pt x="30766" y="8763"/>
                  </a:cubicBezTo>
                  <a:cubicBezTo>
                    <a:pt x="40481" y="2857"/>
                    <a:pt x="51530" y="0"/>
                    <a:pt x="63913" y="0"/>
                  </a:cubicBezTo>
                  <a:cubicBezTo>
                    <a:pt x="79058" y="0"/>
                    <a:pt x="90869" y="4191"/>
                    <a:pt x="99250" y="12573"/>
                  </a:cubicBezTo>
                  <a:cubicBezTo>
                    <a:pt x="107633" y="20955"/>
                    <a:pt x="112109" y="33052"/>
                    <a:pt x="112586" y="48673"/>
                  </a:cubicBezTo>
                  <a:cubicBezTo>
                    <a:pt x="112586" y="58579"/>
                    <a:pt x="112014" y="66199"/>
                    <a:pt x="110871" y="71438"/>
                  </a:cubicBezTo>
                  <a:lnTo>
                    <a:pt x="26670" y="71438"/>
                  </a:lnTo>
                  <a:cubicBezTo>
                    <a:pt x="26956" y="87630"/>
                    <a:pt x="30766" y="100584"/>
                    <a:pt x="37909" y="110490"/>
                  </a:cubicBezTo>
                  <a:cubicBezTo>
                    <a:pt x="45053" y="120396"/>
                    <a:pt x="55245" y="125254"/>
                    <a:pt x="68485" y="125254"/>
                  </a:cubicBezTo>
                  <a:cubicBezTo>
                    <a:pt x="74962" y="125254"/>
                    <a:pt x="81820" y="124111"/>
                    <a:pt x="88963" y="121729"/>
                  </a:cubicBezTo>
                  <a:cubicBezTo>
                    <a:pt x="96107" y="119348"/>
                    <a:pt x="101537" y="116586"/>
                    <a:pt x="105442" y="113252"/>
                  </a:cubicBezTo>
                  <a:lnTo>
                    <a:pt x="110109" y="124015"/>
                  </a:lnTo>
                  <a:cubicBezTo>
                    <a:pt x="105346" y="128873"/>
                    <a:pt x="98393" y="133160"/>
                    <a:pt x="89059" y="136779"/>
                  </a:cubicBezTo>
                  <a:cubicBezTo>
                    <a:pt x="79724" y="140398"/>
                    <a:pt x="70295" y="142208"/>
                    <a:pt x="60674"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1" y="13716"/>
                    <a:pt x="42100" y="17145"/>
                    <a:pt x="36481" y="24003"/>
                  </a:cubicBezTo>
                  <a:cubicBezTo>
                    <a:pt x="30861" y="30861"/>
                    <a:pt x="27622" y="42386"/>
                    <a:pt x="26765" y="58483"/>
                  </a:cubicBezTo>
                  <a:lnTo>
                    <a:pt x="85630" y="5848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2" name="Freeform: Shape 1036">
              <a:extLst>
                <a:ext uri="{FF2B5EF4-FFF2-40B4-BE49-F238E27FC236}">
                  <a16:creationId xmlns:a16="http://schemas.microsoft.com/office/drawing/2014/main" id="{32BE31B9-A905-3449-21AD-A3E7BC9CA570}"/>
                </a:ext>
              </a:extLst>
            </p:cNvPr>
            <p:cNvSpPr/>
            <p:nvPr/>
          </p:nvSpPr>
          <p:spPr>
            <a:xfrm>
              <a:off x="11204829" y="7061041"/>
              <a:ext cx="120967" cy="186594"/>
            </a:xfrm>
            <a:custGeom>
              <a:avLst/>
              <a:gdLst>
                <a:gd name="connsiteX0" fmla="*/ 33052 w 120967"/>
                <a:gd name="connsiteY0" fmla="*/ 184309 h 186594"/>
                <a:gd name="connsiteX1" fmla="*/ 11049 w 120967"/>
                <a:gd name="connsiteY1" fmla="*/ 178403 h 186594"/>
                <a:gd name="connsiteX2" fmla="*/ 0 w 120967"/>
                <a:gd name="connsiteY2" fmla="*/ 175450 h 186594"/>
                <a:gd name="connsiteX3" fmla="*/ 2000 w 120967"/>
                <a:gd name="connsiteY3" fmla="*/ 131159 h 186594"/>
                <a:gd name="connsiteX4" fmla="*/ 17621 w 120967"/>
                <a:gd name="connsiteY4" fmla="*/ 131159 h 186594"/>
                <a:gd name="connsiteX5" fmla="*/ 21812 w 120967"/>
                <a:gd name="connsiteY5" fmla="*/ 162973 h 186594"/>
                <a:gd name="connsiteX6" fmla="*/ 35433 w 120967"/>
                <a:gd name="connsiteY6" fmla="*/ 169926 h 186594"/>
                <a:gd name="connsiteX7" fmla="*/ 56102 w 120967"/>
                <a:gd name="connsiteY7" fmla="*/ 172974 h 186594"/>
                <a:gd name="connsiteX8" fmla="*/ 84392 w 120967"/>
                <a:gd name="connsiteY8" fmla="*/ 164687 h 186594"/>
                <a:gd name="connsiteX9" fmla="*/ 94012 w 120967"/>
                <a:gd name="connsiteY9" fmla="*/ 141637 h 186594"/>
                <a:gd name="connsiteX10" fmla="*/ 88773 w 120967"/>
                <a:gd name="connsiteY10" fmla="*/ 125254 h 186594"/>
                <a:gd name="connsiteX11" fmla="*/ 74867 w 120967"/>
                <a:gd name="connsiteY11" fmla="*/ 113538 h 186594"/>
                <a:gd name="connsiteX12" fmla="*/ 50959 w 120967"/>
                <a:gd name="connsiteY12" fmla="*/ 102013 h 186594"/>
                <a:gd name="connsiteX13" fmla="*/ 27146 w 120967"/>
                <a:gd name="connsiteY13" fmla="*/ 89535 h 186594"/>
                <a:gd name="connsiteX14" fmla="*/ 9525 w 120967"/>
                <a:gd name="connsiteY14" fmla="*/ 72485 h 186594"/>
                <a:gd name="connsiteX15" fmla="*/ 2095 w 120967"/>
                <a:gd name="connsiteY15" fmla="*/ 46958 h 186594"/>
                <a:gd name="connsiteX16" fmla="*/ 9335 w 120967"/>
                <a:gd name="connsiteY16" fmla="*/ 22860 h 186594"/>
                <a:gd name="connsiteX17" fmla="*/ 30099 w 120967"/>
                <a:gd name="connsiteY17" fmla="*/ 6096 h 186594"/>
                <a:gd name="connsiteX18" fmla="*/ 61817 w 120967"/>
                <a:gd name="connsiteY18" fmla="*/ 0 h 186594"/>
                <a:gd name="connsiteX19" fmla="*/ 81724 w 120967"/>
                <a:gd name="connsiteY19" fmla="*/ 1715 h 186594"/>
                <a:gd name="connsiteX20" fmla="*/ 101441 w 120967"/>
                <a:gd name="connsiteY20" fmla="*/ 6382 h 186594"/>
                <a:gd name="connsiteX21" fmla="*/ 109728 w 120967"/>
                <a:gd name="connsiteY21" fmla="*/ 8572 h 186594"/>
                <a:gd name="connsiteX22" fmla="*/ 108299 w 120967"/>
                <a:gd name="connsiteY22" fmla="*/ 49721 h 186594"/>
                <a:gd name="connsiteX23" fmla="*/ 93345 w 120967"/>
                <a:gd name="connsiteY23" fmla="*/ 49721 h 186594"/>
                <a:gd name="connsiteX24" fmla="*/ 88487 w 120967"/>
                <a:gd name="connsiteY24" fmla="*/ 19621 h 186594"/>
                <a:gd name="connsiteX25" fmla="*/ 78296 w 120967"/>
                <a:gd name="connsiteY25" fmla="*/ 14954 h 186594"/>
                <a:gd name="connsiteX26" fmla="*/ 61532 w 120967"/>
                <a:gd name="connsiteY26" fmla="*/ 12764 h 186594"/>
                <a:gd name="connsiteX27" fmla="*/ 35909 w 120967"/>
                <a:gd name="connsiteY27" fmla="*/ 19907 h 186594"/>
                <a:gd name="connsiteX28" fmla="*/ 27242 w 120967"/>
                <a:gd name="connsiteY28" fmla="*/ 40481 h 186594"/>
                <a:gd name="connsiteX29" fmla="*/ 32480 w 120967"/>
                <a:gd name="connsiteY29" fmla="*/ 56864 h 186594"/>
                <a:gd name="connsiteX30" fmla="*/ 45625 w 120967"/>
                <a:gd name="connsiteY30" fmla="*/ 68104 h 186594"/>
                <a:gd name="connsiteX31" fmla="*/ 70580 w 120967"/>
                <a:gd name="connsiteY31" fmla="*/ 80867 h 186594"/>
                <a:gd name="connsiteX32" fmla="*/ 96488 w 120967"/>
                <a:gd name="connsiteY32" fmla="*/ 94583 h 186594"/>
                <a:gd name="connsiteX33" fmla="*/ 113729 w 120967"/>
                <a:gd name="connsiteY33" fmla="*/ 110585 h 186594"/>
                <a:gd name="connsiteX34" fmla="*/ 120968 w 120967"/>
                <a:gd name="connsiteY34" fmla="*/ 134207 h 186594"/>
                <a:gd name="connsiteX35" fmla="*/ 113729 w 120967"/>
                <a:gd name="connsiteY35" fmla="*/ 159163 h 186594"/>
                <a:gd name="connsiteX36" fmla="*/ 91726 w 120967"/>
                <a:gd name="connsiteY36" fmla="*/ 178879 h 186594"/>
                <a:gd name="connsiteX37" fmla="*/ 55912 w 120967"/>
                <a:gd name="connsiteY37" fmla="*/ 186595 h 186594"/>
                <a:gd name="connsiteX38" fmla="*/ 33052 w 120967"/>
                <a:gd name="connsiteY38" fmla="*/ 184309 h 1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967" h="186594">
                  <a:moveTo>
                    <a:pt x="33052" y="184309"/>
                  </a:moveTo>
                  <a:cubicBezTo>
                    <a:pt x="26384" y="182880"/>
                    <a:pt x="19050" y="180880"/>
                    <a:pt x="11049" y="178403"/>
                  </a:cubicBezTo>
                  <a:cubicBezTo>
                    <a:pt x="6191" y="176594"/>
                    <a:pt x="2477" y="175641"/>
                    <a:pt x="0" y="175450"/>
                  </a:cubicBezTo>
                  <a:lnTo>
                    <a:pt x="2000" y="131159"/>
                  </a:lnTo>
                  <a:lnTo>
                    <a:pt x="17621" y="131159"/>
                  </a:lnTo>
                  <a:lnTo>
                    <a:pt x="21812" y="162973"/>
                  </a:lnTo>
                  <a:cubicBezTo>
                    <a:pt x="24575" y="165544"/>
                    <a:pt x="29147" y="167926"/>
                    <a:pt x="35433" y="169926"/>
                  </a:cubicBezTo>
                  <a:cubicBezTo>
                    <a:pt x="41719" y="171926"/>
                    <a:pt x="48578" y="172974"/>
                    <a:pt x="56102" y="172974"/>
                  </a:cubicBezTo>
                  <a:cubicBezTo>
                    <a:pt x="68485" y="172974"/>
                    <a:pt x="77915" y="170212"/>
                    <a:pt x="84392" y="164687"/>
                  </a:cubicBezTo>
                  <a:cubicBezTo>
                    <a:pt x="90869" y="159163"/>
                    <a:pt x="94012" y="151448"/>
                    <a:pt x="94012" y="141637"/>
                  </a:cubicBezTo>
                  <a:cubicBezTo>
                    <a:pt x="94012" y="135255"/>
                    <a:pt x="92297" y="129826"/>
                    <a:pt x="88773" y="125254"/>
                  </a:cubicBezTo>
                  <a:cubicBezTo>
                    <a:pt x="85249" y="120682"/>
                    <a:pt x="80582" y="116777"/>
                    <a:pt x="74867" y="113538"/>
                  </a:cubicBezTo>
                  <a:cubicBezTo>
                    <a:pt x="69056" y="110300"/>
                    <a:pt x="61151" y="106394"/>
                    <a:pt x="50959" y="102013"/>
                  </a:cubicBezTo>
                  <a:cubicBezTo>
                    <a:pt x="41815" y="97917"/>
                    <a:pt x="33909" y="93726"/>
                    <a:pt x="27146" y="89535"/>
                  </a:cubicBezTo>
                  <a:cubicBezTo>
                    <a:pt x="20384" y="85344"/>
                    <a:pt x="14478" y="79629"/>
                    <a:pt x="9525" y="72485"/>
                  </a:cubicBezTo>
                  <a:cubicBezTo>
                    <a:pt x="4572" y="65342"/>
                    <a:pt x="2095" y="56864"/>
                    <a:pt x="2095" y="46958"/>
                  </a:cubicBezTo>
                  <a:cubicBezTo>
                    <a:pt x="2095" y="38005"/>
                    <a:pt x="4477" y="29908"/>
                    <a:pt x="9335" y="22860"/>
                  </a:cubicBezTo>
                  <a:cubicBezTo>
                    <a:pt x="14192" y="15716"/>
                    <a:pt x="21050" y="10192"/>
                    <a:pt x="30099" y="6096"/>
                  </a:cubicBezTo>
                  <a:cubicBezTo>
                    <a:pt x="39148" y="2000"/>
                    <a:pt x="49721" y="0"/>
                    <a:pt x="61817" y="0"/>
                  </a:cubicBezTo>
                  <a:cubicBezTo>
                    <a:pt x="69342" y="0"/>
                    <a:pt x="76010" y="571"/>
                    <a:pt x="81724" y="1715"/>
                  </a:cubicBezTo>
                  <a:cubicBezTo>
                    <a:pt x="87535" y="2857"/>
                    <a:pt x="94107" y="4381"/>
                    <a:pt x="101441" y="6382"/>
                  </a:cubicBezTo>
                  <a:cubicBezTo>
                    <a:pt x="104680" y="7525"/>
                    <a:pt x="107442" y="8287"/>
                    <a:pt x="109728" y="8572"/>
                  </a:cubicBezTo>
                  <a:lnTo>
                    <a:pt x="108299" y="49721"/>
                  </a:lnTo>
                  <a:lnTo>
                    <a:pt x="93345" y="49721"/>
                  </a:lnTo>
                  <a:lnTo>
                    <a:pt x="88487" y="19621"/>
                  </a:lnTo>
                  <a:cubicBezTo>
                    <a:pt x="86868" y="18002"/>
                    <a:pt x="83439" y="16478"/>
                    <a:pt x="78296" y="14954"/>
                  </a:cubicBezTo>
                  <a:cubicBezTo>
                    <a:pt x="73152" y="13430"/>
                    <a:pt x="67532" y="12764"/>
                    <a:pt x="61532" y="12764"/>
                  </a:cubicBezTo>
                  <a:cubicBezTo>
                    <a:pt x="50292" y="12764"/>
                    <a:pt x="41719" y="15145"/>
                    <a:pt x="35909" y="19907"/>
                  </a:cubicBezTo>
                  <a:cubicBezTo>
                    <a:pt x="30099" y="24670"/>
                    <a:pt x="27242" y="31528"/>
                    <a:pt x="27242" y="40481"/>
                  </a:cubicBezTo>
                  <a:cubicBezTo>
                    <a:pt x="27242" y="46958"/>
                    <a:pt x="28956" y="52483"/>
                    <a:pt x="32480" y="56864"/>
                  </a:cubicBezTo>
                  <a:cubicBezTo>
                    <a:pt x="36005" y="61246"/>
                    <a:pt x="40386" y="65056"/>
                    <a:pt x="45625" y="68104"/>
                  </a:cubicBezTo>
                  <a:cubicBezTo>
                    <a:pt x="50864" y="71247"/>
                    <a:pt x="59150" y="75438"/>
                    <a:pt x="70580" y="80867"/>
                  </a:cubicBezTo>
                  <a:cubicBezTo>
                    <a:pt x="81153" y="85915"/>
                    <a:pt x="89821" y="90488"/>
                    <a:pt x="96488" y="94583"/>
                  </a:cubicBezTo>
                  <a:cubicBezTo>
                    <a:pt x="103156" y="98679"/>
                    <a:pt x="108966" y="104013"/>
                    <a:pt x="113729" y="110585"/>
                  </a:cubicBezTo>
                  <a:cubicBezTo>
                    <a:pt x="118491" y="117157"/>
                    <a:pt x="120968" y="125063"/>
                    <a:pt x="120968" y="134207"/>
                  </a:cubicBezTo>
                  <a:cubicBezTo>
                    <a:pt x="120968" y="142875"/>
                    <a:pt x="118586" y="151162"/>
                    <a:pt x="113729" y="159163"/>
                  </a:cubicBezTo>
                  <a:cubicBezTo>
                    <a:pt x="108966" y="167164"/>
                    <a:pt x="101537" y="173736"/>
                    <a:pt x="91726" y="178879"/>
                  </a:cubicBezTo>
                  <a:cubicBezTo>
                    <a:pt x="81820" y="184023"/>
                    <a:pt x="69914" y="186595"/>
                    <a:pt x="55912" y="186595"/>
                  </a:cubicBezTo>
                  <a:cubicBezTo>
                    <a:pt x="47339" y="186595"/>
                    <a:pt x="39719" y="185833"/>
                    <a:pt x="33052" y="18430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3" name="Freeform: Shape 1037">
              <a:extLst>
                <a:ext uri="{FF2B5EF4-FFF2-40B4-BE49-F238E27FC236}">
                  <a16:creationId xmlns:a16="http://schemas.microsoft.com/office/drawing/2014/main" id="{5CE9BB65-427C-5043-53B1-E1760CA9CA20}"/>
                </a:ext>
              </a:extLst>
            </p:cNvPr>
            <p:cNvSpPr/>
            <p:nvPr/>
          </p:nvSpPr>
          <p:spPr>
            <a:xfrm>
              <a:off x="11345894" y="7036085"/>
              <a:ext cx="120205" cy="211455"/>
            </a:xfrm>
            <a:custGeom>
              <a:avLst/>
              <a:gdLst>
                <a:gd name="connsiteX0" fmla="*/ 23146 w 120205"/>
                <a:gd name="connsiteY0" fmla="*/ 138208 h 211455"/>
                <a:gd name="connsiteX1" fmla="*/ 81439 w 120205"/>
                <a:gd name="connsiteY1" fmla="*/ 126587 h 211455"/>
                <a:gd name="connsiteX2" fmla="*/ 81439 w 120205"/>
                <a:gd name="connsiteY2" fmla="*/ 119729 h 211455"/>
                <a:gd name="connsiteX3" fmla="*/ 78962 w 120205"/>
                <a:gd name="connsiteY3" fmla="*/ 101632 h 211455"/>
                <a:gd name="connsiteX4" fmla="*/ 70485 w 120205"/>
                <a:gd name="connsiteY4" fmla="*/ 91916 h 211455"/>
                <a:gd name="connsiteX5" fmla="*/ 53435 w 120205"/>
                <a:gd name="connsiteY5" fmla="*/ 88868 h 211455"/>
                <a:gd name="connsiteX6" fmla="*/ 31052 w 120205"/>
                <a:gd name="connsiteY6" fmla="*/ 92393 h 211455"/>
                <a:gd name="connsiteX7" fmla="*/ 11335 w 120205"/>
                <a:gd name="connsiteY7" fmla="*/ 101060 h 211455"/>
                <a:gd name="connsiteX8" fmla="*/ 5239 w 120205"/>
                <a:gd name="connsiteY8" fmla="*/ 88297 h 211455"/>
                <a:gd name="connsiteX9" fmla="*/ 16955 w 120205"/>
                <a:gd name="connsiteY9" fmla="*/ 81153 h 211455"/>
                <a:gd name="connsiteX10" fmla="*/ 36767 w 120205"/>
                <a:gd name="connsiteY10" fmla="*/ 73343 h 211455"/>
                <a:gd name="connsiteX11" fmla="*/ 59245 w 120205"/>
                <a:gd name="connsiteY11" fmla="*/ 69914 h 211455"/>
                <a:gd name="connsiteX12" fmla="*/ 86773 w 120205"/>
                <a:gd name="connsiteY12" fmla="*/ 74676 h 211455"/>
                <a:gd name="connsiteX13" fmla="*/ 101346 w 120205"/>
                <a:gd name="connsiteY13" fmla="*/ 90011 h 211455"/>
                <a:gd name="connsiteX14" fmla="*/ 105728 w 120205"/>
                <a:gd name="connsiteY14" fmla="*/ 118205 h 211455"/>
                <a:gd name="connsiteX15" fmla="*/ 105728 w 120205"/>
                <a:gd name="connsiteY15" fmla="*/ 196787 h 211455"/>
                <a:gd name="connsiteX16" fmla="*/ 120206 w 120205"/>
                <a:gd name="connsiteY16" fmla="*/ 196787 h 211455"/>
                <a:gd name="connsiteX17" fmla="*/ 120206 w 120205"/>
                <a:gd name="connsiteY17" fmla="*/ 207550 h 211455"/>
                <a:gd name="connsiteX18" fmla="*/ 107823 w 120205"/>
                <a:gd name="connsiteY18" fmla="*/ 210026 h 211455"/>
                <a:gd name="connsiteX19" fmla="*/ 94774 w 120205"/>
                <a:gd name="connsiteY19" fmla="*/ 211265 h 211455"/>
                <a:gd name="connsiteX20" fmla="*/ 85439 w 120205"/>
                <a:gd name="connsiteY20" fmla="*/ 209169 h 211455"/>
                <a:gd name="connsiteX21" fmla="*/ 82963 w 120205"/>
                <a:gd name="connsiteY21" fmla="*/ 200025 h 211455"/>
                <a:gd name="connsiteX22" fmla="*/ 82963 w 120205"/>
                <a:gd name="connsiteY22" fmla="*/ 191929 h 211455"/>
                <a:gd name="connsiteX23" fmla="*/ 64960 w 120205"/>
                <a:gd name="connsiteY23" fmla="*/ 205359 h 211455"/>
                <a:gd name="connsiteX24" fmla="*/ 40862 w 120205"/>
                <a:gd name="connsiteY24" fmla="*/ 211455 h 211455"/>
                <a:gd name="connsiteX25" fmla="*/ 11620 w 120205"/>
                <a:gd name="connsiteY25" fmla="*/ 201263 h 211455"/>
                <a:gd name="connsiteX26" fmla="*/ 0 w 120205"/>
                <a:gd name="connsiteY26" fmla="*/ 172021 h 211455"/>
                <a:gd name="connsiteX27" fmla="*/ 23146 w 120205"/>
                <a:gd name="connsiteY27" fmla="*/ 138208 h 211455"/>
                <a:gd name="connsiteX28" fmla="*/ 34766 w 120205"/>
                <a:gd name="connsiteY28" fmla="*/ 42196 h 211455"/>
                <a:gd name="connsiteX29" fmla="*/ 20479 w 120205"/>
                <a:gd name="connsiteY29" fmla="*/ 27623 h 211455"/>
                <a:gd name="connsiteX30" fmla="*/ 15621 w 120205"/>
                <a:gd name="connsiteY30" fmla="*/ 7430 h 211455"/>
                <a:gd name="connsiteX31" fmla="*/ 16097 w 120205"/>
                <a:gd name="connsiteY31" fmla="*/ 95 h 211455"/>
                <a:gd name="connsiteX32" fmla="*/ 29051 w 120205"/>
                <a:gd name="connsiteY32" fmla="*/ 95 h 211455"/>
                <a:gd name="connsiteX33" fmla="*/ 29337 w 120205"/>
                <a:gd name="connsiteY33" fmla="*/ 4477 h 211455"/>
                <a:gd name="connsiteX34" fmla="*/ 36957 w 120205"/>
                <a:gd name="connsiteY34" fmla="*/ 20765 h 211455"/>
                <a:gd name="connsiteX35" fmla="*/ 56769 w 120205"/>
                <a:gd name="connsiteY35" fmla="*/ 27718 h 211455"/>
                <a:gd name="connsiteX36" fmla="*/ 76391 w 120205"/>
                <a:gd name="connsiteY36" fmla="*/ 20574 h 211455"/>
                <a:gd name="connsiteX37" fmla="*/ 83439 w 120205"/>
                <a:gd name="connsiteY37" fmla="*/ 4382 h 211455"/>
                <a:gd name="connsiteX38" fmla="*/ 83725 w 120205"/>
                <a:gd name="connsiteY38" fmla="*/ 0 h 211455"/>
                <a:gd name="connsiteX39" fmla="*/ 96488 w 120205"/>
                <a:gd name="connsiteY39" fmla="*/ 0 h 211455"/>
                <a:gd name="connsiteX40" fmla="*/ 96965 w 120205"/>
                <a:gd name="connsiteY40" fmla="*/ 7144 h 211455"/>
                <a:gd name="connsiteX41" fmla="*/ 91916 w 120205"/>
                <a:gd name="connsiteY41" fmla="*/ 27242 h 211455"/>
                <a:gd name="connsiteX42" fmla="*/ 77724 w 120205"/>
                <a:gd name="connsiteY42" fmla="*/ 42005 h 211455"/>
                <a:gd name="connsiteX43" fmla="*/ 56769 w 120205"/>
                <a:gd name="connsiteY43" fmla="*/ 47530 h 211455"/>
                <a:gd name="connsiteX44" fmla="*/ 34766 w 120205"/>
                <a:gd name="connsiteY44" fmla="*/ 42196 h 211455"/>
                <a:gd name="connsiteX45" fmla="*/ 66199 w 120205"/>
                <a:gd name="connsiteY45" fmla="*/ 190976 h 211455"/>
                <a:gd name="connsiteX46" fmla="*/ 81343 w 120205"/>
                <a:gd name="connsiteY46" fmla="*/ 181642 h 211455"/>
                <a:gd name="connsiteX47" fmla="*/ 81343 w 120205"/>
                <a:gd name="connsiteY47" fmla="*/ 139541 h 211455"/>
                <a:gd name="connsiteX48" fmla="*/ 41053 w 120205"/>
                <a:gd name="connsiteY48" fmla="*/ 147733 h 211455"/>
                <a:gd name="connsiteX49" fmla="*/ 27432 w 120205"/>
                <a:gd name="connsiteY49" fmla="*/ 169164 h 211455"/>
                <a:gd name="connsiteX50" fmla="*/ 33909 w 120205"/>
                <a:gd name="connsiteY50" fmla="*/ 188595 h 211455"/>
                <a:gd name="connsiteX51" fmla="*/ 51435 w 120205"/>
                <a:gd name="connsiteY51" fmla="*/ 194881 h 211455"/>
                <a:gd name="connsiteX52" fmla="*/ 66199 w 120205"/>
                <a:gd name="connsiteY52" fmla="*/ 190976 h 21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455">
                  <a:moveTo>
                    <a:pt x="23146" y="138208"/>
                  </a:moveTo>
                  <a:cubicBezTo>
                    <a:pt x="38481" y="130969"/>
                    <a:pt x="57912" y="127064"/>
                    <a:pt x="81439" y="126587"/>
                  </a:cubicBezTo>
                  <a:lnTo>
                    <a:pt x="81439" y="119729"/>
                  </a:lnTo>
                  <a:cubicBezTo>
                    <a:pt x="81439" y="112014"/>
                    <a:pt x="80581" y="106013"/>
                    <a:pt x="78962" y="101632"/>
                  </a:cubicBezTo>
                  <a:cubicBezTo>
                    <a:pt x="77343" y="97250"/>
                    <a:pt x="74486" y="94012"/>
                    <a:pt x="70485" y="91916"/>
                  </a:cubicBezTo>
                  <a:cubicBezTo>
                    <a:pt x="66484" y="89916"/>
                    <a:pt x="60769" y="88868"/>
                    <a:pt x="53435" y="88868"/>
                  </a:cubicBezTo>
                  <a:cubicBezTo>
                    <a:pt x="45148" y="88868"/>
                    <a:pt x="37624" y="90011"/>
                    <a:pt x="31052" y="92393"/>
                  </a:cubicBezTo>
                  <a:cubicBezTo>
                    <a:pt x="24479" y="94774"/>
                    <a:pt x="17907" y="97631"/>
                    <a:pt x="11335" y="101060"/>
                  </a:cubicBezTo>
                  <a:lnTo>
                    <a:pt x="5239" y="88297"/>
                  </a:lnTo>
                  <a:cubicBezTo>
                    <a:pt x="7334" y="86487"/>
                    <a:pt x="11240" y="84106"/>
                    <a:pt x="16955" y="81153"/>
                  </a:cubicBezTo>
                  <a:cubicBezTo>
                    <a:pt x="22669" y="78200"/>
                    <a:pt x="29242" y="75629"/>
                    <a:pt x="36767" y="73343"/>
                  </a:cubicBezTo>
                  <a:cubicBezTo>
                    <a:pt x="44291" y="71056"/>
                    <a:pt x="51816" y="69914"/>
                    <a:pt x="59245" y="69914"/>
                  </a:cubicBezTo>
                  <a:cubicBezTo>
                    <a:pt x="70866" y="69914"/>
                    <a:pt x="80010" y="71533"/>
                    <a:pt x="86773" y="74676"/>
                  </a:cubicBezTo>
                  <a:cubicBezTo>
                    <a:pt x="93536" y="77819"/>
                    <a:pt x="98393" y="82963"/>
                    <a:pt x="101346" y="90011"/>
                  </a:cubicBezTo>
                  <a:cubicBezTo>
                    <a:pt x="104299" y="97060"/>
                    <a:pt x="105728" y="106394"/>
                    <a:pt x="105728" y="118205"/>
                  </a:cubicBezTo>
                  <a:lnTo>
                    <a:pt x="105728" y="196787"/>
                  </a:lnTo>
                  <a:lnTo>
                    <a:pt x="120206" y="196787"/>
                  </a:lnTo>
                  <a:lnTo>
                    <a:pt x="120206" y="207550"/>
                  </a:lnTo>
                  <a:cubicBezTo>
                    <a:pt x="116967" y="208407"/>
                    <a:pt x="112776" y="209169"/>
                    <a:pt x="107823" y="210026"/>
                  </a:cubicBezTo>
                  <a:cubicBezTo>
                    <a:pt x="102870" y="210884"/>
                    <a:pt x="98489" y="211265"/>
                    <a:pt x="94774" y="211265"/>
                  </a:cubicBezTo>
                  <a:cubicBezTo>
                    <a:pt x="90202" y="211265"/>
                    <a:pt x="87058" y="210598"/>
                    <a:pt x="85439" y="209169"/>
                  </a:cubicBezTo>
                  <a:cubicBezTo>
                    <a:pt x="83820" y="207740"/>
                    <a:pt x="82963" y="204692"/>
                    <a:pt x="82963" y="200025"/>
                  </a:cubicBezTo>
                  <a:lnTo>
                    <a:pt x="82963" y="191929"/>
                  </a:lnTo>
                  <a:cubicBezTo>
                    <a:pt x="78105" y="196787"/>
                    <a:pt x="72104" y="201359"/>
                    <a:pt x="64960" y="205359"/>
                  </a:cubicBezTo>
                  <a:cubicBezTo>
                    <a:pt x="57912" y="209455"/>
                    <a:pt x="49816" y="211455"/>
                    <a:pt x="40862" y="211455"/>
                  </a:cubicBezTo>
                  <a:cubicBezTo>
                    <a:pt x="29146" y="211455"/>
                    <a:pt x="19336" y="208026"/>
                    <a:pt x="11620" y="201263"/>
                  </a:cubicBezTo>
                  <a:cubicBezTo>
                    <a:pt x="3905" y="194500"/>
                    <a:pt x="0" y="184785"/>
                    <a:pt x="0" y="172021"/>
                  </a:cubicBezTo>
                  <a:cubicBezTo>
                    <a:pt x="95" y="156781"/>
                    <a:pt x="7810" y="145447"/>
                    <a:pt x="23146" y="138208"/>
                  </a:cubicBezTo>
                  <a:close/>
                  <a:moveTo>
                    <a:pt x="34766" y="42196"/>
                  </a:moveTo>
                  <a:cubicBezTo>
                    <a:pt x="28480" y="38576"/>
                    <a:pt x="23717" y="33719"/>
                    <a:pt x="20479" y="27623"/>
                  </a:cubicBezTo>
                  <a:cubicBezTo>
                    <a:pt x="17240" y="21527"/>
                    <a:pt x="15621" y="14764"/>
                    <a:pt x="15621" y="7430"/>
                  </a:cubicBezTo>
                  <a:cubicBezTo>
                    <a:pt x="15621" y="3810"/>
                    <a:pt x="15811" y="1429"/>
                    <a:pt x="16097" y="95"/>
                  </a:cubicBezTo>
                  <a:lnTo>
                    <a:pt x="29051" y="95"/>
                  </a:lnTo>
                  <a:cubicBezTo>
                    <a:pt x="29051" y="1905"/>
                    <a:pt x="29146" y="3334"/>
                    <a:pt x="29337" y="4477"/>
                  </a:cubicBezTo>
                  <a:cubicBezTo>
                    <a:pt x="30004" y="10668"/>
                    <a:pt x="32480" y="16097"/>
                    <a:pt x="36957" y="20765"/>
                  </a:cubicBezTo>
                  <a:cubicBezTo>
                    <a:pt x="41339" y="25432"/>
                    <a:pt x="48006" y="27718"/>
                    <a:pt x="56769" y="27718"/>
                  </a:cubicBezTo>
                  <a:cubicBezTo>
                    <a:pt x="65532" y="27718"/>
                    <a:pt x="72104" y="25336"/>
                    <a:pt x="76391" y="20574"/>
                  </a:cubicBezTo>
                  <a:cubicBezTo>
                    <a:pt x="80677" y="15811"/>
                    <a:pt x="82963" y="10478"/>
                    <a:pt x="83439" y="4382"/>
                  </a:cubicBezTo>
                  <a:cubicBezTo>
                    <a:pt x="83820" y="2096"/>
                    <a:pt x="83820" y="667"/>
                    <a:pt x="83725" y="0"/>
                  </a:cubicBezTo>
                  <a:lnTo>
                    <a:pt x="96488" y="0"/>
                  </a:lnTo>
                  <a:cubicBezTo>
                    <a:pt x="96774" y="2572"/>
                    <a:pt x="96965" y="4953"/>
                    <a:pt x="96965" y="7144"/>
                  </a:cubicBezTo>
                  <a:cubicBezTo>
                    <a:pt x="96965" y="14288"/>
                    <a:pt x="95250" y="21050"/>
                    <a:pt x="91916" y="27242"/>
                  </a:cubicBezTo>
                  <a:cubicBezTo>
                    <a:pt x="88582" y="33433"/>
                    <a:pt x="83820" y="38386"/>
                    <a:pt x="77724" y="42005"/>
                  </a:cubicBezTo>
                  <a:cubicBezTo>
                    <a:pt x="71628" y="45625"/>
                    <a:pt x="64580" y="47530"/>
                    <a:pt x="56769" y="47530"/>
                  </a:cubicBezTo>
                  <a:cubicBezTo>
                    <a:pt x="48387" y="47530"/>
                    <a:pt x="41053" y="45720"/>
                    <a:pt x="34766" y="42196"/>
                  </a:cubicBezTo>
                  <a:close/>
                  <a:moveTo>
                    <a:pt x="66199" y="190976"/>
                  </a:moveTo>
                  <a:cubicBezTo>
                    <a:pt x="71723" y="188404"/>
                    <a:pt x="76771" y="185261"/>
                    <a:pt x="81343" y="181642"/>
                  </a:cubicBezTo>
                  <a:lnTo>
                    <a:pt x="81343" y="139541"/>
                  </a:lnTo>
                  <a:cubicBezTo>
                    <a:pt x="63532" y="139541"/>
                    <a:pt x="50102" y="142304"/>
                    <a:pt x="41053" y="147733"/>
                  </a:cubicBezTo>
                  <a:cubicBezTo>
                    <a:pt x="32004" y="153162"/>
                    <a:pt x="27432" y="160306"/>
                    <a:pt x="27432" y="169164"/>
                  </a:cubicBezTo>
                  <a:cubicBezTo>
                    <a:pt x="27432" y="178022"/>
                    <a:pt x="29623" y="184499"/>
                    <a:pt x="33909" y="188595"/>
                  </a:cubicBezTo>
                  <a:cubicBezTo>
                    <a:pt x="38195" y="192691"/>
                    <a:pt x="44101" y="194881"/>
                    <a:pt x="51435" y="194881"/>
                  </a:cubicBezTo>
                  <a:cubicBezTo>
                    <a:pt x="55817" y="194881"/>
                    <a:pt x="60674"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4" name="Freeform: Shape 1038">
              <a:extLst>
                <a:ext uri="{FF2B5EF4-FFF2-40B4-BE49-F238E27FC236}">
                  <a16:creationId xmlns:a16="http://schemas.microsoft.com/office/drawing/2014/main" id="{BC5B3151-B6A3-7984-5251-6EAEE980AF56}"/>
                </a:ext>
              </a:extLst>
            </p:cNvPr>
            <p:cNvSpPr/>
            <p:nvPr/>
          </p:nvSpPr>
          <p:spPr>
            <a:xfrm>
              <a:off x="11480387" y="7105904"/>
              <a:ext cx="147732" cy="139064"/>
            </a:xfrm>
            <a:custGeom>
              <a:avLst/>
              <a:gdLst>
                <a:gd name="connsiteX0" fmla="*/ 17621 w 147732"/>
                <a:gd name="connsiteY0" fmla="*/ 22003 h 139064"/>
                <a:gd name="connsiteX1" fmla="*/ 0 w 147732"/>
                <a:gd name="connsiteY1" fmla="*/ 17621 h 139064"/>
                <a:gd name="connsiteX2" fmla="*/ 0 w 147732"/>
                <a:gd name="connsiteY2" fmla="*/ 4381 h 139064"/>
                <a:gd name="connsiteX3" fmla="*/ 34957 w 147732"/>
                <a:gd name="connsiteY3" fmla="*/ 0 h 139064"/>
                <a:gd name="connsiteX4" fmla="*/ 35719 w 147732"/>
                <a:gd name="connsiteY4" fmla="*/ 0 h 139064"/>
                <a:gd name="connsiteX5" fmla="*/ 40862 w 147732"/>
                <a:gd name="connsiteY5" fmla="*/ 4381 h 139064"/>
                <a:gd name="connsiteX6" fmla="*/ 40862 w 147732"/>
                <a:gd name="connsiteY6" fmla="*/ 14669 h 139064"/>
                <a:gd name="connsiteX7" fmla="*/ 40576 w 147732"/>
                <a:gd name="connsiteY7" fmla="*/ 20574 h 139064"/>
                <a:gd name="connsiteX8" fmla="*/ 63818 w 147732"/>
                <a:gd name="connsiteY8" fmla="*/ 6382 h 139064"/>
                <a:gd name="connsiteX9" fmla="*/ 91440 w 147732"/>
                <a:gd name="connsiteY9" fmla="*/ 0 h 139064"/>
                <a:gd name="connsiteX10" fmla="*/ 115252 w 147732"/>
                <a:gd name="connsiteY10" fmla="*/ 5906 h 139064"/>
                <a:gd name="connsiteX11" fmla="*/ 127159 w 147732"/>
                <a:gd name="connsiteY11" fmla="*/ 23908 h 139064"/>
                <a:gd name="connsiteX12" fmla="*/ 130588 w 147732"/>
                <a:gd name="connsiteY12" fmla="*/ 56579 h 139064"/>
                <a:gd name="connsiteX13" fmla="*/ 130588 w 147732"/>
                <a:gd name="connsiteY13" fmla="*/ 125063 h 139064"/>
                <a:gd name="connsiteX14" fmla="*/ 147733 w 147732"/>
                <a:gd name="connsiteY14" fmla="*/ 126778 h 139064"/>
                <a:gd name="connsiteX15" fmla="*/ 147733 w 147732"/>
                <a:gd name="connsiteY15" fmla="*/ 139065 h 139064"/>
                <a:gd name="connsiteX16" fmla="*/ 89725 w 147732"/>
                <a:gd name="connsiteY16" fmla="*/ 139065 h 139064"/>
                <a:gd name="connsiteX17" fmla="*/ 89725 w 147732"/>
                <a:gd name="connsiteY17" fmla="*/ 127063 h 139064"/>
                <a:gd name="connsiteX18" fmla="*/ 104870 w 147732"/>
                <a:gd name="connsiteY18" fmla="*/ 125063 h 139064"/>
                <a:gd name="connsiteX19" fmla="*/ 104870 w 147732"/>
                <a:gd name="connsiteY19" fmla="*/ 56293 h 139064"/>
                <a:gd name="connsiteX20" fmla="*/ 102870 w 147732"/>
                <a:gd name="connsiteY20" fmla="*/ 33623 h 139064"/>
                <a:gd name="connsiteX21" fmla="*/ 95536 w 147732"/>
                <a:gd name="connsiteY21" fmla="*/ 21336 h 139064"/>
                <a:gd name="connsiteX22" fmla="*/ 79915 w 147732"/>
                <a:gd name="connsiteY22" fmla="*/ 17335 h 139064"/>
                <a:gd name="connsiteX23" fmla="*/ 61055 w 147732"/>
                <a:gd name="connsiteY23" fmla="*/ 21717 h 139064"/>
                <a:gd name="connsiteX24" fmla="*/ 43148 w 147732"/>
                <a:gd name="connsiteY24" fmla="*/ 32004 h 139064"/>
                <a:gd name="connsiteX25" fmla="*/ 43148 w 147732"/>
                <a:gd name="connsiteY25" fmla="*/ 124777 h 139064"/>
                <a:gd name="connsiteX26" fmla="*/ 59817 w 147732"/>
                <a:gd name="connsiteY26" fmla="*/ 126968 h 139064"/>
                <a:gd name="connsiteX27" fmla="*/ 59817 w 147732"/>
                <a:gd name="connsiteY27" fmla="*/ 138970 h 139064"/>
                <a:gd name="connsiteX28" fmla="*/ 2095 w 147732"/>
                <a:gd name="connsiteY28" fmla="*/ 138970 h 139064"/>
                <a:gd name="connsiteX29" fmla="*/ 2095 w 147732"/>
                <a:gd name="connsiteY29" fmla="*/ 126968 h 139064"/>
                <a:gd name="connsiteX30" fmla="*/ 17526 w 147732"/>
                <a:gd name="connsiteY30" fmla="*/ 124777 h 139064"/>
                <a:gd name="connsiteX31" fmla="*/ 17526 w 147732"/>
                <a:gd name="connsiteY31" fmla="*/ 22003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9064">
                  <a:moveTo>
                    <a:pt x="17621" y="22003"/>
                  </a:moveTo>
                  <a:lnTo>
                    <a:pt x="0" y="17621"/>
                  </a:lnTo>
                  <a:lnTo>
                    <a:pt x="0" y="4381"/>
                  </a:lnTo>
                  <a:lnTo>
                    <a:pt x="34957" y="0"/>
                  </a:lnTo>
                  <a:lnTo>
                    <a:pt x="35719" y="0"/>
                  </a:lnTo>
                  <a:lnTo>
                    <a:pt x="40862" y="4381"/>
                  </a:lnTo>
                  <a:lnTo>
                    <a:pt x="40862" y="14669"/>
                  </a:lnTo>
                  <a:lnTo>
                    <a:pt x="40576" y="20574"/>
                  </a:lnTo>
                  <a:cubicBezTo>
                    <a:pt x="46482" y="15335"/>
                    <a:pt x="54197" y="10668"/>
                    <a:pt x="63818" y="6382"/>
                  </a:cubicBezTo>
                  <a:cubicBezTo>
                    <a:pt x="73438" y="2096"/>
                    <a:pt x="82677" y="0"/>
                    <a:pt x="91440" y="0"/>
                  </a:cubicBezTo>
                  <a:cubicBezTo>
                    <a:pt x="101727" y="0"/>
                    <a:pt x="109633" y="2000"/>
                    <a:pt x="115252" y="5906"/>
                  </a:cubicBezTo>
                  <a:cubicBezTo>
                    <a:pt x="120872" y="9811"/>
                    <a:pt x="124873" y="15811"/>
                    <a:pt x="127159" y="23908"/>
                  </a:cubicBezTo>
                  <a:cubicBezTo>
                    <a:pt x="129445" y="32004"/>
                    <a:pt x="130588" y="42863"/>
                    <a:pt x="130588" y="56579"/>
                  </a:cubicBezTo>
                  <a:lnTo>
                    <a:pt x="130588" y="125063"/>
                  </a:lnTo>
                  <a:lnTo>
                    <a:pt x="147733" y="126778"/>
                  </a:lnTo>
                  <a:lnTo>
                    <a:pt x="147733" y="139065"/>
                  </a:lnTo>
                  <a:lnTo>
                    <a:pt x="89725" y="139065"/>
                  </a:lnTo>
                  <a:lnTo>
                    <a:pt x="89725" y="127063"/>
                  </a:lnTo>
                  <a:lnTo>
                    <a:pt x="104870" y="125063"/>
                  </a:lnTo>
                  <a:lnTo>
                    <a:pt x="104870" y="56293"/>
                  </a:lnTo>
                  <a:cubicBezTo>
                    <a:pt x="104870" y="46673"/>
                    <a:pt x="104203" y="39148"/>
                    <a:pt x="102870" y="33623"/>
                  </a:cubicBezTo>
                  <a:cubicBezTo>
                    <a:pt x="101537" y="28099"/>
                    <a:pt x="99155" y="24098"/>
                    <a:pt x="95536" y="21336"/>
                  </a:cubicBezTo>
                  <a:cubicBezTo>
                    <a:pt x="91916" y="18669"/>
                    <a:pt x="86773" y="17335"/>
                    <a:pt x="79915" y="17335"/>
                  </a:cubicBezTo>
                  <a:cubicBezTo>
                    <a:pt x="74009" y="17335"/>
                    <a:pt x="67723" y="18764"/>
                    <a:pt x="61055" y="21717"/>
                  </a:cubicBezTo>
                  <a:cubicBezTo>
                    <a:pt x="54388" y="24670"/>
                    <a:pt x="48387" y="28099"/>
                    <a:pt x="43148" y="32004"/>
                  </a:cubicBezTo>
                  <a:lnTo>
                    <a:pt x="43148" y="124777"/>
                  </a:lnTo>
                  <a:lnTo>
                    <a:pt x="59817" y="126968"/>
                  </a:lnTo>
                  <a:lnTo>
                    <a:pt x="59817" y="138970"/>
                  </a:lnTo>
                  <a:lnTo>
                    <a:pt x="2095" y="138970"/>
                  </a:lnTo>
                  <a:lnTo>
                    <a:pt x="2095" y="126968"/>
                  </a:lnTo>
                  <a:lnTo>
                    <a:pt x="17526" y="124777"/>
                  </a:lnTo>
                  <a:lnTo>
                    <a:pt x="17526"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5" name="Freeform: Shape 1039">
              <a:extLst>
                <a:ext uri="{FF2B5EF4-FFF2-40B4-BE49-F238E27FC236}">
                  <a16:creationId xmlns:a16="http://schemas.microsoft.com/office/drawing/2014/main" id="{AEE742CE-C6AA-EE12-6F0B-91AB2DA30139}"/>
                </a:ext>
              </a:extLst>
            </p:cNvPr>
            <p:cNvSpPr/>
            <p:nvPr/>
          </p:nvSpPr>
          <p:spPr>
            <a:xfrm>
              <a:off x="11645741" y="7036085"/>
              <a:ext cx="120110" cy="211455"/>
            </a:xfrm>
            <a:custGeom>
              <a:avLst/>
              <a:gdLst>
                <a:gd name="connsiteX0" fmla="*/ 23050 w 120110"/>
                <a:gd name="connsiteY0" fmla="*/ 138208 h 211455"/>
                <a:gd name="connsiteX1" fmla="*/ 81343 w 120110"/>
                <a:gd name="connsiteY1" fmla="*/ 126587 h 211455"/>
                <a:gd name="connsiteX2" fmla="*/ 81343 w 120110"/>
                <a:gd name="connsiteY2" fmla="*/ 119729 h 211455"/>
                <a:gd name="connsiteX3" fmla="*/ 78867 w 120110"/>
                <a:gd name="connsiteY3" fmla="*/ 101632 h 211455"/>
                <a:gd name="connsiteX4" fmla="*/ 70390 w 120110"/>
                <a:gd name="connsiteY4" fmla="*/ 91916 h 211455"/>
                <a:gd name="connsiteX5" fmla="*/ 53340 w 120110"/>
                <a:gd name="connsiteY5" fmla="*/ 88868 h 211455"/>
                <a:gd name="connsiteX6" fmla="*/ 30956 w 120110"/>
                <a:gd name="connsiteY6" fmla="*/ 92393 h 211455"/>
                <a:gd name="connsiteX7" fmla="*/ 11240 w 120110"/>
                <a:gd name="connsiteY7" fmla="*/ 101060 h 211455"/>
                <a:gd name="connsiteX8" fmla="*/ 5143 w 120110"/>
                <a:gd name="connsiteY8" fmla="*/ 88297 h 211455"/>
                <a:gd name="connsiteX9" fmla="*/ 16859 w 120110"/>
                <a:gd name="connsiteY9" fmla="*/ 81153 h 211455"/>
                <a:gd name="connsiteX10" fmla="*/ 36671 w 120110"/>
                <a:gd name="connsiteY10" fmla="*/ 73343 h 211455"/>
                <a:gd name="connsiteX11" fmla="*/ 59150 w 120110"/>
                <a:gd name="connsiteY11" fmla="*/ 69914 h 211455"/>
                <a:gd name="connsiteX12" fmla="*/ 86677 w 120110"/>
                <a:gd name="connsiteY12" fmla="*/ 74676 h 211455"/>
                <a:gd name="connsiteX13" fmla="*/ 101251 w 120110"/>
                <a:gd name="connsiteY13" fmla="*/ 90011 h 211455"/>
                <a:gd name="connsiteX14" fmla="*/ 105632 w 120110"/>
                <a:gd name="connsiteY14" fmla="*/ 118205 h 211455"/>
                <a:gd name="connsiteX15" fmla="*/ 105632 w 120110"/>
                <a:gd name="connsiteY15" fmla="*/ 196787 h 211455"/>
                <a:gd name="connsiteX16" fmla="*/ 120110 w 120110"/>
                <a:gd name="connsiteY16" fmla="*/ 196787 h 211455"/>
                <a:gd name="connsiteX17" fmla="*/ 120110 w 120110"/>
                <a:gd name="connsiteY17" fmla="*/ 207550 h 211455"/>
                <a:gd name="connsiteX18" fmla="*/ 107728 w 120110"/>
                <a:gd name="connsiteY18" fmla="*/ 210026 h 211455"/>
                <a:gd name="connsiteX19" fmla="*/ 94774 w 120110"/>
                <a:gd name="connsiteY19" fmla="*/ 211265 h 211455"/>
                <a:gd name="connsiteX20" fmla="*/ 85439 w 120110"/>
                <a:gd name="connsiteY20" fmla="*/ 209169 h 211455"/>
                <a:gd name="connsiteX21" fmla="*/ 82963 w 120110"/>
                <a:gd name="connsiteY21" fmla="*/ 200025 h 211455"/>
                <a:gd name="connsiteX22" fmla="*/ 82963 w 120110"/>
                <a:gd name="connsiteY22" fmla="*/ 191929 h 211455"/>
                <a:gd name="connsiteX23" fmla="*/ 64960 w 120110"/>
                <a:gd name="connsiteY23" fmla="*/ 205359 h 211455"/>
                <a:gd name="connsiteX24" fmla="*/ 40862 w 120110"/>
                <a:gd name="connsiteY24" fmla="*/ 211455 h 211455"/>
                <a:gd name="connsiteX25" fmla="*/ 11620 w 120110"/>
                <a:gd name="connsiteY25" fmla="*/ 201263 h 211455"/>
                <a:gd name="connsiteX26" fmla="*/ 0 w 120110"/>
                <a:gd name="connsiteY26" fmla="*/ 172021 h 211455"/>
                <a:gd name="connsiteX27" fmla="*/ 23050 w 120110"/>
                <a:gd name="connsiteY27" fmla="*/ 138208 h 211455"/>
                <a:gd name="connsiteX28" fmla="*/ 34671 w 120110"/>
                <a:gd name="connsiteY28" fmla="*/ 42196 h 211455"/>
                <a:gd name="connsiteX29" fmla="*/ 20383 w 120110"/>
                <a:gd name="connsiteY29" fmla="*/ 27623 h 211455"/>
                <a:gd name="connsiteX30" fmla="*/ 15526 w 120110"/>
                <a:gd name="connsiteY30" fmla="*/ 7430 h 211455"/>
                <a:gd name="connsiteX31" fmla="*/ 16002 w 120110"/>
                <a:gd name="connsiteY31" fmla="*/ 95 h 211455"/>
                <a:gd name="connsiteX32" fmla="*/ 28956 w 120110"/>
                <a:gd name="connsiteY32" fmla="*/ 95 h 211455"/>
                <a:gd name="connsiteX33" fmla="*/ 29242 w 120110"/>
                <a:gd name="connsiteY33" fmla="*/ 4477 h 211455"/>
                <a:gd name="connsiteX34" fmla="*/ 36862 w 120110"/>
                <a:gd name="connsiteY34" fmla="*/ 20765 h 211455"/>
                <a:gd name="connsiteX35" fmla="*/ 56674 w 120110"/>
                <a:gd name="connsiteY35" fmla="*/ 27718 h 211455"/>
                <a:gd name="connsiteX36" fmla="*/ 76295 w 120110"/>
                <a:gd name="connsiteY36" fmla="*/ 20574 h 211455"/>
                <a:gd name="connsiteX37" fmla="*/ 83344 w 120110"/>
                <a:gd name="connsiteY37" fmla="*/ 4382 h 211455"/>
                <a:gd name="connsiteX38" fmla="*/ 83629 w 120110"/>
                <a:gd name="connsiteY38" fmla="*/ 0 h 211455"/>
                <a:gd name="connsiteX39" fmla="*/ 96393 w 120110"/>
                <a:gd name="connsiteY39" fmla="*/ 0 h 211455"/>
                <a:gd name="connsiteX40" fmla="*/ 96869 w 120110"/>
                <a:gd name="connsiteY40" fmla="*/ 7144 h 211455"/>
                <a:gd name="connsiteX41" fmla="*/ 91821 w 120110"/>
                <a:gd name="connsiteY41" fmla="*/ 27242 h 211455"/>
                <a:gd name="connsiteX42" fmla="*/ 77629 w 120110"/>
                <a:gd name="connsiteY42" fmla="*/ 42005 h 211455"/>
                <a:gd name="connsiteX43" fmla="*/ 56674 w 120110"/>
                <a:gd name="connsiteY43" fmla="*/ 47530 h 211455"/>
                <a:gd name="connsiteX44" fmla="*/ 34671 w 120110"/>
                <a:gd name="connsiteY44" fmla="*/ 42196 h 211455"/>
                <a:gd name="connsiteX45" fmla="*/ 66199 w 120110"/>
                <a:gd name="connsiteY45" fmla="*/ 190976 h 211455"/>
                <a:gd name="connsiteX46" fmla="*/ 81343 w 120110"/>
                <a:gd name="connsiteY46" fmla="*/ 181642 h 211455"/>
                <a:gd name="connsiteX47" fmla="*/ 81343 w 120110"/>
                <a:gd name="connsiteY47" fmla="*/ 139541 h 211455"/>
                <a:gd name="connsiteX48" fmla="*/ 41053 w 120110"/>
                <a:gd name="connsiteY48" fmla="*/ 147733 h 211455"/>
                <a:gd name="connsiteX49" fmla="*/ 27432 w 120110"/>
                <a:gd name="connsiteY49" fmla="*/ 169164 h 211455"/>
                <a:gd name="connsiteX50" fmla="*/ 33909 w 120110"/>
                <a:gd name="connsiteY50" fmla="*/ 188595 h 211455"/>
                <a:gd name="connsiteX51" fmla="*/ 51435 w 120110"/>
                <a:gd name="connsiteY51" fmla="*/ 194881 h 211455"/>
                <a:gd name="connsiteX52" fmla="*/ 66199 w 120110"/>
                <a:gd name="connsiteY52" fmla="*/ 190976 h 21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110" h="211455">
                  <a:moveTo>
                    <a:pt x="23050" y="138208"/>
                  </a:moveTo>
                  <a:cubicBezTo>
                    <a:pt x="38386" y="130969"/>
                    <a:pt x="57817" y="127064"/>
                    <a:pt x="81343" y="126587"/>
                  </a:cubicBezTo>
                  <a:lnTo>
                    <a:pt x="81343" y="119729"/>
                  </a:lnTo>
                  <a:cubicBezTo>
                    <a:pt x="81343" y="112014"/>
                    <a:pt x="80486" y="106013"/>
                    <a:pt x="78867" y="101632"/>
                  </a:cubicBezTo>
                  <a:cubicBezTo>
                    <a:pt x="77248" y="97250"/>
                    <a:pt x="74390" y="94012"/>
                    <a:pt x="70390" y="91916"/>
                  </a:cubicBezTo>
                  <a:cubicBezTo>
                    <a:pt x="66389" y="89916"/>
                    <a:pt x="60674" y="88868"/>
                    <a:pt x="53340" y="88868"/>
                  </a:cubicBezTo>
                  <a:cubicBezTo>
                    <a:pt x="45053" y="88868"/>
                    <a:pt x="37528" y="90011"/>
                    <a:pt x="30956" y="92393"/>
                  </a:cubicBezTo>
                  <a:cubicBezTo>
                    <a:pt x="24384" y="94774"/>
                    <a:pt x="17812" y="97631"/>
                    <a:pt x="11240" y="101060"/>
                  </a:cubicBezTo>
                  <a:lnTo>
                    <a:pt x="5143" y="88297"/>
                  </a:lnTo>
                  <a:cubicBezTo>
                    <a:pt x="7239" y="86487"/>
                    <a:pt x="11144" y="84106"/>
                    <a:pt x="16859" y="81153"/>
                  </a:cubicBezTo>
                  <a:cubicBezTo>
                    <a:pt x="22574" y="78200"/>
                    <a:pt x="29146" y="75629"/>
                    <a:pt x="36671" y="73343"/>
                  </a:cubicBezTo>
                  <a:cubicBezTo>
                    <a:pt x="44196" y="71056"/>
                    <a:pt x="51721" y="69914"/>
                    <a:pt x="59150" y="69914"/>
                  </a:cubicBezTo>
                  <a:cubicBezTo>
                    <a:pt x="70771" y="69914"/>
                    <a:pt x="79915" y="71533"/>
                    <a:pt x="86677" y="74676"/>
                  </a:cubicBezTo>
                  <a:cubicBezTo>
                    <a:pt x="93440" y="77819"/>
                    <a:pt x="98298" y="82963"/>
                    <a:pt x="101251" y="90011"/>
                  </a:cubicBezTo>
                  <a:cubicBezTo>
                    <a:pt x="104203" y="97060"/>
                    <a:pt x="105632" y="106394"/>
                    <a:pt x="105632" y="118205"/>
                  </a:cubicBezTo>
                  <a:lnTo>
                    <a:pt x="105632" y="196787"/>
                  </a:lnTo>
                  <a:lnTo>
                    <a:pt x="120110" y="196787"/>
                  </a:lnTo>
                  <a:lnTo>
                    <a:pt x="120110" y="207550"/>
                  </a:lnTo>
                  <a:cubicBezTo>
                    <a:pt x="116872" y="208407"/>
                    <a:pt x="112681" y="209169"/>
                    <a:pt x="107728" y="210026"/>
                  </a:cubicBezTo>
                  <a:cubicBezTo>
                    <a:pt x="102775" y="210884"/>
                    <a:pt x="98584" y="211265"/>
                    <a:pt x="94774" y="211265"/>
                  </a:cubicBezTo>
                  <a:cubicBezTo>
                    <a:pt x="90202" y="211265"/>
                    <a:pt x="87058" y="210598"/>
                    <a:pt x="85439" y="209169"/>
                  </a:cubicBezTo>
                  <a:cubicBezTo>
                    <a:pt x="83820" y="207740"/>
                    <a:pt x="82963" y="204692"/>
                    <a:pt x="82963" y="200025"/>
                  </a:cubicBezTo>
                  <a:lnTo>
                    <a:pt x="82963" y="191929"/>
                  </a:lnTo>
                  <a:cubicBezTo>
                    <a:pt x="78105" y="196787"/>
                    <a:pt x="72104" y="201359"/>
                    <a:pt x="64960" y="205359"/>
                  </a:cubicBezTo>
                  <a:cubicBezTo>
                    <a:pt x="57912" y="209455"/>
                    <a:pt x="49816" y="211455"/>
                    <a:pt x="40862" y="211455"/>
                  </a:cubicBezTo>
                  <a:cubicBezTo>
                    <a:pt x="29146" y="211455"/>
                    <a:pt x="19336" y="208026"/>
                    <a:pt x="11620" y="201263"/>
                  </a:cubicBezTo>
                  <a:cubicBezTo>
                    <a:pt x="3905" y="194500"/>
                    <a:pt x="0" y="184785"/>
                    <a:pt x="0" y="172021"/>
                  </a:cubicBezTo>
                  <a:cubicBezTo>
                    <a:pt x="95" y="156781"/>
                    <a:pt x="7715" y="145447"/>
                    <a:pt x="23050" y="138208"/>
                  </a:cubicBezTo>
                  <a:close/>
                  <a:moveTo>
                    <a:pt x="34671" y="42196"/>
                  </a:moveTo>
                  <a:cubicBezTo>
                    <a:pt x="28384" y="38576"/>
                    <a:pt x="23622" y="33719"/>
                    <a:pt x="20383" y="27623"/>
                  </a:cubicBezTo>
                  <a:cubicBezTo>
                    <a:pt x="17145" y="21527"/>
                    <a:pt x="15526" y="14764"/>
                    <a:pt x="15526" y="7430"/>
                  </a:cubicBezTo>
                  <a:cubicBezTo>
                    <a:pt x="15526" y="3810"/>
                    <a:pt x="15716" y="1429"/>
                    <a:pt x="16002" y="95"/>
                  </a:cubicBezTo>
                  <a:lnTo>
                    <a:pt x="28956" y="95"/>
                  </a:lnTo>
                  <a:cubicBezTo>
                    <a:pt x="28956" y="1905"/>
                    <a:pt x="29051" y="3334"/>
                    <a:pt x="29242" y="4477"/>
                  </a:cubicBezTo>
                  <a:cubicBezTo>
                    <a:pt x="29908" y="10668"/>
                    <a:pt x="32385" y="16097"/>
                    <a:pt x="36862" y="20765"/>
                  </a:cubicBezTo>
                  <a:cubicBezTo>
                    <a:pt x="41243" y="25432"/>
                    <a:pt x="47911" y="27718"/>
                    <a:pt x="56674" y="27718"/>
                  </a:cubicBezTo>
                  <a:cubicBezTo>
                    <a:pt x="65437" y="27718"/>
                    <a:pt x="72009" y="25336"/>
                    <a:pt x="76295" y="20574"/>
                  </a:cubicBezTo>
                  <a:cubicBezTo>
                    <a:pt x="80581" y="15811"/>
                    <a:pt x="82867" y="10478"/>
                    <a:pt x="83344" y="4382"/>
                  </a:cubicBezTo>
                  <a:cubicBezTo>
                    <a:pt x="83725" y="2096"/>
                    <a:pt x="83725" y="667"/>
                    <a:pt x="83629" y="0"/>
                  </a:cubicBezTo>
                  <a:lnTo>
                    <a:pt x="96393" y="0"/>
                  </a:lnTo>
                  <a:cubicBezTo>
                    <a:pt x="96679" y="2572"/>
                    <a:pt x="96869" y="4953"/>
                    <a:pt x="96869" y="7144"/>
                  </a:cubicBezTo>
                  <a:cubicBezTo>
                    <a:pt x="96869" y="14288"/>
                    <a:pt x="95155" y="21050"/>
                    <a:pt x="91821" y="27242"/>
                  </a:cubicBezTo>
                  <a:cubicBezTo>
                    <a:pt x="88487" y="33433"/>
                    <a:pt x="83725" y="38386"/>
                    <a:pt x="77629" y="42005"/>
                  </a:cubicBezTo>
                  <a:cubicBezTo>
                    <a:pt x="71533" y="45625"/>
                    <a:pt x="64484" y="47530"/>
                    <a:pt x="56674" y="47530"/>
                  </a:cubicBezTo>
                  <a:cubicBezTo>
                    <a:pt x="48292" y="47530"/>
                    <a:pt x="40957" y="45720"/>
                    <a:pt x="34671" y="42196"/>
                  </a:cubicBezTo>
                  <a:close/>
                  <a:moveTo>
                    <a:pt x="66199" y="190976"/>
                  </a:moveTo>
                  <a:cubicBezTo>
                    <a:pt x="71723" y="188404"/>
                    <a:pt x="76771" y="185261"/>
                    <a:pt x="81343" y="181642"/>
                  </a:cubicBezTo>
                  <a:lnTo>
                    <a:pt x="81343" y="139541"/>
                  </a:lnTo>
                  <a:cubicBezTo>
                    <a:pt x="63532" y="139541"/>
                    <a:pt x="50101" y="142304"/>
                    <a:pt x="41053" y="147733"/>
                  </a:cubicBezTo>
                  <a:cubicBezTo>
                    <a:pt x="32004" y="153162"/>
                    <a:pt x="27432" y="160306"/>
                    <a:pt x="27432" y="169164"/>
                  </a:cubicBezTo>
                  <a:cubicBezTo>
                    <a:pt x="27432" y="178022"/>
                    <a:pt x="29623" y="184499"/>
                    <a:pt x="33909" y="188595"/>
                  </a:cubicBezTo>
                  <a:cubicBezTo>
                    <a:pt x="38195" y="192691"/>
                    <a:pt x="44101" y="194881"/>
                    <a:pt x="51435" y="194881"/>
                  </a:cubicBezTo>
                  <a:cubicBezTo>
                    <a:pt x="55721" y="194881"/>
                    <a:pt x="60579"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6" name="Freeform: Shape 1040">
              <a:extLst>
                <a:ext uri="{FF2B5EF4-FFF2-40B4-BE49-F238E27FC236}">
                  <a16:creationId xmlns:a16="http://schemas.microsoft.com/office/drawing/2014/main" id="{A053D71D-BDED-8C80-AA5E-0823C278B8E6}"/>
                </a:ext>
              </a:extLst>
            </p:cNvPr>
            <p:cNvSpPr/>
            <p:nvPr/>
          </p:nvSpPr>
          <p:spPr>
            <a:xfrm>
              <a:off x="11779662" y="7073805"/>
              <a:ext cx="88106" cy="173736"/>
            </a:xfrm>
            <a:custGeom>
              <a:avLst/>
              <a:gdLst>
                <a:gd name="connsiteX0" fmla="*/ 24479 w 88106"/>
                <a:gd name="connsiteY0" fmla="*/ 167164 h 173736"/>
                <a:gd name="connsiteX1" fmla="*/ 17621 w 88106"/>
                <a:gd name="connsiteY1" fmla="*/ 145351 h 173736"/>
                <a:gd name="connsiteX2" fmla="*/ 17621 w 88106"/>
                <a:gd name="connsiteY2" fmla="*/ 51340 h 173736"/>
                <a:gd name="connsiteX3" fmla="*/ 0 w 88106"/>
                <a:gd name="connsiteY3" fmla="*/ 51340 h 173736"/>
                <a:gd name="connsiteX4" fmla="*/ 0 w 88106"/>
                <a:gd name="connsiteY4" fmla="*/ 40291 h 173736"/>
                <a:gd name="connsiteX5" fmla="*/ 6858 w 88106"/>
                <a:gd name="connsiteY5" fmla="*/ 38576 h 173736"/>
                <a:gd name="connsiteX6" fmla="*/ 14478 w 88106"/>
                <a:gd name="connsiteY6" fmla="*/ 35909 h 173736"/>
                <a:gd name="connsiteX7" fmla="*/ 20574 w 88106"/>
                <a:gd name="connsiteY7" fmla="*/ 27146 h 173736"/>
                <a:gd name="connsiteX8" fmla="*/ 25241 w 88106"/>
                <a:gd name="connsiteY8" fmla="*/ 12192 h 173736"/>
                <a:gd name="connsiteX9" fmla="*/ 28384 w 88106"/>
                <a:gd name="connsiteY9" fmla="*/ 0 h 173736"/>
                <a:gd name="connsiteX10" fmla="*/ 42863 w 88106"/>
                <a:gd name="connsiteY10" fmla="*/ 0 h 173736"/>
                <a:gd name="connsiteX11" fmla="*/ 43339 w 88106"/>
                <a:gd name="connsiteY11" fmla="*/ 35243 h 173736"/>
                <a:gd name="connsiteX12" fmla="*/ 84201 w 88106"/>
                <a:gd name="connsiteY12" fmla="*/ 35243 h 173736"/>
                <a:gd name="connsiteX13" fmla="*/ 84201 w 88106"/>
                <a:gd name="connsiteY13" fmla="*/ 51435 h 173736"/>
                <a:gd name="connsiteX14" fmla="*/ 43339 w 88106"/>
                <a:gd name="connsiteY14" fmla="*/ 51435 h 173736"/>
                <a:gd name="connsiteX15" fmla="*/ 43339 w 88106"/>
                <a:gd name="connsiteY15" fmla="*/ 126587 h 173736"/>
                <a:gd name="connsiteX16" fmla="*/ 44196 w 88106"/>
                <a:gd name="connsiteY16" fmla="*/ 146209 h 173736"/>
                <a:gd name="connsiteX17" fmla="*/ 47816 w 88106"/>
                <a:gd name="connsiteY17" fmla="*/ 153543 h 173736"/>
                <a:gd name="connsiteX18" fmla="*/ 57531 w 88106"/>
                <a:gd name="connsiteY18" fmla="*/ 155258 h 173736"/>
                <a:gd name="connsiteX19" fmla="*/ 72104 w 88106"/>
                <a:gd name="connsiteY19" fmla="*/ 153543 h 173736"/>
                <a:gd name="connsiteX20" fmla="*/ 84487 w 88106"/>
                <a:gd name="connsiteY20" fmla="*/ 149924 h 173736"/>
                <a:gd name="connsiteX21" fmla="*/ 88106 w 88106"/>
                <a:gd name="connsiteY21" fmla="*/ 160972 h 173736"/>
                <a:gd name="connsiteX22" fmla="*/ 69152 w 88106"/>
                <a:gd name="connsiteY22" fmla="*/ 169545 h 173736"/>
                <a:gd name="connsiteX23" fmla="*/ 45244 w 88106"/>
                <a:gd name="connsiteY23" fmla="*/ 173736 h 173736"/>
                <a:gd name="connsiteX24" fmla="*/ 24479 w 88106"/>
                <a:gd name="connsiteY24" fmla="*/ 167164 h 17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106" h="173736">
                  <a:moveTo>
                    <a:pt x="24479" y="167164"/>
                  </a:moveTo>
                  <a:cubicBezTo>
                    <a:pt x="19907" y="162877"/>
                    <a:pt x="17621" y="155639"/>
                    <a:pt x="17621" y="145351"/>
                  </a:cubicBezTo>
                  <a:lnTo>
                    <a:pt x="17621" y="51340"/>
                  </a:lnTo>
                  <a:lnTo>
                    <a:pt x="0" y="51340"/>
                  </a:lnTo>
                  <a:lnTo>
                    <a:pt x="0" y="40291"/>
                  </a:lnTo>
                  <a:cubicBezTo>
                    <a:pt x="857" y="40100"/>
                    <a:pt x="3143" y="39529"/>
                    <a:pt x="6858" y="38576"/>
                  </a:cubicBezTo>
                  <a:cubicBezTo>
                    <a:pt x="10573" y="37624"/>
                    <a:pt x="13145" y="36671"/>
                    <a:pt x="14478" y="35909"/>
                  </a:cubicBezTo>
                  <a:cubicBezTo>
                    <a:pt x="17050" y="34480"/>
                    <a:pt x="19145" y="31528"/>
                    <a:pt x="20574" y="27146"/>
                  </a:cubicBezTo>
                  <a:cubicBezTo>
                    <a:pt x="21907" y="24003"/>
                    <a:pt x="23431" y="19050"/>
                    <a:pt x="25241" y="12192"/>
                  </a:cubicBezTo>
                  <a:cubicBezTo>
                    <a:pt x="27051" y="5334"/>
                    <a:pt x="28099" y="1238"/>
                    <a:pt x="28384" y="0"/>
                  </a:cubicBezTo>
                  <a:lnTo>
                    <a:pt x="42863" y="0"/>
                  </a:lnTo>
                  <a:lnTo>
                    <a:pt x="43339" y="35243"/>
                  </a:lnTo>
                  <a:lnTo>
                    <a:pt x="84201" y="35243"/>
                  </a:lnTo>
                  <a:lnTo>
                    <a:pt x="84201" y="51435"/>
                  </a:lnTo>
                  <a:lnTo>
                    <a:pt x="43339" y="51435"/>
                  </a:lnTo>
                  <a:lnTo>
                    <a:pt x="43339" y="126587"/>
                  </a:lnTo>
                  <a:cubicBezTo>
                    <a:pt x="43339" y="135922"/>
                    <a:pt x="43625" y="142399"/>
                    <a:pt x="44196" y="146209"/>
                  </a:cubicBezTo>
                  <a:cubicBezTo>
                    <a:pt x="44768" y="149924"/>
                    <a:pt x="46006" y="152400"/>
                    <a:pt x="47816" y="153543"/>
                  </a:cubicBezTo>
                  <a:cubicBezTo>
                    <a:pt x="49721" y="154686"/>
                    <a:pt x="52959" y="155258"/>
                    <a:pt x="57531" y="155258"/>
                  </a:cubicBezTo>
                  <a:cubicBezTo>
                    <a:pt x="61913" y="155258"/>
                    <a:pt x="66770" y="154686"/>
                    <a:pt x="72104" y="153543"/>
                  </a:cubicBezTo>
                  <a:cubicBezTo>
                    <a:pt x="77438" y="152400"/>
                    <a:pt x="81534" y="151162"/>
                    <a:pt x="84487" y="149924"/>
                  </a:cubicBezTo>
                  <a:lnTo>
                    <a:pt x="88106" y="160972"/>
                  </a:lnTo>
                  <a:cubicBezTo>
                    <a:pt x="84201" y="163925"/>
                    <a:pt x="77915" y="166783"/>
                    <a:pt x="69152" y="169545"/>
                  </a:cubicBezTo>
                  <a:cubicBezTo>
                    <a:pt x="60389" y="172307"/>
                    <a:pt x="52483" y="173736"/>
                    <a:pt x="45244" y="173736"/>
                  </a:cubicBezTo>
                  <a:cubicBezTo>
                    <a:pt x="36004" y="173545"/>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7" name="Freeform: Shape 1041">
              <a:extLst>
                <a:ext uri="{FF2B5EF4-FFF2-40B4-BE49-F238E27FC236}">
                  <a16:creationId xmlns:a16="http://schemas.microsoft.com/office/drawing/2014/main" id="{80A92061-44F9-EE97-CAB5-1CC3EFC3074C}"/>
                </a:ext>
              </a:extLst>
            </p:cNvPr>
            <p:cNvSpPr/>
            <p:nvPr/>
          </p:nvSpPr>
          <p:spPr>
            <a:xfrm>
              <a:off x="11882532" y="7105999"/>
              <a:ext cx="120300" cy="141541"/>
            </a:xfrm>
            <a:custGeom>
              <a:avLst/>
              <a:gdLst>
                <a:gd name="connsiteX0" fmla="*/ 23241 w 120300"/>
                <a:gd name="connsiteY0" fmla="*/ 68294 h 141541"/>
                <a:gd name="connsiteX1" fmla="*/ 81534 w 120300"/>
                <a:gd name="connsiteY1" fmla="*/ 56674 h 141541"/>
                <a:gd name="connsiteX2" fmla="*/ 81534 w 120300"/>
                <a:gd name="connsiteY2" fmla="*/ 49816 h 141541"/>
                <a:gd name="connsiteX3" fmla="*/ 79057 w 120300"/>
                <a:gd name="connsiteY3" fmla="*/ 31718 h 141541"/>
                <a:gd name="connsiteX4" fmla="*/ 70580 w 120300"/>
                <a:gd name="connsiteY4" fmla="*/ 22003 h 141541"/>
                <a:gd name="connsiteX5" fmla="*/ 53530 w 120300"/>
                <a:gd name="connsiteY5" fmla="*/ 18955 h 141541"/>
                <a:gd name="connsiteX6" fmla="*/ 31147 w 120300"/>
                <a:gd name="connsiteY6" fmla="*/ 22479 h 141541"/>
                <a:gd name="connsiteX7" fmla="*/ 11430 w 120300"/>
                <a:gd name="connsiteY7" fmla="*/ 31147 h 141541"/>
                <a:gd name="connsiteX8" fmla="*/ 5334 w 120300"/>
                <a:gd name="connsiteY8" fmla="*/ 18383 h 141541"/>
                <a:gd name="connsiteX9" fmla="*/ 17050 w 120300"/>
                <a:gd name="connsiteY9" fmla="*/ 11240 h 141541"/>
                <a:gd name="connsiteX10" fmla="*/ 36862 w 120300"/>
                <a:gd name="connsiteY10" fmla="*/ 3429 h 141541"/>
                <a:gd name="connsiteX11" fmla="*/ 59341 w 120300"/>
                <a:gd name="connsiteY11" fmla="*/ 0 h 141541"/>
                <a:gd name="connsiteX12" fmla="*/ 86868 w 120300"/>
                <a:gd name="connsiteY12" fmla="*/ 4763 h 141541"/>
                <a:gd name="connsiteX13" fmla="*/ 101441 w 120300"/>
                <a:gd name="connsiteY13" fmla="*/ 20098 h 141541"/>
                <a:gd name="connsiteX14" fmla="*/ 105823 w 120300"/>
                <a:gd name="connsiteY14" fmla="*/ 48292 h 141541"/>
                <a:gd name="connsiteX15" fmla="*/ 105823 w 120300"/>
                <a:gd name="connsiteY15" fmla="*/ 126873 h 141541"/>
                <a:gd name="connsiteX16" fmla="*/ 120301 w 120300"/>
                <a:gd name="connsiteY16" fmla="*/ 126873 h 141541"/>
                <a:gd name="connsiteX17" fmla="*/ 120301 w 120300"/>
                <a:gd name="connsiteY17" fmla="*/ 137636 h 141541"/>
                <a:gd name="connsiteX18" fmla="*/ 107918 w 120300"/>
                <a:gd name="connsiteY18" fmla="*/ 140113 h 141541"/>
                <a:gd name="connsiteX19" fmla="*/ 94774 w 120300"/>
                <a:gd name="connsiteY19" fmla="*/ 141351 h 141541"/>
                <a:gd name="connsiteX20" fmla="*/ 85439 w 120300"/>
                <a:gd name="connsiteY20" fmla="*/ 139255 h 141541"/>
                <a:gd name="connsiteX21" fmla="*/ 82963 w 120300"/>
                <a:gd name="connsiteY21" fmla="*/ 130111 h 141541"/>
                <a:gd name="connsiteX22" fmla="*/ 82963 w 120300"/>
                <a:gd name="connsiteY22" fmla="*/ 122015 h 141541"/>
                <a:gd name="connsiteX23" fmla="*/ 64960 w 120300"/>
                <a:gd name="connsiteY23" fmla="*/ 135445 h 141541"/>
                <a:gd name="connsiteX24" fmla="*/ 40862 w 120300"/>
                <a:gd name="connsiteY24" fmla="*/ 141542 h 141541"/>
                <a:gd name="connsiteX25" fmla="*/ 11621 w 120300"/>
                <a:gd name="connsiteY25" fmla="*/ 131350 h 141541"/>
                <a:gd name="connsiteX26" fmla="*/ 0 w 120300"/>
                <a:gd name="connsiteY26" fmla="*/ 102108 h 141541"/>
                <a:gd name="connsiteX27" fmla="*/ 23241 w 120300"/>
                <a:gd name="connsiteY27" fmla="*/ 68294 h 141541"/>
                <a:gd name="connsiteX28" fmla="*/ 66294 w 120300"/>
                <a:gd name="connsiteY28" fmla="*/ 121063 h 141541"/>
                <a:gd name="connsiteX29" fmla="*/ 81439 w 120300"/>
                <a:gd name="connsiteY29" fmla="*/ 111728 h 141541"/>
                <a:gd name="connsiteX30" fmla="*/ 81439 w 120300"/>
                <a:gd name="connsiteY30" fmla="*/ 69628 h 141541"/>
                <a:gd name="connsiteX31" fmla="*/ 41148 w 120300"/>
                <a:gd name="connsiteY31" fmla="*/ 77819 h 141541"/>
                <a:gd name="connsiteX32" fmla="*/ 27527 w 120300"/>
                <a:gd name="connsiteY32" fmla="*/ 99250 h 141541"/>
                <a:gd name="connsiteX33" fmla="*/ 34004 w 120300"/>
                <a:gd name="connsiteY33" fmla="*/ 118681 h 141541"/>
                <a:gd name="connsiteX34" fmla="*/ 51530 w 120300"/>
                <a:gd name="connsiteY34" fmla="*/ 124968 h 141541"/>
                <a:gd name="connsiteX35" fmla="*/ 66294 w 120300"/>
                <a:gd name="connsiteY35" fmla="*/ 121063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300" h="141541">
                  <a:moveTo>
                    <a:pt x="23241" y="68294"/>
                  </a:moveTo>
                  <a:cubicBezTo>
                    <a:pt x="38576" y="61055"/>
                    <a:pt x="58007" y="57150"/>
                    <a:pt x="81534" y="56674"/>
                  </a:cubicBezTo>
                  <a:lnTo>
                    <a:pt x="81534" y="49816"/>
                  </a:lnTo>
                  <a:cubicBezTo>
                    <a:pt x="81534" y="42100"/>
                    <a:pt x="80677" y="36100"/>
                    <a:pt x="79057" y="31718"/>
                  </a:cubicBezTo>
                  <a:cubicBezTo>
                    <a:pt x="77438" y="27337"/>
                    <a:pt x="74581" y="24098"/>
                    <a:pt x="70580" y="22003"/>
                  </a:cubicBezTo>
                  <a:cubicBezTo>
                    <a:pt x="66580" y="20002"/>
                    <a:pt x="60865" y="18955"/>
                    <a:pt x="53530" y="18955"/>
                  </a:cubicBezTo>
                  <a:cubicBezTo>
                    <a:pt x="45244" y="18955"/>
                    <a:pt x="37719" y="20098"/>
                    <a:pt x="31147" y="22479"/>
                  </a:cubicBezTo>
                  <a:cubicBezTo>
                    <a:pt x="24574" y="24860"/>
                    <a:pt x="18002" y="27718"/>
                    <a:pt x="11430" y="31147"/>
                  </a:cubicBezTo>
                  <a:lnTo>
                    <a:pt x="5334" y="18383"/>
                  </a:lnTo>
                  <a:cubicBezTo>
                    <a:pt x="7429" y="16573"/>
                    <a:pt x="11335" y="14192"/>
                    <a:pt x="17050" y="11240"/>
                  </a:cubicBezTo>
                  <a:cubicBezTo>
                    <a:pt x="22765" y="8287"/>
                    <a:pt x="29337" y="5715"/>
                    <a:pt x="36862" y="3429"/>
                  </a:cubicBezTo>
                  <a:cubicBezTo>
                    <a:pt x="44386" y="1143"/>
                    <a:pt x="51911" y="0"/>
                    <a:pt x="59341" y="0"/>
                  </a:cubicBezTo>
                  <a:cubicBezTo>
                    <a:pt x="70961" y="0"/>
                    <a:pt x="80105" y="1619"/>
                    <a:pt x="86868" y="4763"/>
                  </a:cubicBezTo>
                  <a:cubicBezTo>
                    <a:pt x="93631" y="7906"/>
                    <a:pt x="98488" y="13049"/>
                    <a:pt x="101441" y="20098"/>
                  </a:cubicBezTo>
                  <a:cubicBezTo>
                    <a:pt x="104394" y="27146"/>
                    <a:pt x="105823" y="36481"/>
                    <a:pt x="105823" y="48292"/>
                  </a:cubicBezTo>
                  <a:lnTo>
                    <a:pt x="105823" y="126873"/>
                  </a:lnTo>
                  <a:lnTo>
                    <a:pt x="120301" y="126873"/>
                  </a:lnTo>
                  <a:lnTo>
                    <a:pt x="120301" y="137636"/>
                  </a:lnTo>
                  <a:cubicBezTo>
                    <a:pt x="117062" y="138494"/>
                    <a:pt x="112871" y="139255"/>
                    <a:pt x="107918" y="140113"/>
                  </a:cubicBezTo>
                  <a:cubicBezTo>
                    <a:pt x="102965" y="140970"/>
                    <a:pt x="98584" y="141351"/>
                    <a:pt x="94774" y="141351"/>
                  </a:cubicBezTo>
                  <a:cubicBezTo>
                    <a:pt x="90202" y="141351"/>
                    <a:pt x="87058" y="140684"/>
                    <a:pt x="85439" y="139255"/>
                  </a:cubicBezTo>
                  <a:cubicBezTo>
                    <a:pt x="83820" y="137827"/>
                    <a:pt x="82963" y="134779"/>
                    <a:pt x="82963" y="130111"/>
                  </a:cubicBezTo>
                  <a:lnTo>
                    <a:pt x="82963" y="122015"/>
                  </a:lnTo>
                  <a:cubicBezTo>
                    <a:pt x="78105" y="126873"/>
                    <a:pt x="72104" y="131445"/>
                    <a:pt x="64960" y="135445"/>
                  </a:cubicBezTo>
                  <a:cubicBezTo>
                    <a:pt x="57817" y="139541"/>
                    <a:pt x="49816" y="141542"/>
                    <a:pt x="40862" y="141542"/>
                  </a:cubicBezTo>
                  <a:cubicBezTo>
                    <a:pt x="29146" y="141542"/>
                    <a:pt x="19336" y="138113"/>
                    <a:pt x="11621" y="131350"/>
                  </a:cubicBezTo>
                  <a:cubicBezTo>
                    <a:pt x="3905" y="124587"/>
                    <a:pt x="0" y="114871"/>
                    <a:pt x="0" y="102108"/>
                  </a:cubicBezTo>
                  <a:cubicBezTo>
                    <a:pt x="190" y="86868"/>
                    <a:pt x="7906" y="75533"/>
                    <a:pt x="23241" y="68294"/>
                  </a:cubicBezTo>
                  <a:close/>
                  <a:moveTo>
                    <a:pt x="66294" y="121063"/>
                  </a:moveTo>
                  <a:cubicBezTo>
                    <a:pt x="71819" y="118491"/>
                    <a:pt x="76867" y="115348"/>
                    <a:pt x="81439" y="111728"/>
                  </a:cubicBezTo>
                  <a:lnTo>
                    <a:pt x="81439" y="69628"/>
                  </a:lnTo>
                  <a:cubicBezTo>
                    <a:pt x="63627" y="69628"/>
                    <a:pt x="50197" y="72390"/>
                    <a:pt x="41148" y="77819"/>
                  </a:cubicBezTo>
                  <a:cubicBezTo>
                    <a:pt x="32099" y="83248"/>
                    <a:pt x="27527" y="90392"/>
                    <a:pt x="27527" y="99250"/>
                  </a:cubicBezTo>
                  <a:cubicBezTo>
                    <a:pt x="27527" y="108109"/>
                    <a:pt x="29718" y="114586"/>
                    <a:pt x="34004" y="118681"/>
                  </a:cubicBezTo>
                  <a:cubicBezTo>
                    <a:pt x="38290" y="122872"/>
                    <a:pt x="44196" y="124968"/>
                    <a:pt x="51530" y="124968"/>
                  </a:cubicBezTo>
                  <a:cubicBezTo>
                    <a:pt x="55817" y="124968"/>
                    <a:pt x="60769" y="123634"/>
                    <a:pt x="66294" y="12106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8" name="Freeform: Shape 1042">
              <a:extLst>
                <a:ext uri="{FF2B5EF4-FFF2-40B4-BE49-F238E27FC236}">
                  <a16:creationId xmlns:a16="http://schemas.microsoft.com/office/drawing/2014/main" id="{2DD320DC-F8A3-C3F2-5D84-098232742287}"/>
                </a:ext>
              </a:extLst>
            </p:cNvPr>
            <p:cNvSpPr/>
            <p:nvPr/>
          </p:nvSpPr>
          <p:spPr>
            <a:xfrm>
              <a:off x="12016549" y="7073805"/>
              <a:ext cx="88201" cy="173736"/>
            </a:xfrm>
            <a:custGeom>
              <a:avLst/>
              <a:gdLst>
                <a:gd name="connsiteX0" fmla="*/ 24479 w 88201"/>
                <a:gd name="connsiteY0" fmla="*/ 167164 h 173736"/>
                <a:gd name="connsiteX1" fmla="*/ 17621 w 88201"/>
                <a:gd name="connsiteY1" fmla="*/ 145351 h 173736"/>
                <a:gd name="connsiteX2" fmla="*/ 17621 w 88201"/>
                <a:gd name="connsiteY2" fmla="*/ 51340 h 173736"/>
                <a:gd name="connsiteX3" fmla="*/ 0 w 88201"/>
                <a:gd name="connsiteY3" fmla="*/ 51340 h 173736"/>
                <a:gd name="connsiteX4" fmla="*/ 0 w 88201"/>
                <a:gd name="connsiteY4" fmla="*/ 40291 h 173736"/>
                <a:gd name="connsiteX5" fmla="*/ 6858 w 88201"/>
                <a:gd name="connsiteY5" fmla="*/ 38576 h 173736"/>
                <a:gd name="connsiteX6" fmla="*/ 14478 w 88201"/>
                <a:gd name="connsiteY6" fmla="*/ 35909 h 173736"/>
                <a:gd name="connsiteX7" fmla="*/ 20574 w 88201"/>
                <a:gd name="connsiteY7" fmla="*/ 27146 h 173736"/>
                <a:gd name="connsiteX8" fmla="*/ 25241 w 88201"/>
                <a:gd name="connsiteY8" fmla="*/ 12192 h 173736"/>
                <a:gd name="connsiteX9" fmla="*/ 28384 w 88201"/>
                <a:gd name="connsiteY9" fmla="*/ 0 h 173736"/>
                <a:gd name="connsiteX10" fmla="*/ 42863 w 88201"/>
                <a:gd name="connsiteY10" fmla="*/ 0 h 173736"/>
                <a:gd name="connsiteX11" fmla="*/ 43339 w 88201"/>
                <a:gd name="connsiteY11" fmla="*/ 35243 h 173736"/>
                <a:gd name="connsiteX12" fmla="*/ 84201 w 88201"/>
                <a:gd name="connsiteY12" fmla="*/ 35243 h 173736"/>
                <a:gd name="connsiteX13" fmla="*/ 84201 w 88201"/>
                <a:gd name="connsiteY13" fmla="*/ 51435 h 173736"/>
                <a:gd name="connsiteX14" fmla="*/ 43339 w 88201"/>
                <a:gd name="connsiteY14" fmla="*/ 51435 h 173736"/>
                <a:gd name="connsiteX15" fmla="*/ 43339 w 88201"/>
                <a:gd name="connsiteY15" fmla="*/ 126587 h 173736"/>
                <a:gd name="connsiteX16" fmla="*/ 44196 w 88201"/>
                <a:gd name="connsiteY16" fmla="*/ 146209 h 173736"/>
                <a:gd name="connsiteX17" fmla="*/ 47911 w 88201"/>
                <a:gd name="connsiteY17" fmla="*/ 153543 h 173736"/>
                <a:gd name="connsiteX18" fmla="*/ 57531 w 88201"/>
                <a:gd name="connsiteY18" fmla="*/ 155258 h 173736"/>
                <a:gd name="connsiteX19" fmla="*/ 72104 w 88201"/>
                <a:gd name="connsiteY19" fmla="*/ 153543 h 173736"/>
                <a:gd name="connsiteX20" fmla="*/ 84487 w 88201"/>
                <a:gd name="connsiteY20" fmla="*/ 149924 h 173736"/>
                <a:gd name="connsiteX21" fmla="*/ 88201 w 88201"/>
                <a:gd name="connsiteY21" fmla="*/ 160972 h 173736"/>
                <a:gd name="connsiteX22" fmla="*/ 69247 w 88201"/>
                <a:gd name="connsiteY22" fmla="*/ 169545 h 173736"/>
                <a:gd name="connsiteX23" fmla="*/ 45339 w 88201"/>
                <a:gd name="connsiteY23" fmla="*/ 173736 h 173736"/>
                <a:gd name="connsiteX24" fmla="*/ 24479 w 88201"/>
                <a:gd name="connsiteY24" fmla="*/ 167164 h 17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736">
                  <a:moveTo>
                    <a:pt x="24479" y="167164"/>
                  </a:moveTo>
                  <a:cubicBezTo>
                    <a:pt x="19907" y="162877"/>
                    <a:pt x="17621" y="155639"/>
                    <a:pt x="17621" y="145351"/>
                  </a:cubicBezTo>
                  <a:lnTo>
                    <a:pt x="17621" y="51340"/>
                  </a:lnTo>
                  <a:lnTo>
                    <a:pt x="0" y="51340"/>
                  </a:lnTo>
                  <a:lnTo>
                    <a:pt x="0" y="40291"/>
                  </a:lnTo>
                  <a:cubicBezTo>
                    <a:pt x="762" y="40100"/>
                    <a:pt x="3143" y="39529"/>
                    <a:pt x="6858" y="38576"/>
                  </a:cubicBezTo>
                  <a:cubicBezTo>
                    <a:pt x="10573" y="37624"/>
                    <a:pt x="13144" y="36671"/>
                    <a:pt x="14478" y="35909"/>
                  </a:cubicBezTo>
                  <a:cubicBezTo>
                    <a:pt x="17050" y="34480"/>
                    <a:pt x="19145" y="31528"/>
                    <a:pt x="20574" y="27146"/>
                  </a:cubicBezTo>
                  <a:cubicBezTo>
                    <a:pt x="21907" y="24003"/>
                    <a:pt x="23431" y="19050"/>
                    <a:pt x="25241" y="12192"/>
                  </a:cubicBezTo>
                  <a:cubicBezTo>
                    <a:pt x="27051" y="5334"/>
                    <a:pt x="28099" y="1238"/>
                    <a:pt x="28384" y="0"/>
                  </a:cubicBezTo>
                  <a:lnTo>
                    <a:pt x="42863" y="0"/>
                  </a:lnTo>
                  <a:lnTo>
                    <a:pt x="43339" y="35243"/>
                  </a:lnTo>
                  <a:lnTo>
                    <a:pt x="84201" y="35243"/>
                  </a:lnTo>
                  <a:lnTo>
                    <a:pt x="84201" y="51435"/>
                  </a:lnTo>
                  <a:lnTo>
                    <a:pt x="43339" y="51435"/>
                  </a:lnTo>
                  <a:lnTo>
                    <a:pt x="43339" y="126587"/>
                  </a:lnTo>
                  <a:cubicBezTo>
                    <a:pt x="43339" y="135922"/>
                    <a:pt x="43625" y="142399"/>
                    <a:pt x="44196" y="146209"/>
                  </a:cubicBezTo>
                  <a:cubicBezTo>
                    <a:pt x="44767" y="149924"/>
                    <a:pt x="46006" y="152400"/>
                    <a:pt x="47911" y="153543"/>
                  </a:cubicBezTo>
                  <a:cubicBezTo>
                    <a:pt x="49816" y="154686"/>
                    <a:pt x="53054" y="155258"/>
                    <a:pt x="57531" y="155258"/>
                  </a:cubicBezTo>
                  <a:cubicBezTo>
                    <a:pt x="61913" y="155258"/>
                    <a:pt x="66770" y="154686"/>
                    <a:pt x="72104" y="153543"/>
                  </a:cubicBezTo>
                  <a:cubicBezTo>
                    <a:pt x="77438" y="152400"/>
                    <a:pt x="81534" y="151162"/>
                    <a:pt x="84487" y="149924"/>
                  </a:cubicBezTo>
                  <a:lnTo>
                    <a:pt x="88201" y="160972"/>
                  </a:lnTo>
                  <a:cubicBezTo>
                    <a:pt x="84296" y="163925"/>
                    <a:pt x="77915" y="166783"/>
                    <a:pt x="69247" y="169545"/>
                  </a:cubicBezTo>
                  <a:cubicBezTo>
                    <a:pt x="60579" y="172307"/>
                    <a:pt x="52578" y="173736"/>
                    <a:pt x="45339" y="173736"/>
                  </a:cubicBezTo>
                  <a:cubicBezTo>
                    <a:pt x="36004" y="173545"/>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9" name="Freeform: Shape 1043">
              <a:extLst>
                <a:ext uri="{FF2B5EF4-FFF2-40B4-BE49-F238E27FC236}">
                  <a16:creationId xmlns:a16="http://schemas.microsoft.com/office/drawing/2014/main" id="{C18D421A-3B4A-8C0F-262B-7E088C48E5F8}"/>
                </a:ext>
              </a:extLst>
            </p:cNvPr>
            <p:cNvSpPr/>
            <p:nvPr/>
          </p:nvSpPr>
          <p:spPr>
            <a:xfrm>
              <a:off x="12119133" y="7105523"/>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10 w 112585"/>
                <a:gd name="connsiteY9" fmla="*/ 110490 h 142208"/>
                <a:gd name="connsiteX10" fmla="*/ 68485 w 112585"/>
                <a:gd name="connsiteY10" fmla="*/ 125254 h 142208"/>
                <a:gd name="connsiteX11" fmla="*/ 88964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956 w 112585"/>
                <a:gd name="connsiteY22" fmla="*/ 58388 h 142208"/>
                <a:gd name="connsiteX23" fmla="*/ 85630 w 112585"/>
                <a:gd name="connsiteY23" fmla="*/ 58388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9"/>
                    <a:pt x="0" y="92678"/>
                    <a:pt x="0" y="71152"/>
                  </a:cubicBezTo>
                  <a:cubicBezTo>
                    <a:pt x="0" y="56960"/>
                    <a:pt x="2667" y="44482"/>
                    <a:pt x="8096" y="33719"/>
                  </a:cubicBezTo>
                  <a:cubicBezTo>
                    <a:pt x="13430" y="22955"/>
                    <a:pt x="21050" y="14669"/>
                    <a:pt x="30766" y="8763"/>
                  </a:cubicBezTo>
                  <a:cubicBezTo>
                    <a:pt x="40481" y="2858"/>
                    <a:pt x="51530" y="0"/>
                    <a:pt x="63913" y="0"/>
                  </a:cubicBezTo>
                  <a:cubicBezTo>
                    <a:pt x="79058" y="0"/>
                    <a:pt x="90869" y="4191"/>
                    <a:pt x="99250" y="12573"/>
                  </a:cubicBezTo>
                  <a:cubicBezTo>
                    <a:pt x="107633" y="20955"/>
                    <a:pt x="112109" y="33052"/>
                    <a:pt x="112586" y="48673"/>
                  </a:cubicBezTo>
                  <a:cubicBezTo>
                    <a:pt x="112586" y="58674"/>
                    <a:pt x="112014" y="66199"/>
                    <a:pt x="110871" y="71438"/>
                  </a:cubicBezTo>
                  <a:lnTo>
                    <a:pt x="26670" y="71438"/>
                  </a:lnTo>
                  <a:cubicBezTo>
                    <a:pt x="26956" y="87630"/>
                    <a:pt x="30766" y="100584"/>
                    <a:pt x="37910" y="110490"/>
                  </a:cubicBezTo>
                  <a:cubicBezTo>
                    <a:pt x="45053" y="120396"/>
                    <a:pt x="55245" y="125254"/>
                    <a:pt x="68485" y="125254"/>
                  </a:cubicBezTo>
                  <a:cubicBezTo>
                    <a:pt x="75057" y="125254"/>
                    <a:pt x="81820" y="124111"/>
                    <a:pt x="88964" y="121729"/>
                  </a:cubicBezTo>
                  <a:cubicBezTo>
                    <a:pt x="96012" y="119348"/>
                    <a:pt x="101537" y="116586"/>
                    <a:pt x="105442" y="113252"/>
                  </a:cubicBezTo>
                  <a:lnTo>
                    <a:pt x="110109" y="124015"/>
                  </a:lnTo>
                  <a:cubicBezTo>
                    <a:pt x="105347" y="128873"/>
                    <a:pt x="98393" y="133160"/>
                    <a:pt x="89059" y="136779"/>
                  </a:cubicBezTo>
                  <a:cubicBezTo>
                    <a:pt x="79724" y="140398"/>
                    <a:pt x="70295" y="142208"/>
                    <a:pt x="60674" y="142208"/>
                  </a:cubicBezTo>
                  <a:cubicBezTo>
                    <a:pt x="40958" y="142113"/>
                    <a:pt x="25908" y="135636"/>
                    <a:pt x="15526" y="122777"/>
                  </a:cubicBezTo>
                  <a:close/>
                  <a:moveTo>
                    <a:pt x="85630" y="58388"/>
                  </a:moveTo>
                  <a:cubicBezTo>
                    <a:pt x="86106" y="54959"/>
                    <a:pt x="86392" y="51435"/>
                    <a:pt x="86392" y="47911"/>
                  </a:cubicBezTo>
                  <a:cubicBezTo>
                    <a:pt x="86201" y="37338"/>
                    <a:pt x="84011" y="28956"/>
                    <a:pt x="79629" y="22860"/>
                  </a:cubicBezTo>
                  <a:cubicBezTo>
                    <a:pt x="75248" y="16764"/>
                    <a:pt x="68485" y="13716"/>
                    <a:pt x="59150" y="13716"/>
                  </a:cubicBezTo>
                  <a:cubicBezTo>
                    <a:pt x="49721" y="13716"/>
                    <a:pt x="42100" y="17145"/>
                    <a:pt x="36481" y="24003"/>
                  </a:cubicBezTo>
                  <a:cubicBezTo>
                    <a:pt x="30861" y="30861"/>
                    <a:pt x="27718" y="42196"/>
                    <a:pt x="26956" y="58388"/>
                  </a:cubicBezTo>
                  <a:lnTo>
                    <a:pt x="85630" y="58388"/>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0" name="Freeform: Shape 1044">
              <a:extLst>
                <a:ext uri="{FF2B5EF4-FFF2-40B4-BE49-F238E27FC236}">
                  <a16:creationId xmlns:a16="http://schemas.microsoft.com/office/drawing/2014/main" id="{F2550638-7FDA-3EB8-C7E6-86A1C25F7FD5}"/>
                </a:ext>
              </a:extLst>
            </p:cNvPr>
            <p:cNvSpPr/>
            <p:nvPr/>
          </p:nvSpPr>
          <p:spPr>
            <a:xfrm>
              <a:off x="12311538" y="7061422"/>
              <a:ext cx="140970" cy="183546"/>
            </a:xfrm>
            <a:custGeom>
              <a:avLst/>
              <a:gdLst>
                <a:gd name="connsiteX0" fmla="*/ 20288 w 140970"/>
                <a:gd name="connsiteY0" fmla="*/ 16859 h 183546"/>
                <a:gd name="connsiteX1" fmla="*/ 1238 w 140970"/>
                <a:gd name="connsiteY1" fmla="*/ 13907 h 183546"/>
                <a:gd name="connsiteX2" fmla="*/ 1238 w 140970"/>
                <a:gd name="connsiteY2" fmla="*/ 1715 h 183546"/>
                <a:gd name="connsiteX3" fmla="*/ 33814 w 140970"/>
                <a:gd name="connsiteY3" fmla="*/ 1715 h 183546"/>
                <a:gd name="connsiteX4" fmla="*/ 51149 w 140970"/>
                <a:gd name="connsiteY4" fmla="*/ 953 h 183546"/>
                <a:gd name="connsiteX5" fmla="*/ 76105 w 140970"/>
                <a:gd name="connsiteY5" fmla="*/ 0 h 183546"/>
                <a:gd name="connsiteX6" fmla="*/ 126301 w 140970"/>
                <a:gd name="connsiteY6" fmla="*/ 13240 h 183546"/>
                <a:gd name="connsiteX7" fmla="*/ 140970 w 140970"/>
                <a:gd name="connsiteY7" fmla="*/ 52388 h 183546"/>
                <a:gd name="connsiteX8" fmla="*/ 131921 w 140970"/>
                <a:gd name="connsiteY8" fmla="*/ 86392 h 183546"/>
                <a:gd name="connsiteX9" fmla="*/ 106870 w 140970"/>
                <a:gd name="connsiteY9" fmla="*/ 108395 h 183546"/>
                <a:gd name="connsiteX10" fmla="*/ 70009 w 140970"/>
                <a:gd name="connsiteY10" fmla="*/ 116015 h 183546"/>
                <a:gd name="connsiteX11" fmla="*/ 55531 w 140970"/>
                <a:gd name="connsiteY11" fmla="*/ 115634 h 183546"/>
                <a:gd name="connsiteX12" fmla="*/ 46482 w 140970"/>
                <a:gd name="connsiteY12" fmla="*/ 115062 h 183546"/>
                <a:gd name="connsiteX13" fmla="*/ 46482 w 140970"/>
                <a:gd name="connsiteY13" fmla="*/ 168878 h 183546"/>
                <a:gd name="connsiteX14" fmla="*/ 80010 w 140970"/>
                <a:gd name="connsiteY14" fmla="*/ 171545 h 183546"/>
                <a:gd name="connsiteX15" fmla="*/ 80010 w 140970"/>
                <a:gd name="connsiteY15" fmla="*/ 183547 h 183546"/>
                <a:gd name="connsiteX16" fmla="*/ 0 w 140970"/>
                <a:gd name="connsiteY16" fmla="*/ 183547 h 183546"/>
                <a:gd name="connsiteX17" fmla="*/ 0 w 140970"/>
                <a:gd name="connsiteY17" fmla="*/ 171545 h 183546"/>
                <a:gd name="connsiteX18" fmla="*/ 20288 w 140970"/>
                <a:gd name="connsiteY18" fmla="*/ 169069 h 183546"/>
                <a:gd name="connsiteX19" fmla="*/ 20288 w 140970"/>
                <a:gd name="connsiteY19" fmla="*/ 16859 h 183546"/>
                <a:gd name="connsiteX20" fmla="*/ 69913 w 140970"/>
                <a:gd name="connsiteY20" fmla="*/ 102680 h 183546"/>
                <a:gd name="connsiteX21" fmla="*/ 101346 w 140970"/>
                <a:gd name="connsiteY21" fmla="*/ 90964 h 183546"/>
                <a:gd name="connsiteX22" fmla="*/ 113443 w 140970"/>
                <a:gd name="connsiteY22" fmla="*/ 52578 h 183546"/>
                <a:gd name="connsiteX23" fmla="*/ 102870 w 140970"/>
                <a:gd name="connsiteY23" fmla="*/ 22384 h 183546"/>
                <a:gd name="connsiteX24" fmla="*/ 70104 w 140970"/>
                <a:gd name="connsiteY24" fmla="*/ 13240 h 183546"/>
                <a:gd name="connsiteX25" fmla="*/ 53435 w 140970"/>
                <a:gd name="connsiteY25" fmla="*/ 14192 h 183546"/>
                <a:gd name="connsiteX26" fmla="*/ 46292 w 140970"/>
                <a:gd name="connsiteY26" fmla="*/ 14669 h 183546"/>
                <a:gd name="connsiteX27" fmla="*/ 46292 w 140970"/>
                <a:gd name="connsiteY27" fmla="*/ 101537 h 183546"/>
                <a:gd name="connsiteX28" fmla="*/ 69913 w 140970"/>
                <a:gd name="connsiteY28" fmla="*/ 102680 h 18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970" h="183546">
                  <a:moveTo>
                    <a:pt x="20288" y="16859"/>
                  </a:moveTo>
                  <a:lnTo>
                    <a:pt x="1238" y="13907"/>
                  </a:lnTo>
                  <a:lnTo>
                    <a:pt x="1238" y="1715"/>
                  </a:lnTo>
                  <a:lnTo>
                    <a:pt x="33814" y="1715"/>
                  </a:lnTo>
                  <a:cubicBezTo>
                    <a:pt x="39719" y="1715"/>
                    <a:pt x="45434" y="1429"/>
                    <a:pt x="51149" y="953"/>
                  </a:cubicBezTo>
                  <a:cubicBezTo>
                    <a:pt x="60007" y="286"/>
                    <a:pt x="68294" y="0"/>
                    <a:pt x="76105" y="0"/>
                  </a:cubicBezTo>
                  <a:cubicBezTo>
                    <a:pt x="99727" y="191"/>
                    <a:pt x="116491" y="4572"/>
                    <a:pt x="126301" y="13240"/>
                  </a:cubicBezTo>
                  <a:cubicBezTo>
                    <a:pt x="136112" y="21908"/>
                    <a:pt x="140970" y="34957"/>
                    <a:pt x="140970" y="52388"/>
                  </a:cubicBezTo>
                  <a:cubicBezTo>
                    <a:pt x="140970" y="65437"/>
                    <a:pt x="137922" y="76772"/>
                    <a:pt x="131921" y="86392"/>
                  </a:cubicBezTo>
                  <a:cubicBezTo>
                    <a:pt x="125921" y="96012"/>
                    <a:pt x="117538" y="103346"/>
                    <a:pt x="106870" y="108395"/>
                  </a:cubicBezTo>
                  <a:cubicBezTo>
                    <a:pt x="96202" y="113443"/>
                    <a:pt x="83915" y="116015"/>
                    <a:pt x="70009" y="116015"/>
                  </a:cubicBezTo>
                  <a:cubicBezTo>
                    <a:pt x="65246" y="116015"/>
                    <a:pt x="60484" y="115919"/>
                    <a:pt x="55531" y="115634"/>
                  </a:cubicBezTo>
                  <a:cubicBezTo>
                    <a:pt x="50673" y="115348"/>
                    <a:pt x="47625" y="115157"/>
                    <a:pt x="46482" y="115062"/>
                  </a:cubicBezTo>
                  <a:lnTo>
                    <a:pt x="46482" y="168878"/>
                  </a:lnTo>
                  <a:lnTo>
                    <a:pt x="80010" y="171545"/>
                  </a:lnTo>
                  <a:lnTo>
                    <a:pt x="80010" y="183547"/>
                  </a:lnTo>
                  <a:lnTo>
                    <a:pt x="0" y="183547"/>
                  </a:lnTo>
                  <a:lnTo>
                    <a:pt x="0" y="171545"/>
                  </a:lnTo>
                  <a:lnTo>
                    <a:pt x="20288" y="169069"/>
                  </a:lnTo>
                  <a:lnTo>
                    <a:pt x="20288" y="16859"/>
                  </a:lnTo>
                  <a:close/>
                  <a:moveTo>
                    <a:pt x="69913" y="102680"/>
                  </a:moveTo>
                  <a:cubicBezTo>
                    <a:pt x="82772" y="102680"/>
                    <a:pt x="93250" y="98774"/>
                    <a:pt x="101346" y="90964"/>
                  </a:cubicBezTo>
                  <a:cubicBezTo>
                    <a:pt x="109442" y="83153"/>
                    <a:pt x="113443" y="70295"/>
                    <a:pt x="113443" y="52578"/>
                  </a:cubicBezTo>
                  <a:cubicBezTo>
                    <a:pt x="113443" y="38576"/>
                    <a:pt x="109918" y="28480"/>
                    <a:pt x="102870" y="22384"/>
                  </a:cubicBezTo>
                  <a:cubicBezTo>
                    <a:pt x="95821" y="16288"/>
                    <a:pt x="84963" y="13240"/>
                    <a:pt x="70104" y="13240"/>
                  </a:cubicBezTo>
                  <a:cubicBezTo>
                    <a:pt x="64865" y="13240"/>
                    <a:pt x="59341" y="13621"/>
                    <a:pt x="53435" y="14192"/>
                  </a:cubicBezTo>
                  <a:cubicBezTo>
                    <a:pt x="49816" y="14478"/>
                    <a:pt x="47434" y="14669"/>
                    <a:pt x="46292" y="14669"/>
                  </a:cubicBezTo>
                  <a:lnTo>
                    <a:pt x="46292" y="101537"/>
                  </a:lnTo>
                  <a:cubicBezTo>
                    <a:pt x="51054" y="102299"/>
                    <a:pt x="58865" y="102680"/>
                    <a:pt x="69913" y="10268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1" name="Freeform: Shape 1045">
              <a:extLst>
                <a:ext uri="{FF2B5EF4-FFF2-40B4-BE49-F238E27FC236}">
                  <a16:creationId xmlns:a16="http://schemas.microsoft.com/office/drawing/2014/main" id="{3B09B5F5-9F41-AED9-2F0D-43064FA44613}"/>
                </a:ext>
              </a:extLst>
            </p:cNvPr>
            <p:cNvSpPr/>
            <p:nvPr/>
          </p:nvSpPr>
          <p:spPr>
            <a:xfrm>
              <a:off x="12467367" y="7106285"/>
              <a:ext cx="137541" cy="141350"/>
            </a:xfrm>
            <a:custGeom>
              <a:avLst/>
              <a:gdLst>
                <a:gd name="connsiteX0" fmla="*/ 103442 w 137541"/>
                <a:gd name="connsiteY0" fmla="*/ 138113 h 141350"/>
                <a:gd name="connsiteX1" fmla="*/ 100108 w 137541"/>
                <a:gd name="connsiteY1" fmla="*/ 129350 h 141350"/>
                <a:gd name="connsiteX2" fmla="*/ 100108 w 137541"/>
                <a:gd name="connsiteY2" fmla="*/ 121063 h 141350"/>
                <a:gd name="connsiteX3" fmla="*/ 79915 w 137541"/>
                <a:gd name="connsiteY3" fmla="*/ 135255 h 141350"/>
                <a:gd name="connsiteX4" fmla="*/ 55531 w 137541"/>
                <a:gd name="connsiteY4" fmla="*/ 141351 h 141350"/>
                <a:gd name="connsiteX5" fmla="*/ 23241 w 137541"/>
                <a:gd name="connsiteY5" fmla="*/ 129159 h 141350"/>
                <a:gd name="connsiteX6" fmla="*/ 13716 w 137541"/>
                <a:gd name="connsiteY6" fmla="*/ 88773 h 141350"/>
                <a:gd name="connsiteX7" fmla="*/ 13716 w 137541"/>
                <a:gd name="connsiteY7" fmla="*/ 17812 h 141350"/>
                <a:gd name="connsiteX8" fmla="*/ 0 w 137541"/>
                <a:gd name="connsiteY8" fmla="*/ 13906 h 141350"/>
                <a:gd name="connsiteX9" fmla="*/ 0 w 137541"/>
                <a:gd name="connsiteY9" fmla="*/ 3143 h 141350"/>
                <a:gd name="connsiteX10" fmla="*/ 34290 w 137541"/>
                <a:gd name="connsiteY10" fmla="*/ 0 h 141350"/>
                <a:gd name="connsiteX11" fmla="*/ 34576 w 137541"/>
                <a:gd name="connsiteY11" fmla="*/ 0 h 141350"/>
                <a:gd name="connsiteX12" fmla="*/ 39243 w 137541"/>
                <a:gd name="connsiteY12" fmla="*/ 2953 h 141350"/>
                <a:gd name="connsiteX13" fmla="*/ 39243 w 137541"/>
                <a:gd name="connsiteY13" fmla="*/ 86868 h 141350"/>
                <a:gd name="connsiteX14" fmla="*/ 41338 w 137541"/>
                <a:gd name="connsiteY14" fmla="*/ 109061 h 141350"/>
                <a:gd name="connsiteX15" fmla="*/ 48673 w 137541"/>
                <a:gd name="connsiteY15" fmla="*/ 120777 h 141350"/>
                <a:gd name="connsiteX16" fmla="*/ 64008 w 137541"/>
                <a:gd name="connsiteY16" fmla="*/ 124587 h 141350"/>
                <a:gd name="connsiteX17" fmla="*/ 82391 w 137541"/>
                <a:gd name="connsiteY17" fmla="*/ 120396 h 141350"/>
                <a:gd name="connsiteX18" fmla="*/ 97346 w 137541"/>
                <a:gd name="connsiteY18" fmla="*/ 110585 h 141350"/>
                <a:gd name="connsiteX19" fmla="*/ 97346 w 137541"/>
                <a:gd name="connsiteY19" fmla="*/ 17812 h 141350"/>
                <a:gd name="connsiteX20" fmla="*/ 79724 w 137541"/>
                <a:gd name="connsiteY20" fmla="*/ 13906 h 141350"/>
                <a:gd name="connsiteX21" fmla="*/ 79724 w 137541"/>
                <a:gd name="connsiteY21" fmla="*/ 3143 h 141350"/>
                <a:gd name="connsiteX22" fmla="*/ 116967 w 137541"/>
                <a:gd name="connsiteY22" fmla="*/ 0 h 141350"/>
                <a:gd name="connsiteX23" fmla="*/ 117253 w 137541"/>
                <a:gd name="connsiteY23" fmla="*/ 0 h 141350"/>
                <a:gd name="connsiteX24" fmla="*/ 122872 w 137541"/>
                <a:gd name="connsiteY24" fmla="*/ 2953 h 141350"/>
                <a:gd name="connsiteX25" fmla="*/ 122872 w 137541"/>
                <a:gd name="connsiteY25" fmla="*/ 126302 h 141350"/>
                <a:gd name="connsiteX26" fmla="*/ 137541 w 137541"/>
                <a:gd name="connsiteY26" fmla="*/ 126302 h 141350"/>
                <a:gd name="connsiteX27" fmla="*/ 137255 w 137541"/>
                <a:gd name="connsiteY27" fmla="*/ 137350 h 141350"/>
                <a:gd name="connsiteX28" fmla="*/ 125349 w 137541"/>
                <a:gd name="connsiteY28" fmla="*/ 140017 h 141350"/>
                <a:gd name="connsiteX29" fmla="*/ 113729 w 137541"/>
                <a:gd name="connsiteY29" fmla="*/ 140970 h 141350"/>
                <a:gd name="connsiteX30" fmla="*/ 103442 w 137541"/>
                <a:gd name="connsiteY30" fmla="*/ 138113 h 1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0">
                  <a:moveTo>
                    <a:pt x="103442" y="138113"/>
                  </a:moveTo>
                  <a:cubicBezTo>
                    <a:pt x="101251" y="136303"/>
                    <a:pt x="100108" y="133350"/>
                    <a:pt x="100108" y="129350"/>
                  </a:cubicBezTo>
                  <a:lnTo>
                    <a:pt x="100108" y="121063"/>
                  </a:lnTo>
                  <a:cubicBezTo>
                    <a:pt x="94774" y="126492"/>
                    <a:pt x="88011" y="131159"/>
                    <a:pt x="79915" y="135255"/>
                  </a:cubicBezTo>
                  <a:cubicBezTo>
                    <a:pt x="71818" y="139351"/>
                    <a:pt x="63722" y="141351"/>
                    <a:pt x="55531" y="141351"/>
                  </a:cubicBezTo>
                  <a:cubicBezTo>
                    <a:pt x="40386" y="141351"/>
                    <a:pt x="29623" y="137255"/>
                    <a:pt x="23241" y="129159"/>
                  </a:cubicBezTo>
                  <a:cubicBezTo>
                    <a:pt x="16859" y="120967"/>
                    <a:pt x="13716" y="107537"/>
                    <a:pt x="13716" y="88773"/>
                  </a:cubicBezTo>
                  <a:lnTo>
                    <a:pt x="13716" y="17812"/>
                  </a:lnTo>
                  <a:lnTo>
                    <a:pt x="0" y="13906"/>
                  </a:lnTo>
                  <a:lnTo>
                    <a:pt x="0" y="3143"/>
                  </a:lnTo>
                  <a:lnTo>
                    <a:pt x="34290" y="0"/>
                  </a:lnTo>
                  <a:lnTo>
                    <a:pt x="34576" y="0"/>
                  </a:lnTo>
                  <a:lnTo>
                    <a:pt x="39243" y="2953"/>
                  </a:lnTo>
                  <a:lnTo>
                    <a:pt x="39243" y="86868"/>
                  </a:lnTo>
                  <a:cubicBezTo>
                    <a:pt x="39243" y="96298"/>
                    <a:pt x="39910" y="103727"/>
                    <a:pt x="41338" y="109061"/>
                  </a:cubicBezTo>
                  <a:cubicBezTo>
                    <a:pt x="42767" y="114395"/>
                    <a:pt x="45148" y="118300"/>
                    <a:pt x="48673" y="120777"/>
                  </a:cubicBezTo>
                  <a:cubicBezTo>
                    <a:pt x="52197" y="123349"/>
                    <a:pt x="57245" y="124587"/>
                    <a:pt x="64008" y="124587"/>
                  </a:cubicBezTo>
                  <a:cubicBezTo>
                    <a:pt x="70580" y="124587"/>
                    <a:pt x="76676" y="123158"/>
                    <a:pt x="82391" y="120396"/>
                  </a:cubicBezTo>
                  <a:cubicBezTo>
                    <a:pt x="88106" y="117634"/>
                    <a:pt x="93059" y="114395"/>
                    <a:pt x="97346" y="110585"/>
                  </a:cubicBezTo>
                  <a:lnTo>
                    <a:pt x="97346" y="17812"/>
                  </a:lnTo>
                  <a:lnTo>
                    <a:pt x="79724" y="13906"/>
                  </a:lnTo>
                  <a:lnTo>
                    <a:pt x="79724" y="3143"/>
                  </a:lnTo>
                  <a:lnTo>
                    <a:pt x="116967" y="0"/>
                  </a:lnTo>
                  <a:lnTo>
                    <a:pt x="117253" y="0"/>
                  </a:lnTo>
                  <a:lnTo>
                    <a:pt x="122872" y="2953"/>
                  </a:lnTo>
                  <a:lnTo>
                    <a:pt x="122872" y="126302"/>
                  </a:lnTo>
                  <a:lnTo>
                    <a:pt x="137541" y="126302"/>
                  </a:lnTo>
                  <a:lnTo>
                    <a:pt x="137255" y="137350"/>
                  </a:lnTo>
                  <a:cubicBezTo>
                    <a:pt x="132683" y="138494"/>
                    <a:pt x="128683" y="139351"/>
                    <a:pt x="125349" y="140017"/>
                  </a:cubicBezTo>
                  <a:cubicBezTo>
                    <a:pt x="122015" y="140684"/>
                    <a:pt x="118110" y="140970"/>
                    <a:pt x="113729" y="140970"/>
                  </a:cubicBezTo>
                  <a:cubicBezTo>
                    <a:pt x="109061" y="140779"/>
                    <a:pt x="105632" y="139922"/>
                    <a:pt x="103442" y="13811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2" name="Freeform: Shape 1046">
              <a:extLst>
                <a:ext uri="{FF2B5EF4-FFF2-40B4-BE49-F238E27FC236}">
                  <a16:creationId xmlns:a16="http://schemas.microsoft.com/office/drawing/2014/main" id="{4F3D3DEF-D899-FDC3-8631-D0CECBA8DC46}"/>
                </a:ext>
              </a:extLst>
            </p:cNvPr>
            <p:cNvSpPr/>
            <p:nvPr/>
          </p:nvSpPr>
          <p:spPr>
            <a:xfrm>
              <a:off x="12612814" y="7044467"/>
              <a:ext cx="138779" cy="203168"/>
            </a:xfrm>
            <a:custGeom>
              <a:avLst/>
              <a:gdLst>
                <a:gd name="connsiteX0" fmla="*/ 0 w 138779"/>
                <a:gd name="connsiteY0" fmla="*/ 4667 h 203168"/>
                <a:gd name="connsiteX1" fmla="*/ 39148 w 138779"/>
                <a:gd name="connsiteY1" fmla="*/ 0 h 203168"/>
                <a:gd name="connsiteX2" fmla="*/ 39624 w 138779"/>
                <a:gd name="connsiteY2" fmla="*/ 0 h 203168"/>
                <a:gd name="connsiteX3" fmla="*/ 45244 w 138779"/>
                <a:gd name="connsiteY3" fmla="*/ 3715 h 203168"/>
                <a:gd name="connsiteX4" fmla="*/ 45244 w 138779"/>
                <a:gd name="connsiteY4" fmla="*/ 77343 h 203168"/>
                <a:gd name="connsiteX5" fmla="*/ 62770 w 138779"/>
                <a:gd name="connsiteY5" fmla="*/ 65627 h 203168"/>
                <a:gd name="connsiteX6" fmla="*/ 85439 w 138779"/>
                <a:gd name="connsiteY6" fmla="*/ 60960 h 203168"/>
                <a:gd name="connsiteX7" fmla="*/ 112205 w 138779"/>
                <a:gd name="connsiteY7" fmla="*/ 68104 h 203168"/>
                <a:gd name="connsiteX8" fmla="*/ 131540 w 138779"/>
                <a:gd name="connsiteY8" fmla="*/ 90107 h 203168"/>
                <a:gd name="connsiteX9" fmla="*/ 138779 w 138779"/>
                <a:gd name="connsiteY9" fmla="*/ 127826 h 203168"/>
                <a:gd name="connsiteX10" fmla="*/ 130112 w 138779"/>
                <a:gd name="connsiteY10" fmla="*/ 166021 h 203168"/>
                <a:gd name="connsiteX11" fmla="*/ 105251 w 138779"/>
                <a:gd name="connsiteY11" fmla="*/ 193167 h 203168"/>
                <a:gd name="connsiteX12" fmla="*/ 67818 w 138779"/>
                <a:gd name="connsiteY12" fmla="*/ 203168 h 203168"/>
                <a:gd name="connsiteX13" fmla="*/ 36957 w 138779"/>
                <a:gd name="connsiteY13" fmla="*/ 199835 h 203168"/>
                <a:gd name="connsiteX14" fmla="*/ 20098 w 138779"/>
                <a:gd name="connsiteY14" fmla="*/ 193834 h 203168"/>
                <a:gd name="connsiteX15" fmla="*/ 20098 w 138779"/>
                <a:gd name="connsiteY15" fmla="*/ 17621 h 203168"/>
                <a:gd name="connsiteX16" fmla="*/ 0 w 138779"/>
                <a:gd name="connsiteY16" fmla="*/ 14954 h 203168"/>
                <a:gd name="connsiteX17" fmla="*/ 0 w 138779"/>
                <a:gd name="connsiteY17" fmla="*/ 4667 h 203168"/>
                <a:gd name="connsiteX18" fmla="*/ 58103 w 138779"/>
                <a:gd name="connsiteY18" fmla="*/ 82582 h 203168"/>
                <a:gd name="connsiteX19" fmla="*/ 45244 w 138779"/>
                <a:gd name="connsiteY19" fmla="*/ 92202 h 203168"/>
                <a:gd name="connsiteX20" fmla="*/ 45244 w 138779"/>
                <a:gd name="connsiteY20" fmla="*/ 182309 h 203168"/>
                <a:gd name="connsiteX21" fmla="*/ 53721 w 138779"/>
                <a:gd name="connsiteY21" fmla="*/ 187833 h 203168"/>
                <a:gd name="connsiteX22" fmla="*/ 69533 w 138779"/>
                <a:gd name="connsiteY22" fmla="*/ 189928 h 203168"/>
                <a:gd name="connsiteX23" fmla="*/ 99917 w 138779"/>
                <a:gd name="connsiteY23" fmla="*/ 174784 h 203168"/>
                <a:gd name="connsiteX24" fmla="*/ 111443 w 138779"/>
                <a:gd name="connsiteY24" fmla="*/ 130493 h 203168"/>
                <a:gd name="connsiteX25" fmla="*/ 101441 w 138779"/>
                <a:gd name="connsiteY25" fmla="*/ 91345 h 203168"/>
                <a:gd name="connsiteX26" fmla="*/ 75533 w 138779"/>
                <a:gd name="connsiteY26" fmla="*/ 78391 h 203168"/>
                <a:gd name="connsiteX27" fmla="*/ 58103 w 138779"/>
                <a:gd name="connsiteY27" fmla="*/ 82582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779" h="203168">
                  <a:moveTo>
                    <a:pt x="0" y="4667"/>
                  </a:moveTo>
                  <a:lnTo>
                    <a:pt x="39148" y="0"/>
                  </a:lnTo>
                  <a:lnTo>
                    <a:pt x="39624" y="0"/>
                  </a:lnTo>
                  <a:lnTo>
                    <a:pt x="45244" y="3715"/>
                  </a:lnTo>
                  <a:lnTo>
                    <a:pt x="45244" y="77343"/>
                  </a:lnTo>
                  <a:cubicBezTo>
                    <a:pt x="50102" y="72580"/>
                    <a:pt x="56007" y="68675"/>
                    <a:pt x="62770" y="65627"/>
                  </a:cubicBezTo>
                  <a:cubicBezTo>
                    <a:pt x="69533" y="62579"/>
                    <a:pt x="77057" y="60960"/>
                    <a:pt x="85439" y="60960"/>
                  </a:cubicBezTo>
                  <a:cubicBezTo>
                    <a:pt x="95250" y="60960"/>
                    <a:pt x="104108" y="63341"/>
                    <a:pt x="112205" y="68104"/>
                  </a:cubicBezTo>
                  <a:cubicBezTo>
                    <a:pt x="120301" y="72866"/>
                    <a:pt x="126683" y="80201"/>
                    <a:pt x="131540" y="90107"/>
                  </a:cubicBezTo>
                  <a:cubicBezTo>
                    <a:pt x="136303" y="100013"/>
                    <a:pt x="138779" y="112586"/>
                    <a:pt x="138779" y="127826"/>
                  </a:cubicBezTo>
                  <a:cubicBezTo>
                    <a:pt x="138779" y="141827"/>
                    <a:pt x="135922" y="154591"/>
                    <a:pt x="130112" y="166021"/>
                  </a:cubicBezTo>
                  <a:cubicBezTo>
                    <a:pt x="124301" y="177451"/>
                    <a:pt x="116015" y="186499"/>
                    <a:pt x="105251" y="193167"/>
                  </a:cubicBezTo>
                  <a:cubicBezTo>
                    <a:pt x="94488" y="199835"/>
                    <a:pt x="82010" y="203168"/>
                    <a:pt x="67818" y="203168"/>
                  </a:cubicBezTo>
                  <a:cubicBezTo>
                    <a:pt x="56579" y="203168"/>
                    <a:pt x="46292" y="202025"/>
                    <a:pt x="36957" y="199835"/>
                  </a:cubicBezTo>
                  <a:cubicBezTo>
                    <a:pt x="27623" y="197644"/>
                    <a:pt x="22003" y="195643"/>
                    <a:pt x="20098" y="193834"/>
                  </a:cubicBezTo>
                  <a:lnTo>
                    <a:pt x="20098" y="17621"/>
                  </a:lnTo>
                  <a:lnTo>
                    <a:pt x="0" y="14954"/>
                  </a:lnTo>
                  <a:lnTo>
                    <a:pt x="0" y="4667"/>
                  </a:lnTo>
                  <a:close/>
                  <a:moveTo>
                    <a:pt x="58103" y="82582"/>
                  </a:moveTo>
                  <a:cubicBezTo>
                    <a:pt x="52769" y="85439"/>
                    <a:pt x="48482" y="88678"/>
                    <a:pt x="45244" y="92202"/>
                  </a:cubicBezTo>
                  <a:lnTo>
                    <a:pt x="45244" y="182309"/>
                  </a:lnTo>
                  <a:cubicBezTo>
                    <a:pt x="46196" y="184595"/>
                    <a:pt x="49054" y="186404"/>
                    <a:pt x="53721" y="187833"/>
                  </a:cubicBezTo>
                  <a:cubicBezTo>
                    <a:pt x="58388" y="189262"/>
                    <a:pt x="63627" y="189928"/>
                    <a:pt x="69533" y="189928"/>
                  </a:cubicBezTo>
                  <a:cubicBezTo>
                    <a:pt x="82106" y="189928"/>
                    <a:pt x="92202" y="184880"/>
                    <a:pt x="99917" y="174784"/>
                  </a:cubicBezTo>
                  <a:cubicBezTo>
                    <a:pt x="107537" y="164687"/>
                    <a:pt x="111443" y="149924"/>
                    <a:pt x="111443" y="130493"/>
                  </a:cubicBezTo>
                  <a:cubicBezTo>
                    <a:pt x="111443" y="113062"/>
                    <a:pt x="108109" y="100013"/>
                    <a:pt x="101441" y="91345"/>
                  </a:cubicBezTo>
                  <a:cubicBezTo>
                    <a:pt x="94774" y="82677"/>
                    <a:pt x="86106" y="78391"/>
                    <a:pt x="75533" y="78391"/>
                  </a:cubicBezTo>
                  <a:cubicBezTo>
                    <a:pt x="69152" y="78295"/>
                    <a:pt x="63341" y="79724"/>
                    <a:pt x="58103" y="82582"/>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3" name="Freeform: Shape 1047">
              <a:extLst>
                <a:ext uri="{FF2B5EF4-FFF2-40B4-BE49-F238E27FC236}">
                  <a16:creationId xmlns:a16="http://schemas.microsoft.com/office/drawing/2014/main" id="{AF146EC2-0B12-F614-0E46-B964AD1735E6}"/>
                </a:ext>
              </a:extLst>
            </p:cNvPr>
            <p:cNvSpPr/>
            <p:nvPr/>
          </p:nvSpPr>
          <p:spPr>
            <a:xfrm>
              <a:off x="12770834" y="7044563"/>
              <a:ext cx="66103" cy="200501"/>
            </a:xfrm>
            <a:custGeom>
              <a:avLst/>
              <a:gdLst>
                <a:gd name="connsiteX0" fmla="*/ 19812 w 66103"/>
                <a:gd name="connsiteY0" fmla="*/ 17812 h 200501"/>
                <a:gd name="connsiteX1" fmla="*/ 0 w 66103"/>
                <a:gd name="connsiteY1" fmla="*/ 15145 h 200501"/>
                <a:gd name="connsiteX2" fmla="*/ 0 w 66103"/>
                <a:gd name="connsiteY2" fmla="*/ 4667 h 200501"/>
                <a:gd name="connsiteX3" fmla="*/ 39433 w 66103"/>
                <a:gd name="connsiteY3" fmla="*/ 0 h 200501"/>
                <a:gd name="connsiteX4" fmla="*/ 39910 w 66103"/>
                <a:gd name="connsiteY4" fmla="*/ 0 h 200501"/>
                <a:gd name="connsiteX5" fmla="*/ 45339 w 66103"/>
                <a:gd name="connsiteY5" fmla="*/ 3715 h 200501"/>
                <a:gd name="connsiteX6" fmla="*/ 45339 w 66103"/>
                <a:gd name="connsiteY6" fmla="*/ 186500 h 200501"/>
                <a:gd name="connsiteX7" fmla="*/ 66104 w 66103"/>
                <a:gd name="connsiteY7" fmla="*/ 188500 h 200501"/>
                <a:gd name="connsiteX8" fmla="*/ 66104 w 66103"/>
                <a:gd name="connsiteY8" fmla="*/ 200501 h 200501"/>
                <a:gd name="connsiteX9" fmla="*/ 0 w 66103"/>
                <a:gd name="connsiteY9" fmla="*/ 200501 h 200501"/>
                <a:gd name="connsiteX10" fmla="*/ 0 w 66103"/>
                <a:gd name="connsiteY10" fmla="*/ 188500 h 200501"/>
                <a:gd name="connsiteX11" fmla="*/ 19812 w 66103"/>
                <a:gd name="connsiteY11" fmla="*/ 186309 h 200501"/>
                <a:gd name="connsiteX12" fmla="*/ 19812 w 66103"/>
                <a:gd name="connsiteY12" fmla="*/ 17812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501">
                  <a:moveTo>
                    <a:pt x="19812" y="17812"/>
                  </a:moveTo>
                  <a:lnTo>
                    <a:pt x="0" y="15145"/>
                  </a:lnTo>
                  <a:lnTo>
                    <a:pt x="0" y="4667"/>
                  </a:lnTo>
                  <a:lnTo>
                    <a:pt x="39433" y="0"/>
                  </a:lnTo>
                  <a:lnTo>
                    <a:pt x="39910" y="0"/>
                  </a:lnTo>
                  <a:lnTo>
                    <a:pt x="45339" y="3715"/>
                  </a:lnTo>
                  <a:lnTo>
                    <a:pt x="45339" y="186500"/>
                  </a:lnTo>
                  <a:lnTo>
                    <a:pt x="66104" y="188500"/>
                  </a:lnTo>
                  <a:lnTo>
                    <a:pt x="66104" y="200501"/>
                  </a:lnTo>
                  <a:lnTo>
                    <a:pt x="0" y="200501"/>
                  </a:lnTo>
                  <a:lnTo>
                    <a:pt x="0" y="188500"/>
                  </a:lnTo>
                  <a:lnTo>
                    <a:pt x="19812" y="186309"/>
                  </a:lnTo>
                  <a:lnTo>
                    <a:pt x="19812" y="17812"/>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4" name="Freeform: Shape 1048">
              <a:extLst>
                <a:ext uri="{FF2B5EF4-FFF2-40B4-BE49-F238E27FC236}">
                  <a16:creationId xmlns:a16="http://schemas.microsoft.com/office/drawing/2014/main" id="{B31FE272-DFF6-988B-3F02-6FC79922DE76}"/>
                </a:ext>
              </a:extLst>
            </p:cNvPr>
            <p:cNvSpPr/>
            <p:nvPr/>
          </p:nvSpPr>
          <p:spPr>
            <a:xfrm>
              <a:off x="12853606"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6 w 64865"/>
                <a:gd name="connsiteY14" fmla="*/ 18097 h 194119"/>
                <a:gd name="connsiteX15" fmla="*/ 18669 w 64865"/>
                <a:gd name="connsiteY15" fmla="*/ 5143 h 194119"/>
                <a:gd name="connsiteX16" fmla="*/ 31813 w 64865"/>
                <a:gd name="connsiteY16" fmla="*/ 0 h 194119"/>
                <a:gd name="connsiteX17" fmla="*/ 44005 w 64865"/>
                <a:gd name="connsiteY17" fmla="*/ 4381 h 194119"/>
                <a:gd name="connsiteX18" fmla="*/ 47911 w 64865"/>
                <a:gd name="connsiteY18" fmla="*/ 15621 h 194119"/>
                <a:gd name="connsiteX19" fmla="*/ 43148 w 64865"/>
                <a:gd name="connsiteY19" fmla="*/ 28861 h 194119"/>
                <a:gd name="connsiteX20" fmla="*/ 29813 w 64865"/>
                <a:gd name="connsiteY20" fmla="*/ 33718 h 194119"/>
                <a:gd name="connsiteX21" fmla="*/ 29527 w 64865"/>
                <a:gd name="connsiteY21" fmla="*/ 33718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812" y="29337"/>
                  </a:moveTo>
                  <a:cubicBezTo>
                    <a:pt x="15240" y="26384"/>
                    <a:pt x="13906" y="22669"/>
                    <a:pt x="13906" y="18097"/>
                  </a:cubicBezTo>
                  <a:cubicBezTo>
                    <a:pt x="13906" y="12859"/>
                    <a:pt x="15526" y="8572"/>
                    <a:pt x="18669" y="5143"/>
                  </a:cubicBezTo>
                  <a:cubicBezTo>
                    <a:pt x="21812" y="1714"/>
                    <a:pt x="26194" y="0"/>
                    <a:pt x="31813" y="0"/>
                  </a:cubicBezTo>
                  <a:cubicBezTo>
                    <a:pt x="37338" y="0"/>
                    <a:pt x="41434" y="1429"/>
                    <a:pt x="44005" y="4381"/>
                  </a:cubicBezTo>
                  <a:cubicBezTo>
                    <a:pt x="46577" y="7334"/>
                    <a:pt x="47911" y="11049"/>
                    <a:pt x="47911" y="15621"/>
                  </a:cubicBezTo>
                  <a:cubicBezTo>
                    <a:pt x="47911" y="21145"/>
                    <a:pt x="46292" y="25527"/>
                    <a:pt x="43148" y="28861"/>
                  </a:cubicBezTo>
                  <a:cubicBezTo>
                    <a:pt x="40005" y="32194"/>
                    <a:pt x="35528" y="33718"/>
                    <a:pt x="29813" y="33718"/>
                  </a:cubicBezTo>
                  <a:lnTo>
                    <a:pt x="29527" y="33718"/>
                  </a:lnTo>
                  <a:cubicBezTo>
                    <a:pt x="24384" y="33718"/>
                    <a:pt x="20479" y="32290"/>
                    <a:pt x="17812"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5" name="Freeform: Shape 1049">
              <a:extLst>
                <a:ext uri="{FF2B5EF4-FFF2-40B4-BE49-F238E27FC236}">
                  <a16:creationId xmlns:a16="http://schemas.microsoft.com/office/drawing/2014/main" id="{28676A4F-14C3-DF05-C19E-1E889FB1C797}"/>
                </a:ext>
              </a:extLst>
            </p:cNvPr>
            <p:cNvSpPr/>
            <p:nvPr/>
          </p:nvSpPr>
          <p:spPr>
            <a:xfrm>
              <a:off x="12932947" y="7105427"/>
              <a:ext cx="107158" cy="142303"/>
            </a:xfrm>
            <a:custGeom>
              <a:avLst/>
              <a:gdLst>
                <a:gd name="connsiteX0" fmla="*/ 7908 w 107158"/>
                <a:gd name="connsiteY0" fmla="*/ 35719 h 142303"/>
                <a:gd name="connsiteX1" fmla="*/ 31435 w 107158"/>
                <a:gd name="connsiteY1" fmla="*/ 9620 h 142303"/>
                <a:gd name="connsiteX2" fmla="*/ 68773 w 107158"/>
                <a:gd name="connsiteY2" fmla="*/ 0 h 142303"/>
                <a:gd name="connsiteX3" fmla="*/ 86871 w 107158"/>
                <a:gd name="connsiteY3" fmla="*/ 2000 h 142303"/>
                <a:gd name="connsiteX4" fmla="*/ 104968 w 107158"/>
                <a:gd name="connsiteY4" fmla="*/ 7429 h 142303"/>
                <a:gd name="connsiteX5" fmla="*/ 104016 w 107158"/>
                <a:gd name="connsiteY5" fmla="*/ 45149 h 142303"/>
                <a:gd name="connsiteX6" fmla="*/ 88109 w 107158"/>
                <a:gd name="connsiteY6" fmla="*/ 45149 h 142303"/>
                <a:gd name="connsiteX7" fmla="*/ 82680 w 107158"/>
                <a:gd name="connsiteY7" fmla="*/ 20193 h 142303"/>
                <a:gd name="connsiteX8" fmla="*/ 64106 w 107158"/>
                <a:gd name="connsiteY8" fmla="*/ 13335 h 142303"/>
                <a:gd name="connsiteX9" fmla="*/ 37055 w 107158"/>
                <a:gd name="connsiteY9" fmla="*/ 27146 h 142303"/>
                <a:gd name="connsiteX10" fmla="*/ 27149 w 107158"/>
                <a:gd name="connsiteY10" fmla="*/ 66389 h 142303"/>
                <a:gd name="connsiteX11" fmla="*/ 38293 w 107158"/>
                <a:gd name="connsiteY11" fmla="*/ 110300 h 142303"/>
                <a:gd name="connsiteX12" fmla="*/ 67249 w 107158"/>
                <a:gd name="connsiteY12" fmla="*/ 125349 h 142303"/>
                <a:gd name="connsiteX13" fmla="*/ 86680 w 107158"/>
                <a:gd name="connsiteY13" fmla="*/ 122206 h 142303"/>
                <a:gd name="connsiteX14" fmla="*/ 102492 w 107158"/>
                <a:gd name="connsiteY14" fmla="*/ 114586 h 142303"/>
                <a:gd name="connsiteX15" fmla="*/ 107159 w 107158"/>
                <a:gd name="connsiteY15" fmla="*/ 124397 h 142303"/>
                <a:gd name="connsiteX16" fmla="*/ 87728 w 107158"/>
                <a:gd name="connsiteY16" fmla="*/ 136779 h 142303"/>
                <a:gd name="connsiteX17" fmla="*/ 61629 w 107158"/>
                <a:gd name="connsiteY17" fmla="*/ 142304 h 142303"/>
                <a:gd name="connsiteX18" fmla="*/ 27720 w 107158"/>
                <a:gd name="connsiteY18" fmla="*/ 133255 h 142303"/>
                <a:gd name="connsiteX19" fmla="*/ 6956 w 107158"/>
                <a:gd name="connsiteY19" fmla="*/ 108395 h 142303"/>
                <a:gd name="connsiteX20" fmla="*/ 2 w 107158"/>
                <a:gd name="connsiteY20" fmla="*/ 72581 h 142303"/>
                <a:gd name="connsiteX21" fmla="*/ 7908 w 107158"/>
                <a:gd name="connsiteY21" fmla="*/ 35719 h 14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7158" h="142303">
                  <a:moveTo>
                    <a:pt x="7908" y="35719"/>
                  </a:moveTo>
                  <a:cubicBezTo>
                    <a:pt x="13242" y="24765"/>
                    <a:pt x="21053" y="16097"/>
                    <a:pt x="31435" y="9620"/>
                  </a:cubicBezTo>
                  <a:cubicBezTo>
                    <a:pt x="41817" y="3143"/>
                    <a:pt x="54200" y="0"/>
                    <a:pt x="68773" y="0"/>
                  </a:cubicBezTo>
                  <a:cubicBezTo>
                    <a:pt x="75822" y="0"/>
                    <a:pt x="81822" y="667"/>
                    <a:pt x="86871" y="2000"/>
                  </a:cubicBezTo>
                  <a:cubicBezTo>
                    <a:pt x="91919" y="3334"/>
                    <a:pt x="97920" y="5144"/>
                    <a:pt x="104968" y="7429"/>
                  </a:cubicBezTo>
                  <a:lnTo>
                    <a:pt x="104016" y="45149"/>
                  </a:lnTo>
                  <a:lnTo>
                    <a:pt x="88109" y="45149"/>
                  </a:lnTo>
                  <a:lnTo>
                    <a:pt x="82680" y="20193"/>
                  </a:lnTo>
                  <a:cubicBezTo>
                    <a:pt x="81727" y="15621"/>
                    <a:pt x="75536" y="13335"/>
                    <a:pt x="64106" y="13335"/>
                  </a:cubicBezTo>
                  <a:cubicBezTo>
                    <a:pt x="52676" y="13335"/>
                    <a:pt x="43627" y="17907"/>
                    <a:pt x="37055" y="27146"/>
                  </a:cubicBezTo>
                  <a:cubicBezTo>
                    <a:pt x="30483" y="36385"/>
                    <a:pt x="27149" y="49435"/>
                    <a:pt x="27149" y="66389"/>
                  </a:cubicBezTo>
                  <a:cubicBezTo>
                    <a:pt x="27149" y="85630"/>
                    <a:pt x="30864" y="100298"/>
                    <a:pt x="38293" y="110300"/>
                  </a:cubicBezTo>
                  <a:cubicBezTo>
                    <a:pt x="45722" y="120301"/>
                    <a:pt x="55343" y="125349"/>
                    <a:pt x="67249" y="125349"/>
                  </a:cubicBezTo>
                  <a:cubicBezTo>
                    <a:pt x="74107" y="125349"/>
                    <a:pt x="80584" y="124301"/>
                    <a:pt x="86680" y="122206"/>
                  </a:cubicBezTo>
                  <a:cubicBezTo>
                    <a:pt x="92776" y="120110"/>
                    <a:pt x="98015" y="117539"/>
                    <a:pt x="102492" y="114586"/>
                  </a:cubicBezTo>
                  <a:lnTo>
                    <a:pt x="107159" y="124397"/>
                  </a:lnTo>
                  <a:cubicBezTo>
                    <a:pt x="102777" y="128969"/>
                    <a:pt x="96300" y="133064"/>
                    <a:pt x="87728" y="136779"/>
                  </a:cubicBezTo>
                  <a:cubicBezTo>
                    <a:pt x="79155" y="140494"/>
                    <a:pt x="70488" y="142304"/>
                    <a:pt x="61629" y="142304"/>
                  </a:cubicBezTo>
                  <a:cubicBezTo>
                    <a:pt x="48294" y="142304"/>
                    <a:pt x="36960" y="139256"/>
                    <a:pt x="27720" y="133255"/>
                  </a:cubicBezTo>
                  <a:cubicBezTo>
                    <a:pt x="18481" y="127254"/>
                    <a:pt x="11528" y="118967"/>
                    <a:pt x="6956" y="108395"/>
                  </a:cubicBezTo>
                  <a:cubicBezTo>
                    <a:pt x="2384" y="97822"/>
                    <a:pt x="2" y="85916"/>
                    <a:pt x="2" y="72581"/>
                  </a:cubicBezTo>
                  <a:cubicBezTo>
                    <a:pt x="-93" y="58865"/>
                    <a:pt x="2574" y="46673"/>
                    <a:pt x="7908" y="3571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6" name="Freeform: Shape 1050">
              <a:extLst>
                <a:ext uri="{FF2B5EF4-FFF2-40B4-BE49-F238E27FC236}">
                  <a16:creationId xmlns:a16="http://schemas.microsoft.com/office/drawing/2014/main" id="{5B76D106-B9B4-335D-8061-45E41D2B04CC}"/>
                </a:ext>
              </a:extLst>
            </p:cNvPr>
            <p:cNvSpPr/>
            <p:nvPr/>
          </p:nvSpPr>
          <p:spPr>
            <a:xfrm>
              <a:off x="13061251" y="7036085"/>
              <a:ext cx="120205" cy="211455"/>
            </a:xfrm>
            <a:custGeom>
              <a:avLst/>
              <a:gdLst>
                <a:gd name="connsiteX0" fmla="*/ 23146 w 120205"/>
                <a:gd name="connsiteY0" fmla="*/ 138208 h 211455"/>
                <a:gd name="connsiteX1" fmla="*/ 81439 w 120205"/>
                <a:gd name="connsiteY1" fmla="*/ 126587 h 211455"/>
                <a:gd name="connsiteX2" fmla="*/ 81439 w 120205"/>
                <a:gd name="connsiteY2" fmla="*/ 119729 h 211455"/>
                <a:gd name="connsiteX3" fmla="*/ 78962 w 120205"/>
                <a:gd name="connsiteY3" fmla="*/ 101632 h 211455"/>
                <a:gd name="connsiteX4" fmla="*/ 70485 w 120205"/>
                <a:gd name="connsiteY4" fmla="*/ 91916 h 211455"/>
                <a:gd name="connsiteX5" fmla="*/ 53435 w 120205"/>
                <a:gd name="connsiteY5" fmla="*/ 88868 h 211455"/>
                <a:gd name="connsiteX6" fmla="*/ 31052 w 120205"/>
                <a:gd name="connsiteY6" fmla="*/ 92393 h 211455"/>
                <a:gd name="connsiteX7" fmla="*/ 11335 w 120205"/>
                <a:gd name="connsiteY7" fmla="*/ 101060 h 211455"/>
                <a:gd name="connsiteX8" fmla="*/ 5239 w 120205"/>
                <a:gd name="connsiteY8" fmla="*/ 88297 h 211455"/>
                <a:gd name="connsiteX9" fmla="*/ 16954 w 120205"/>
                <a:gd name="connsiteY9" fmla="*/ 81153 h 211455"/>
                <a:gd name="connsiteX10" fmla="*/ 36767 w 120205"/>
                <a:gd name="connsiteY10" fmla="*/ 73343 h 211455"/>
                <a:gd name="connsiteX11" fmla="*/ 59246 w 120205"/>
                <a:gd name="connsiteY11" fmla="*/ 69914 h 211455"/>
                <a:gd name="connsiteX12" fmla="*/ 86773 w 120205"/>
                <a:gd name="connsiteY12" fmla="*/ 74676 h 211455"/>
                <a:gd name="connsiteX13" fmla="*/ 101346 w 120205"/>
                <a:gd name="connsiteY13" fmla="*/ 90011 h 211455"/>
                <a:gd name="connsiteX14" fmla="*/ 105728 w 120205"/>
                <a:gd name="connsiteY14" fmla="*/ 118205 h 211455"/>
                <a:gd name="connsiteX15" fmla="*/ 105728 w 120205"/>
                <a:gd name="connsiteY15" fmla="*/ 196787 h 211455"/>
                <a:gd name="connsiteX16" fmla="*/ 120206 w 120205"/>
                <a:gd name="connsiteY16" fmla="*/ 196787 h 211455"/>
                <a:gd name="connsiteX17" fmla="*/ 120206 w 120205"/>
                <a:gd name="connsiteY17" fmla="*/ 207550 h 211455"/>
                <a:gd name="connsiteX18" fmla="*/ 107823 w 120205"/>
                <a:gd name="connsiteY18" fmla="*/ 210026 h 211455"/>
                <a:gd name="connsiteX19" fmla="*/ 94774 w 120205"/>
                <a:gd name="connsiteY19" fmla="*/ 211265 h 211455"/>
                <a:gd name="connsiteX20" fmla="*/ 85439 w 120205"/>
                <a:gd name="connsiteY20" fmla="*/ 209169 h 211455"/>
                <a:gd name="connsiteX21" fmla="*/ 82963 w 120205"/>
                <a:gd name="connsiteY21" fmla="*/ 200025 h 211455"/>
                <a:gd name="connsiteX22" fmla="*/ 82963 w 120205"/>
                <a:gd name="connsiteY22" fmla="*/ 191929 h 211455"/>
                <a:gd name="connsiteX23" fmla="*/ 64961 w 120205"/>
                <a:gd name="connsiteY23" fmla="*/ 205359 h 211455"/>
                <a:gd name="connsiteX24" fmla="*/ 40862 w 120205"/>
                <a:gd name="connsiteY24" fmla="*/ 211455 h 211455"/>
                <a:gd name="connsiteX25" fmla="*/ 11621 w 120205"/>
                <a:gd name="connsiteY25" fmla="*/ 201263 h 211455"/>
                <a:gd name="connsiteX26" fmla="*/ 0 w 120205"/>
                <a:gd name="connsiteY26" fmla="*/ 172021 h 211455"/>
                <a:gd name="connsiteX27" fmla="*/ 23146 w 120205"/>
                <a:gd name="connsiteY27" fmla="*/ 138208 h 211455"/>
                <a:gd name="connsiteX28" fmla="*/ 34766 w 120205"/>
                <a:gd name="connsiteY28" fmla="*/ 42196 h 211455"/>
                <a:gd name="connsiteX29" fmla="*/ 20479 w 120205"/>
                <a:gd name="connsiteY29" fmla="*/ 27623 h 211455"/>
                <a:gd name="connsiteX30" fmla="*/ 15621 w 120205"/>
                <a:gd name="connsiteY30" fmla="*/ 7430 h 211455"/>
                <a:gd name="connsiteX31" fmla="*/ 16097 w 120205"/>
                <a:gd name="connsiteY31" fmla="*/ 95 h 211455"/>
                <a:gd name="connsiteX32" fmla="*/ 29051 w 120205"/>
                <a:gd name="connsiteY32" fmla="*/ 95 h 211455"/>
                <a:gd name="connsiteX33" fmla="*/ 29337 w 120205"/>
                <a:gd name="connsiteY33" fmla="*/ 4477 h 211455"/>
                <a:gd name="connsiteX34" fmla="*/ 36957 w 120205"/>
                <a:gd name="connsiteY34" fmla="*/ 20765 h 211455"/>
                <a:gd name="connsiteX35" fmla="*/ 56769 w 120205"/>
                <a:gd name="connsiteY35" fmla="*/ 27718 h 211455"/>
                <a:gd name="connsiteX36" fmla="*/ 76391 w 120205"/>
                <a:gd name="connsiteY36" fmla="*/ 20574 h 211455"/>
                <a:gd name="connsiteX37" fmla="*/ 83534 w 120205"/>
                <a:gd name="connsiteY37" fmla="*/ 4382 h 211455"/>
                <a:gd name="connsiteX38" fmla="*/ 83820 w 120205"/>
                <a:gd name="connsiteY38" fmla="*/ 0 h 211455"/>
                <a:gd name="connsiteX39" fmla="*/ 96583 w 120205"/>
                <a:gd name="connsiteY39" fmla="*/ 0 h 211455"/>
                <a:gd name="connsiteX40" fmla="*/ 97060 w 120205"/>
                <a:gd name="connsiteY40" fmla="*/ 7144 h 211455"/>
                <a:gd name="connsiteX41" fmla="*/ 92012 w 120205"/>
                <a:gd name="connsiteY41" fmla="*/ 27242 h 211455"/>
                <a:gd name="connsiteX42" fmla="*/ 77819 w 120205"/>
                <a:gd name="connsiteY42" fmla="*/ 42005 h 211455"/>
                <a:gd name="connsiteX43" fmla="*/ 56864 w 120205"/>
                <a:gd name="connsiteY43" fmla="*/ 47530 h 211455"/>
                <a:gd name="connsiteX44" fmla="*/ 34766 w 120205"/>
                <a:gd name="connsiteY44" fmla="*/ 42196 h 211455"/>
                <a:gd name="connsiteX45" fmla="*/ 66199 w 120205"/>
                <a:gd name="connsiteY45" fmla="*/ 190976 h 211455"/>
                <a:gd name="connsiteX46" fmla="*/ 81344 w 120205"/>
                <a:gd name="connsiteY46" fmla="*/ 181642 h 211455"/>
                <a:gd name="connsiteX47" fmla="*/ 81344 w 120205"/>
                <a:gd name="connsiteY47" fmla="*/ 139541 h 211455"/>
                <a:gd name="connsiteX48" fmla="*/ 41053 w 120205"/>
                <a:gd name="connsiteY48" fmla="*/ 147733 h 211455"/>
                <a:gd name="connsiteX49" fmla="*/ 27432 w 120205"/>
                <a:gd name="connsiteY49" fmla="*/ 169164 h 211455"/>
                <a:gd name="connsiteX50" fmla="*/ 33909 w 120205"/>
                <a:gd name="connsiteY50" fmla="*/ 188595 h 211455"/>
                <a:gd name="connsiteX51" fmla="*/ 51435 w 120205"/>
                <a:gd name="connsiteY51" fmla="*/ 194881 h 211455"/>
                <a:gd name="connsiteX52" fmla="*/ 66199 w 120205"/>
                <a:gd name="connsiteY52" fmla="*/ 190976 h 21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455">
                  <a:moveTo>
                    <a:pt x="23146" y="138208"/>
                  </a:moveTo>
                  <a:cubicBezTo>
                    <a:pt x="38481" y="130969"/>
                    <a:pt x="57912" y="127064"/>
                    <a:pt x="81439" y="126587"/>
                  </a:cubicBezTo>
                  <a:lnTo>
                    <a:pt x="81439" y="119729"/>
                  </a:lnTo>
                  <a:cubicBezTo>
                    <a:pt x="81439" y="112014"/>
                    <a:pt x="80582" y="106013"/>
                    <a:pt x="78962" y="101632"/>
                  </a:cubicBezTo>
                  <a:cubicBezTo>
                    <a:pt x="77343" y="97250"/>
                    <a:pt x="74486" y="94012"/>
                    <a:pt x="70485" y="91916"/>
                  </a:cubicBezTo>
                  <a:cubicBezTo>
                    <a:pt x="66485" y="89916"/>
                    <a:pt x="60865" y="88868"/>
                    <a:pt x="53435" y="88868"/>
                  </a:cubicBezTo>
                  <a:cubicBezTo>
                    <a:pt x="45149" y="88868"/>
                    <a:pt x="37624" y="90011"/>
                    <a:pt x="31052" y="92393"/>
                  </a:cubicBezTo>
                  <a:cubicBezTo>
                    <a:pt x="24479" y="94774"/>
                    <a:pt x="17907" y="97631"/>
                    <a:pt x="11335" y="101060"/>
                  </a:cubicBezTo>
                  <a:lnTo>
                    <a:pt x="5239" y="88297"/>
                  </a:lnTo>
                  <a:cubicBezTo>
                    <a:pt x="7334" y="86487"/>
                    <a:pt x="11240" y="84106"/>
                    <a:pt x="16954" y="81153"/>
                  </a:cubicBezTo>
                  <a:cubicBezTo>
                    <a:pt x="22670" y="78200"/>
                    <a:pt x="29242" y="75629"/>
                    <a:pt x="36767" y="73343"/>
                  </a:cubicBezTo>
                  <a:cubicBezTo>
                    <a:pt x="44291" y="71056"/>
                    <a:pt x="51816" y="69914"/>
                    <a:pt x="59246" y="69914"/>
                  </a:cubicBezTo>
                  <a:cubicBezTo>
                    <a:pt x="70866" y="69914"/>
                    <a:pt x="80010" y="71533"/>
                    <a:pt x="86773" y="74676"/>
                  </a:cubicBezTo>
                  <a:cubicBezTo>
                    <a:pt x="93536" y="77819"/>
                    <a:pt x="98393" y="82963"/>
                    <a:pt x="101346" y="90011"/>
                  </a:cubicBezTo>
                  <a:cubicBezTo>
                    <a:pt x="104299" y="97060"/>
                    <a:pt x="105728" y="106394"/>
                    <a:pt x="105728" y="118205"/>
                  </a:cubicBezTo>
                  <a:lnTo>
                    <a:pt x="105728" y="196787"/>
                  </a:lnTo>
                  <a:lnTo>
                    <a:pt x="120206" y="196787"/>
                  </a:lnTo>
                  <a:lnTo>
                    <a:pt x="120206" y="207550"/>
                  </a:lnTo>
                  <a:cubicBezTo>
                    <a:pt x="116967" y="208407"/>
                    <a:pt x="112776" y="209169"/>
                    <a:pt x="107823" y="210026"/>
                  </a:cubicBezTo>
                  <a:cubicBezTo>
                    <a:pt x="102870" y="210884"/>
                    <a:pt x="98489" y="211265"/>
                    <a:pt x="94774" y="211265"/>
                  </a:cubicBezTo>
                  <a:cubicBezTo>
                    <a:pt x="90202" y="211265"/>
                    <a:pt x="87058" y="210598"/>
                    <a:pt x="85439" y="209169"/>
                  </a:cubicBezTo>
                  <a:cubicBezTo>
                    <a:pt x="83820" y="207740"/>
                    <a:pt x="82963" y="204692"/>
                    <a:pt x="82963" y="200025"/>
                  </a:cubicBezTo>
                  <a:lnTo>
                    <a:pt x="82963" y="191929"/>
                  </a:lnTo>
                  <a:cubicBezTo>
                    <a:pt x="78105" y="196787"/>
                    <a:pt x="72104" y="201359"/>
                    <a:pt x="64961" y="205359"/>
                  </a:cubicBezTo>
                  <a:cubicBezTo>
                    <a:pt x="57817" y="209455"/>
                    <a:pt x="49816" y="211455"/>
                    <a:pt x="40862" y="211455"/>
                  </a:cubicBezTo>
                  <a:cubicBezTo>
                    <a:pt x="29147" y="211455"/>
                    <a:pt x="19336" y="208026"/>
                    <a:pt x="11621" y="201263"/>
                  </a:cubicBezTo>
                  <a:cubicBezTo>
                    <a:pt x="3905" y="194500"/>
                    <a:pt x="0" y="184785"/>
                    <a:pt x="0" y="172021"/>
                  </a:cubicBezTo>
                  <a:cubicBezTo>
                    <a:pt x="95" y="156781"/>
                    <a:pt x="7811" y="145447"/>
                    <a:pt x="23146" y="138208"/>
                  </a:cubicBezTo>
                  <a:close/>
                  <a:moveTo>
                    <a:pt x="34766" y="42196"/>
                  </a:moveTo>
                  <a:cubicBezTo>
                    <a:pt x="28480" y="38576"/>
                    <a:pt x="23717" y="33719"/>
                    <a:pt x="20479" y="27623"/>
                  </a:cubicBezTo>
                  <a:cubicBezTo>
                    <a:pt x="17240" y="21527"/>
                    <a:pt x="15621" y="14764"/>
                    <a:pt x="15621" y="7430"/>
                  </a:cubicBezTo>
                  <a:cubicBezTo>
                    <a:pt x="15621" y="3810"/>
                    <a:pt x="15812" y="1429"/>
                    <a:pt x="16097" y="95"/>
                  </a:cubicBezTo>
                  <a:lnTo>
                    <a:pt x="29051" y="95"/>
                  </a:lnTo>
                  <a:cubicBezTo>
                    <a:pt x="29051" y="1905"/>
                    <a:pt x="29147" y="3334"/>
                    <a:pt x="29337" y="4477"/>
                  </a:cubicBezTo>
                  <a:cubicBezTo>
                    <a:pt x="30004" y="10668"/>
                    <a:pt x="32480" y="16097"/>
                    <a:pt x="36957" y="20765"/>
                  </a:cubicBezTo>
                  <a:cubicBezTo>
                    <a:pt x="41434" y="25432"/>
                    <a:pt x="48006" y="27718"/>
                    <a:pt x="56769" y="27718"/>
                  </a:cubicBezTo>
                  <a:cubicBezTo>
                    <a:pt x="65627" y="27718"/>
                    <a:pt x="72104" y="25336"/>
                    <a:pt x="76391" y="20574"/>
                  </a:cubicBezTo>
                  <a:cubicBezTo>
                    <a:pt x="80677" y="15811"/>
                    <a:pt x="82963" y="10478"/>
                    <a:pt x="83534" y="4382"/>
                  </a:cubicBezTo>
                  <a:cubicBezTo>
                    <a:pt x="83820" y="2096"/>
                    <a:pt x="83915" y="667"/>
                    <a:pt x="83820" y="0"/>
                  </a:cubicBezTo>
                  <a:lnTo>
                    <a:pt x="96583" y="0"/>
                  </a:lnTo>
                  <a:cubicBezTo>
                    <a:pt x="96965" y="2572"/>
                    <a:pt x="97060" y="4953"/>
                    <a:pt x="97060" y="7144"/>
                  </a:cubicBezTo>
                  <a:cubicBezTo>
                    <a:pt x="97060" y="14288"/>
                    <a:pt x="95345" y="21050"/>
                    <a:pt x="92012" y="27242"/>
                  </a:cubicBezTo>
                  <a:cubicBezTo>
                    <a:pt x="88678" y="33433"/>
                    <a:pt x="83915" y="38386"/>
                    <a:pt x="77819" y="42005"/>
                  </a:cubicBezTo>
                  <a:cubicBezTo>
                    <a:pt x="71723" y="45625"/>
                    <a:pt x="64675" y="47530"/>
                    <a:pt x="56864" y="47530"/>
                  </a:cubicBezTo>
                  <a:cubicBezTo>
                    <a:pt x="48292" y="47530"/>
                    <a:pt x="41053" y="45720"/>
                    <a:pt x="34766" y="42196"/>
                  </a:cubicBezTo>
                  <a:close/>
                  <a:moveTo>
                    <a:pt x="66199" y="190976"/>
                  </a:moveTo>
                  <a:cubicBezTo>
                    <a:pt x="71723" y="188404"/>
                    <a:pt x="76772" y="185261"/>
                    <a:pt x="81344" y="181642"/>
                  </a:cubicBezTo>
                  <a:lnTo>
                    <a:pt x="81344" y="139541"/>
                  </a:lnTo>
                  <a:cubicBezTo>
                    <a:pt x="63532" y="139541"/>
                    <a:pt x="50102" y="142304"/>
                    <a:pt x="41053" y="147733"/>
                  </a:cubicBezTo>
                  <a:cubicBezTo>
                    <a:pt x="32004" y="153162"/>
                    <a:pt x="27432" y="160306"/>
                    <a:pt x="27432" y="169164"/>
                  </a:cubicBezTo>
                  <a:cubicBezTo>
                    <a:pt x="27432" y="178022"/>
                    <a:pt x="29623" y="184499"/>
                    <a:pt x="33909" y="188595"/>
                  </a:cubicBezTo>
                  <a:cubicBezTo>
                    <a:pt x="38195" y="192786"/>
                    <a:pt x="44101" y="194881"/>
                    <a:pt x="51435" y="194881"/>
                  </a:cubicBezTo>
                  <a:cubicBezTo>
                    <a:pt x="55721" y="194881"/>
                    <a:pt x="60674"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87" name="Graphic 152">
            <a:extLst>
              <a:ext uri="{FF2B5EF4-FFF2-40B4-BE49-F238E27FC236}">
                <a16:creationId xmlns:a16="http://schemas.microsoft.com/office/drawing/2014/main" id="{03E3C1D6-5C43-662C-C6F0-E2C442226243}"/>
              </a:ext>
            </a:extLst>
          </p:cNvPr>
          <p:cNvGrpSpPr>
            <a:grpSpLocks noChangeAspect="1"/>
          </p:cNvGrpSpPr>
          <p:nvPr userDrawn="1"/>
        </p:nvGrpSpPr>
        <p:grpSpPr bwMode="auto">
          <a:xfrm>
            <a:off x="4381500" y="8812213"/>
            <a:ext cx="3146425" cy="3632200"/>
            <a:chOff x="11010900" y="5504656"/>
            <a:chExt cx="2359628" cy="2724721"/>
          </a:xfrm>
        </p:grpSpPr>
        <p:sp>
          <p:nvSpPr>
            <p:cNvPr id="88" name="Freeform: Shape 1052">
              <a:extLst>
                <a:ext uri="{FF2B5EF4-FFF2-40B4-BE49-F238E27FC236}">
                  <a16:creationId xmlns:a16="http://schemas.microsoft.com/office/drawing/2014/main" id="{1DB70CC4-CBF6-3886-AEC6-5E21261E05A4}"/>
                </a:ext>
              </a:extLst>
            </p:cNvPr>
            <p:cNvSpPr/>
            <p:nvPr/>
          </p:nvSpPr>
          <p:spPr>
            <a:xfrm>
              <a:off x="11010900" y="5504656"/>
              <a:ext cx="1179814" cy="2724721"/>
            </a:xfrm>
            <a:custGeom>
              <a:avLst/>
              <a:gdLst>
                <a:gd name="connsiteX0" fmla="*/ 1179862 w 1179861"/>
                <a:gd name="connsiteY0" fmla="*/ 0 h 2724721"/>
                <a:gd name="connsiteX1" fmla="*/ 144685 w 1179861"/>
                <a:gd name="connsiteY1" fmla="*/ 597599 h 2724721"/>
                <a:gd name="connsiteX2" fmla="*/ 0 w 1179861"/>
                <a:gd name="connsiteY2" fmla="*/ 848297 h 2724721"/>
                <a:gd name="connsiteX3" fmla="*/ 0 w 1179861"/>
                <a:gd name="connsiteY3" fmla="*/ 1876425 h 2724721"/>
                <a:gd name="connsiteX4" fmla="*/ 144685 w 1179861"/>
                <a:gd name="connsiteY4" fmla="*/ 2127123 h 2724721"/>
                <a:gd name="connsiteX5" fmla="*/ 1179767 w 1179861"/>
                <a:gd name="connsiteY5" fmla="*/ 2724722 h 2724721"/>
                <a:gd name="connsiteX6" fmla="*/ 1179767 w 1179861"/>
                <a:gd name="connsiteY6" fmla="*/ 0 h 272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9861" h="2724721">
                  <a:moveTo>
                    <a:pt x="1179862" y="0"/>
                  </a:moveTo>
                  <a:lnTo>
                    <a:pt x="144685" y="597599"/>
                  </a:lnTo>
                  <a:cubicBezTo>
                    <a:pt x="55150" y="649319"/>
                    <a:pt x="0" y="744855"/>
                    <a:pt x="0" y="848297"/>
                  </a:cubicBezTo>
                  <a:lnTo>
                    <a:pt x="0" y="1876425"/>
                  </a:lnTo>
                  <a:cubicBezTo>
                    <a:pt x="0" y="1979867"/>
                    <a:pt x="55150" y="2075402"/>
                    <a:pt x="144685" y="2127123"/>
                  </a:cubicBezTo>
                  <a:lnTo>
                    <a:pt x="1179767" y="2724722"/>
                  </a:lnTo>
                  <a:lnTo>
                    <a:pt x="1179767" y="0"/>
                  </a:lnTo>
                  <a:close/>
                </a:path>
              </a:pathLst>
            </a:custGeom>
            <a:solidFill>
              <a:schemeClr val="accent4"/>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9" name="Freeform: Shape 93">
              <a:extLst>
                <a:ext uri="{FF2B5EF4-FFF2-40B4-BE49-F238E27FC236}">
                  <a16:creationId xmlns:a16="http://schemas.microsoft.com/office/drawing/2014/main" id="{49B3E1BB-82E7-44DF-B913-C5C3B31D08FE}"/>
                </a:ext>
              </a:extLst>
            </p:cNvPr>
            <p:cNvSpPr>
              <a:spLocks/>
            </p:cNvSpPr>
            <p:nvPr/>
          </p:nvSpPr>
          <p:spPr bwMode="auto">
            <a:xfrm>
              <a:off x="12190761" y="5504656"/>
              <a:ext cx="1179766" cy="2724721"/>
            </a:xfrm>
            <a:custGeom>
              <a:avLst/>
              <a:gdLst>
                <a:gd name="T0" fmla="*/ 0 w 1179766"/>
                <a:gd name="T1" fmla="*/ 0 h 2724721"/>
                <a:gd name="T2" fmla="*/ 1035082 w 1179766"/>
                <a:gd name="T3" fmla="*/ 597599 h 2724721"/>
                <a:gd name="T4" fmla="*/ 1179766 w 1179766"/>
                <a:gd name="T5" fmla="*/ 848297 h 2724721"/>
                <a:gd name="T6" fmla="*/ 1179766 w 1179766"/>
                <a:gd name="T7" fmla="*/ 1876425 h 2724721"/>
                <a:gd name="T8" fmla="*/ 1035082 w 1179766"/>
                <a:gd name="T9" fmla="*/ 2127123 h 2724721"/>
                <a:gd name="T10" fmla="*/ 0 w 1179766"/>
                <a:gd name="T11" fmla="*/ 2724722 h 2724721"/>
                <a:gd name="T12" fmla="*/ 0 w 1179766"/>
                <a:gd name="T13" fmla="*/ 0 h 27247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9766" h="2724721">
                  <a:moveTo>
                    <a:pt x="0" y="0"/>
                  </a:moveTo>
                  <a:lnTo>
                    <a:pt x="1035082" y="597599"/>
                  </a:lnTo>
                  <a:cubicBezTo>
                    <a:pt x="1124617" y="649319"/>
                    <a:pt x="1179766" y="744855"/>
                    <a:pt x="1179766" y="848297"/>
                  </a:cubicBezTo>
                  <a:lnTo>
                    <a:pt x="1179766" y="1876425"/>
                  </a:lnTo>
                  <a:cubicBezTo>
                    <a:pt x="1179766" y="1979867"/>
                    <a:pt x="1124617" y="2075402"/>
                    <a:pt x="1035082" y="2127123"/>
                  </a:cubicBezTo>
                  <a:lnTo>
                    <a:pt x="0" y="2724722"/>
                  </a:lnTo>
                  <a:lnTo>
                    <a:pt x="0" y="0"/>
                  </a:ln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a:p>
          </p:txBody>
        </p:sp>
      </p:grpSp>
    </p:spTree>
    <p:extLst>
      <p:ext uri="{BB962C8B-B14F-4D97-AF65-F5344CB8AC3E}">
        <p14:creationId xmlns:p14="http://schemas.microsoft.com/office/powerpoint/2010/main" val="3225625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apitol">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1EFC9239-2CCA-4664-CEBB-722B3BF991DB}"/>
              </a:ext>
            </a:extLst>
          </p:cNvPr>
          <p:cNvSpPr/>
          <p:nvPr userDrawn="1"/>
        </p:nvSpPr>
        <p:spPr>
          <a:xfrm>
            <a:off x="-3175" y="-19050"/>
            <a:ext cx="1530350" cy="13752513"/>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hangingPunct="1">
              <a:defRPr/>
            </a:pPr>
            <a:endParaRPr lang="ro-RO">
              <a:solidFill>
                <a:srgbClr val="FFFFFF"/>
              </a:solidFill>
            </a:endParaRPr>
          </a:p>
        </p:txBody>
      </p:sp>
      <p:grpSp>
        <p:nvGrpSpPr>
          <p:cNvPr id="4" name="Graphic 7">
            <a:extLst>
              <a:ext uri="{FF2B5EF4-FFF2-40B4-BE49-F238E27FC236}">
                <a16:creationId xmlns:a16="http://schemas.microsoft.com/office/drawing/2014/main" id="{35780218-CF58-F3AD-9D0F-867464EF4D49}"/>
              </a:ext>
            </a:extLst>
          </p:cNvPr>
          <p:cNvGrpSpPr>
            <a:grpSpLocks/>
          </p:cNvGrpSpPr>
          <p:nvPr/>
        </p:nvGrpSpPr>
        <p:grpSpPr bwMode="auto">
          <a:xfrm>
            <a:off x="1011238" y="885825"/>
            <a:ext cx="1030287" cy="1495425"/>
            <a:chOff x="1011092" y="885600"/>
            <a:chExt cx="1030668" cy="1496004"/>
          </a:xfrm>
        </p:grpSpPr>
        <p:grpSp>
          <p:nvGrpSpPr>
            <p:cNvPr id="5" name="Graphic 7">
              <a:extLst>
                <a:ext uri="{FF2B5EF4-FFF2-40B4-BE49-F238E27FC236}">
                  <a16:creationId xmlns:a16="http://schemas.microsoft.com/office/drawing/2014/main" id="{A69DBD73-6EDC-2072-917A-44C80269133B}"/>
                </a:ext>
              </a:extLst>
            </p:cNvPr>
            <p:cNvGrpSpPr>
              <a:grpSpLocks/>
            </p:cNvGrpSpPr>
            <p:nvPr/>
          </p:nvGrpSpPr>
          <p:grpSpPr bwMode="auto">
            <a:xfrm>
              <a:off x="1011092" y="1032729"/>
              <a:ext cx="515270" cy="1348875"/>
              <a:chOff x="1011092" y="1032729"/>
              <a:chExt cx="515270" cy="1348875"/>
            </a:xfrm>
          </p:grpSpPr>
          <p:sp>
            <p:nvSpPr>
              <p:cNvPr id="18" name="Freeform: Shape 20">
                <a:extLst>
                  <a:ext uri="{FF2B5EF4-FFF2-40B4-BE49-F238E27FC236}">
                    <a16:creationId xmlns:a16="http://schemas.microsoft.com/office/drawing/2014/main" id="{0F9BE39A-65B9-6BFF-F813-819073CEBBEC}"/>
                  </a:ext>
                </a:extLst>
              </p:cNvPr>
              <p:cNvSpPr>
                <a:spLocks/>
              </p:cNvSpPr>
              <p:nvPr/>
            </p:nvSpPr>
            <p:spPr bwMode="auto">
              <a:xfrm>
                <a:off x="1011092" y="1414373"/>
                <a:ext cx="515270" cy="967231"/>
              </a:xfrm>
              <a:custGeom>
                <a:avLst/>
                <a:gdLst>
                  <a:gd name="T0" fmla="*/ 515271 w 515270"/>
                  <a:gd name="T1" fmla="*/ 0 h 967231"/>
                  <a:gd name="T2" fmla="*/ 515271 w 515270"/>
                  <a:gd name="T3" fmla="*/ 967231 h 967231"/>
                  <a:gd name="T4" fmla="*/ 152225 w 515270"/>
                  <a:gd name="T5" fmla="*/ 727621 h 967231"/>
                  <a:gd name="T6" fmla="*/ 0 w 515270"/>
                  <a:gd name="T7" fmla="*/ 444955 h 967231"/>
                  <a:gd name="T8" fmla="*/ 0 w 515270"/>
                  <a:gd name="T9" fmla="*/ 63692 h 967231"/>
                  <a:gd name="T10" fmla="*/ 515143 w 515270"/>
                  <a:gd name="T11" fmla="*/ 0 h 967231"/>
                  <a:gd name="T12" fmla="*/ 515271 w 515270"/>
                  <a:gd name="T13" fmla="*/ 0 h 9672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5270" h="967231">
                    <a:moveTo>
                      <a:pt x="515271" y="0"/>
                    </a:moveTo>
                    <a:lnTo>
                      <a:pt x="515271" y="967231"/>
                    </a:lnTo>
                    <a:lnTo>
                      <a:pt x="152225" y="727621"/>
                    </a:lnTo>
                    <a:cubicBezTo>
                      <a:pt x="57068" y="664948"/>
                      <a:pt x="0" y="558836"/>
                      <a:pt x="0" y="444955"/>
                    </a:cubicBezTo>
                    <a:lnTo>
                      <a:pt x="0" y="63692"/>
                    </a:lnTo>
                    <a:cubicBezTo>
                      <a:pt x="154517" y="22929"/>
                      <a:pt x="329671" y="0"/>
                      <a:pt x="515143" y="0"/>
                    </a:cubicBezTo>
                    <a:cubicBezTo>
                      <a:pt x="515271" y="0"/>
                      <a:pt x="515271" y="0"/>
                      <a:pt x="515271" y="0"/>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a:p>
            </p:txBody>
          </p:sp>
          <p:sp>
            <p:nvSpPr>
              <p:cNvPr id="19" name="Freeform: Shape 21">
                <a:extLst>
                  <a:ext uri="{FF2B5EF4-FFF2-40B4-BE49-F238E27FC236}">
                    <a16:creationId xmlns:a16="http://schemas.microsoft.com/office/drawing/2014/main" id="{D290CBCD-9A33-C421-E2BE-DC2089C91B63}"/>
                  </a:ext>
                </a:extLst>
              </p:cNvPr>
              <p:cNvSpPr>
                <a:spLocks/>
              </p:cNvSpPr>
              <p:nvPr/>
            </p:nvSpPr>
            <p:spPr bwMode="auto">
              <a:xfrm>
                <a:off x="1011092" y="1032729"/>
                <a:ext cx="515270" cy="445336"/>
              </a:xfrm>
              <a:custGeom>
                <a:avLst/>
                <a:gdLst>
                  <a:gd name="T0" fmla="*/ 515143 w 515270"/>
                  <a:gd name="T1" fmla="*/ 0 h 445336"/>
                  <a:gd name="T2" fmla="*/ 0 w 515270"/>
                  <a:gd name="T3" fmla="*/ 63692 h 445336"/>
                  <a:gd name="T4" fmla="*/ 0 w 515270"/>
                  <a:gd name="T5" fmla="*/ 444954 h 445336"/>
                  <a:gd name="T6" fmla="*/ 0 w 515270"/>
                  <a:gd name="T7" fmla="*/ 445337 h 445336"/>
                  <a:gd name="T8" fmla="*/ 515143 w 515270"/>
                  <a:gd name="T9" fmla="*/ 381644 h 445336"/>
                  <a:gd name="T10" fmla="*/ 515271 w 515270"/>
                  <a:gd name="T11" fmla="*/ 381644 h 445336"/>
                  <a:gd name="T12" fmla="*/ 515271 w 515270"/>
                  <a:gd name="T13" fmla="*/ 0 h 445336"/>
                  <a:gd name="T14" fmla="*/ 515143 w 515270"/>
                  <a:gd name="T15" fmla="*/ 0 h 4453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5270" h="445336">
                    <a:moveTo>
                      <a:pt x="515143" y="0"/>
                    </a:moveTo>
                    <a:cubicBezTo>
                      <a:pt x="329671" y="0"/>
                      <a:pt x="154517" y="22929"/>
                      <a:pt x="0" y="63692"/>
                    </a:cubicBezTo>
                    <a:lnTo>
                      <a:pt x="0" y="444954"/>
                    </a:lnTo>
                    <a:cubicBezTo>
                      <a:pt x="0" y="445082"/>
                      <a:pt x="0" y="445209"/>
                      <a:pt x="0" y="445337"/>
                    </a:cubicBezTo>
                    <a:cubicBezTo>
                      <a:pt x="154517" y="404574"/>
                      <a:pt x="329671" y="381644"/>
                      <a:pt x="515143" y="381644"/>
                    </a:cubicBezTo>
                    <a:cubicBezTo>
                      <a:pt x="515271" y="381644"/>
                      <a:pt x="515271" y="381644"/>
                      <a:pt x="515271" y="381644"/>
                    </a:cubicBezTo>
                    <a:lnTo>
                      <a:pt x="515271" y="0"/>
                    </a:lnTo>
                    <a:cubicBezTo>
                      <a:pt x="515271" y="0"/>
                      <a:pt x="515271" y="0"/>
                      <a:pt x="515143" y="0"/>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a:p>
            </p:txBody>
          </p:sp>
        </p:grpSp>
        <p:sp>
          <p:nvSpPr>
            <p:cNvPr id="6" name="Freeform: Shape 9">
              <a:extLst>
                <a:ext uri="{FF2B5EF4-FFF2-40B4-BE49-F238E27FC236}">
                  <a16:creationId xmlns:a16="http://schemas.microsoft.com/office/drawing/2014/main" id="{F7A598CF-99A9-9218-CCC3-09E84A47F56E}"/>
                </a:ext>
              </a:extLst>
            </p:cNvPr>
            <p:cNvSpPr>
              <a:spLocks/>
            </p:cNvSpPr>
            <p:nvPr/>
          </p:nvSpPr>
          <p:spPr bwMode="auto">
            <a:xfrm>
              <a:off x="1074656" y="1184316"/>
              <a:ext cx="159230" cy="159230"/>
            </a:xfrm>
            <a:custGeom>
              <a:avLst/>
              <a:gdLst>
                <a:gd name="T0" fmla="*/ 159231 w 159230"/>
                <a:gd name="T1" fmla="*/ 79615 h 159230"/>
                <a:gd name="T2" fmla="*/ 79615 w 159230"/>
                <a:gd name="T3" fmla="*/ 159231 h 159230"/>
                <a:gd name="T4" fmla="*/ 0 w 159230"/>
                <a:gd name="T5" fmla="*/ 79615 h 159230"/>
                <a:gd name="T6" fmla="*/ 79615 w 159230"/>
                <a:gd name="T7" fmla="*/ 0 h 159230"/>
                <a:gd name="T8" fmla="*/ 159231 w 159230"/>
                <a:gd name="T9" fmla="*/ 79615 h 159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230" h="159230">
                  <a:moveTo>
                    <a:pt x="159231" y="79615"/>
                  </a:moveTo>
                  <a:cubicBezTo>
                    <a:pt x="159231" y="123586"/>
                    <a:pt x="123586" y="159231"/>
                    <a:pt x="79615" y="159231"/>
                  </a:cubicBezTo>
                  <a:cubicBezTo>
                    <a:pt x="35645" y="159231"/>
                    <a:pt x="0" y="123586"/>
                    <a:pt x="0" y="79615"/>
                  </a:cubicBezTo>
                  <a:cubicBezTo>
                    <a:pt x="0" y="35645"/>
                    <a:pt x="35645" y="0"/>
                    <a:pt x="79615" y="0"/>
                  </a:cubicBezTo>
                  <a:cubicBezTo>
                    <a:pt x="123586" y="0"/>
                    <a:pt x="159231" y="35645"/>
                    <a:pt x="159231" y="79615"/>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a:p>
          </p:txBody>
        </p:sp>
        <p:sp>
          <p:nvSpPr>
            <p:cNvPr id="7" name="Freeform: Shape 10">
              <a:extLst>
                <a:ext uri="{FF2B5EF4-FFF2-40B4-BE49-F238E27FC236}">
                  <a16:creationId xmlns:a16="http://schemas.microsoft.com/office/drawing/2014/main" id="{22C80463-875E-33F5-11C6-0A452347626C}"/>
                </a:ext>
              </a:extLst>
            </p:cNvPr>
            <p:cNvSpPr>
              <a:spLocks/>
            </p:cNvSpPr>
            <p:nvPr/>
          </p:nvSpPr>
          <p:spPr bwMode="auto">
            <a:xfrm>
              <a:off x="1295541" y="1148012"/>
              <a:ext cx="167638" cy="167638"/>
            </a:xfrm>
            <a:custGeom>
              <a:avLst/>
              <a:gdLst>
                <a:gd name="T0" fmla="*/ 167638 w 167638"/>
                <a:gd name="T1" fmla="*/ 83819 h 167638"/>
                <a:gd name="T2" fmla="*/ 83819 w 167638"/>
                <a:gd name="T3" fmla="*/ 167638 h 167638"/>
                <a:gd name="T4" fmla="*/ 0 w 167638"/>
                <a:gd name="T5" fmla="*/ 83819 h 167638"/>
                <a:gd name="T6" fmla="*/ 83819 w 167638"/>
                <a:gd name="T7" fmla="*/ 0 h 167638"/>
                <a:gd name="T8" fmla="*/ 167638 w 167638"/>
                <a:gd name="T9" fmla="*/ 83819 h 1676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638" h="167638">
                  <a:moveTo>
                    <a:pt x="167638" y="83819"/>
                  </a:moveTo>
                  <a:cubicBezTo>
                    <a:pt x="167638" y="130111"/>
                    <a:pt x="130111" y="167638"/>
                    <a:pt x="83819" y="167638"/>
                  </a:cubicBezTo>
                  <a:cubicBezTo>
                    <a:pt x="37527" y="167638"/>
                    <a:pt x="0" y="130111"/>
                    <a:pt x="0" y="83819"/>
                  </a:cubicBezTo>
                  <a:cubicBezTo>
                    <a:pt x="0" y="37527"/>
                    <a:pt x="37527" y="0"/>
                    <a:pt x="83819" y="0"/>
                  </a:cubicBezTo>
                  <a:cubicBezTo>
                    <a:pt x="130111" y="0"/>
                    <a:pt x="167638" y="37527"/>
                    <a:pt x="167638" y="83819"/>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a:p>
          </p:txBody>
        </p:sp>
        <p:grpSp>
          <p:nvGrpSpPr>
            <p:cNvPr id="8" name="Graphic 7">
              <a:extLst>
                <a:ext uri="{FF2B5EF4-FFF2-40B4-BE49-F238E27FC236}">
                  <a16:creationId xmlns:a16="http://schemas.microsoft.com/office/drawing/2014/main" id="{C873FD6D-F3C6-0BB5-A9C6-46726A6E2AE0}"/>
                </a:ext>
              </a:extLst>
            </p:cNvPr>
            <p:cNvGrpSpPr>
              <a:grpSpLocks/>
            </p:cNvGrpSpPr>
            <p:nvPr/>
          </p:nvGrpSpPr>
          <p:grpSpPr bwMode="auto">
            <a:xfrm>
              <a:off x="1526362" y="1032729"/>
              <a:ext cx="515397" cy="1348875"/>
              <a:chOff x="1526362" y="1032729"/>
              <a:chExt cx="515397" cy="1348875"/>
            </a:xfrm>
          </p:grpSpPr>
          <p:sp>
            <p:nvSpPr>
              <p:cNvPr id="16" name="Freeform: Shape 18">
                <a:extLst>
                  <a:ext uri="{FF2B5EF4-FFF2-40B4-BE49-F238E27FC236}">
                    <a16:creationId xmlns:a16="http://schemas.microsoft.com/office/drawing/2014/main" id="{C3137328-076F-BAFD-C637-E4CA12C99226}"/>
                  </a:ext>
                </a:extLst>
              </p:cNvPr>
              <p:cNvSpPr>
                <a:spLocks/>
              </p:cNvSpPr>
              <p:nvPr/>
            </p:nvSpPr>
            <p:spPr bwMode="auto">
              <a:xfrm>
                <a:off x="1526362" y="1414373"/>
                <a:ext cx="515397" cy="967231"/>
              </a:xfrm>
              <a:custGeom>
                <a:avLst/>
                <a:gdLst>
                  <a:gd name="T0" fmla="*/ 0 w 515397"/>
                  <a:gd name="T1" fmla="*/ 0 h 967231"/>
                  <a:gd name="T2" fmla="*/ 0 w 515397"/>
                  <a:gd name="T3" fmla="*/ 967231 h 967231"/>
                  <a:gd name="T4" fmla="*/ 363173 w 515397"/>
                  <a:gd name="T5" fmla="*/ 727621 h 967231"/>
                  <a:gd name="T6" fmla="*/ 515398 w 515397"/>
                  <a:gd name="T7" fmla="*/ 444955 h 967231"/>
                  <a:gd name="T8" fmla="*/ 515398 w 515397"/>
                  <a:gd name="T9" fmla="*/ 63692 h 967231"/>
                  <a:gd name="T10" fmla="*/ 255 w 515397"/>
                  <a:gd name="T11" fmla="*/ 0 h 967231"/>
                  <a:gd name="T12" fmla="*/ 0 w 515397"/>
                  <a:gd name="T13" fmla="*/ 0 h 9672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5397" h="967231">
                    <a:moveTo>
                      <a:pt x="0" y="0"/>
                    </a:moveTo>
                    <a:lnTo>
                      <a:pt x="0" y="967231"/>
                    </a:lnTo>
                    <a:lnTo>
                      <a:pt x="363173" y="727621"/>
                    </a:lnTo>
                    <a:cubicBezTo>
                      <a:pt x="458202" y="664948"/>
                      <a:pt x="515398" y="558836"/>
                      <a:pt x="515398" y="444955"/>
                    </a:cubicBezTo>
                    <a:lnTo>
                      <a:pt x="515398" y="63692"/>
                    </a:lnTo>
                    <a:cubicBezTo>
                      <a:pt x="360880" y="22929"/>
                      <a:pt x="185727" y="0"/>
                      <a:pt x="255" y="0"/>
                    </a:cubicBezTo>
                    <a:cubicBezTo>
                      <a:pt x="127" y="0"/>
                      <a:pt x="127" y="0"/>
                      <a:pt x="0" y="0"/>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a:p>
            </p:txBody>
          </p:sp>
          <p:sp>
            <p:nvSpPr>
              <p:cNvPr id="17" name="Freeform: Shape 19">
                <a:extLst>
                  <a:ext uri="{FF2B5EF4-FFF2-40B4-BE49-F238E27FC236}">
                    <a16:creationId xmlns:a16="http://schemas.microsoft.com/office/drawing/2014/main" id="{6C9E7950-F43B-763A-2AD0-7B09DE17AFF7}"/>
                  </a:ext>
                </a:extLst>
              </p:cNvPr>
              <p:cNvSpPr>
                <a:spLocks/>
              </p:cNvSpPr>
              <p:nvPr/>
            </p:nvSpPr>
            <p:spPr bwMode="auto">
              <a:xfrm>
                <a:off x="1526362" y="1032729"/>
                <a:ext cx="515270" cy="445336"/>
              </a:xfrm>
              <a:custGeom>
                <a:avLst/>
                <a:gdLst>
                  <a:gd name="T0" fmla="*/ 127 w 515270"/>
                  <a:gd name="T1" fmla="*/ 0 h 445336"/>
                  <a:gd name="T2" fmla="*/ 515271 w 515270"/>
                  <a:gd name="T3" fmla="*/ 63692 h 445336"/>
                  <a:gd name="T4" fmla="*/ 515271 w 515270"/>
                  <a:gd name="T5" fmla="*/ 444954 h 445336"/>
                  <a:gd name="T6" fmla="*/ 515271 w 515270"/>
                  <a:gd name="T7" fmla="*/ 445337 h 445336"/>
                  <a:gd name="T8" fmla="*/ 127 w 515270"/>
                  <a:gd name="T9" fmla="*/ 381644 h 445336"/>
                  <a:gd name="T10" fmla="*/ 0 w 515270"/>
                  <a:gd name="T11" fmla="*/ 381644 h 445336"/>
                  <a:gd name="T12" fmla="*/ 0 w 515270"/>
                  <a:gd name="T13" fmla="*/ 0 h 445336"/>
                  <a:gd name="T14" fmla="*/ 127 w 515270"/>
                  <a:gd name="T15" fmla="*/ 0 h 4453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5270" h="445336">
                    <a:moveTo>
                      <a:pt x="127" y="0"/>
                    </a:moveTo>
                    <a:cubicBezTo>
                      <a:pt x="185599" y="0"/>
                      <a:pt x="360753" y="22929"/>
                      <a:pt x="515271" y="63692"/>
                    </a:cubicBezTo>
                    <a:lnTo>
                      <a:pt x="515271" y="444954"/>
                    </a:lnTo>
                    <a:cubicBezTo>
                      <a:pt x="515271" y="445082"/>
                      <a:pt x="515271" y="445209"/>
                      <a:pt x="515271" y="445337"/>
                    </a:cubicBezTo>
                    <a:cubicBezTo>
                      <a:pt x="360753" y="404574"/>
                      <a:pt x="185599" y="381644"/>
                      <a:pt x="127" y="381644"/>
                    </a:cubicBezTo>
                    <a:cubicBezTo>
                      <a:pt x="0" y="381644"/>
                      <a:pt x="0" y="381644"/>
                      <a:pt x="0" y="381644"/>
                    </a:cubicBezTo>
                    <a:lnTo>
                      <a:pt x="0" y="0"/>
                    </a:lnTo>
                    <a:cubicBezTo>
                      <a:pt x="127" y="0"/>
                      <a:pt x="127" y="0"/>
                      <a:pt x="127" y="0"/>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a:p>
            </p:txBody>
          </p:sp>
        </p:grpSp>
        <p:sp>
          <p:nvSpPr>
            <p:cNvPr id="9" name="Freeform: Shape 12">
              <a:extLst>
                <a:ext uri="{FF2B5EF4-FFF2-40B4-BE49-F238E27FC236}">
                  <a16:creationId xmlns:a16="http://schemas.microsoft.com/office/drawing/2014/main" id="{690415B9-BAD2-C645-2229-DEA59C1F25BE}"/>
                </a:ext>
              </a:extLst>
            </p:cNvPr>
            <p:cNvSpPr>
              <a:spLocks/>
            </p:cNvSpPr>
            <p:nvPr/>
          </p:nvSpPr>
          <p:spPr bwMode="auto">
            <a:xfrm>
              <a:off x="1819092" y="1184316"/>
              <a:ext cx="159230" cy="159230"/>
            </a:xfrm>
            <a:custGeom>
              <a:avLst/>
              <a:gdLst>
                <a:gd name="T0" fmla="*/ 159231 w 159230"/>
                <a:gd name="T1" fmla="*/ 79615 h 159230"/>
                <a:gd name="T2" fmla="*/ 79615 w 159230"/>
                <a:gd name="T3" fmla="*/ 159231 h 159230"/>
                <a:gd name="T4" fmla="*/ 0 w 159230"/>
                <a:gd name="T5" fmla="*/ 79615 h 159230"/>
                <a:gd name="T6" fmla="*/ 79615 w 159230"/>
                <a:gd name="T7" fmla="*/ 0 h 159230"/>
                <a:gd name="T8" fmla="*/ 159231 w 159230"/>
                <a:gd name="T9" fmla="*/ 79615 h 159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230" h="159230">
                  <a:moveTo>
                    <a:pt x="159231" y="79615"/>
                  </a:moveTo>
                  <a:cubicBezTo>
                    <a:pt x="159231" y="123586"/>
                    <a:pt x="123586" y="159231"/>
                    <a:pt x="79615" y="159231"/>
                  </a:cubicBezTo>
                  <a:cubicBezTo>
                    <a:pt x="35645" y="159231"/>
                    <a:pt x="0" y="123586"/>
                    <a:pt x="0" y="79615"/>
                  </a:cubicBezTo>
                  <a:cubicBezTo>
                    <a:pt x="0" y="35645"/>
                    <a:pt x="35645" y="0"/>
                    <a:pt x="79615" y="0"/>
                  </a:cubicBezTo>
                  <a:cubicBezTo>
                    <a:pt x="123586" y="0"/>
                    <a:pt x="159231" y="35645"/>
                    <a:pt x="159231" y="79615"/>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a:p>
          </p:txBody>
        </p:sp>
        <p:sp>
          <p:nvSpPr>
            <p:cNvPr id="11" name="Freeform: Shape 13">
              <a:extLst>
                <a:ext uri="{FF2B5EF4-FFF2-40B4-BE49-F238E27FC236}">
                  <a16:creationId xmlns:a16="http://schemas.microsoft.com/office/drawing/2014/main" id="{5E28879D-D1B2-9A14-74C4-30ABE889207F}"/>
                </a:ext>
              </a:extLst>
            </p:cNvPr>
            <p:cNvSpPr>
              <a:spLocks/>
            </p:cNvSpPr>
            <p:nvPr/>
          </p:nvSpPr>
          <p:spPr bwMode="auto">
            <a:xfrm>
              <a:off x="1589800" y="1148012"/>
              <a:ext cx="167638" cy="167638"/>
            </a:xfrm>
            <a:custGeom>
              <a:avLst/>
              <a:gdLst>
                <a:gd name="T0" fmla="*/ 167638 w 167638"/>
                <a:gd name="T1" fmla="*/ 83819 h 167638"/>
                <a:gd name="T2" fmla="*/ 83819 w 167638"/>
                <a:gd name="T3" fmla="*/ 167638 h 167638"/>
                <a:gd name="T4" fmla="*/ 0 w 167638"/>
                <a:gd name="T5" fmla="*/ 83819 h 167638"/>
                <a:gd name="T6" fmla="*/ 83819 w 167638"/>
                <a:gd name="T7" fmla="*/ 0 h 167638"/>
                <a:gd name="T8" fmla="*/ 167638 w 167638"/>
                <a:gd name="T9" fmla="*/ 83819 h 1676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638" h="167638">
                  <a:moveTo>
                    <a:pt x="167638" y="83819"/>
                  </a:moveTo>
                  <a:cubicBezTo>
                    <a:pt x="167638" y="130111"/>
                    <a:pt x="130111" y="167638"/>
                    <a:pt x="83819" y="167638"/>
                  </a:cubicBezTo>
                  <a:cubicBezTo>
                    <a:pt x="37527" y="167638"/>
                    <a:pt x="0" y="130111"/>
                    <a:pt x="0" y="83819"/>
                  </a:cubicBezTo>
                  <a:cubicBezTo>
                    <a:pt x="0" y="37527"/>
                    <a:pt x="37527" y="0"/>
                    <a:pt x="83819" y="0"/>
                  </a:cubicBezTo>
                  <a:cubicBezTo>
                    <a:pt x="130111" y="0"/>
                    <a:pt x="167638" y="37527"/>
                    <a:pt x="167638" y="83819"/>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a:p>
          </p:txBody>
        </p:sp>
        <p:sp>
          <p:nvSpPr>
            <p:cNvPr id="12" name="Freeform: Shape 14">
              <a:extLst>
                <a:ext uri="{FF2B5EF4-FFF2-40B4-BE49-F238E27FC236}">
                  <a16:creationId xmlns:a16="http://schemas.microsoft.com/office/drawing/2014/main" id="{0362CB14-5DFE-6BEE-8B48-951D7442EC44}"/>
                </a:ext>
              </a:extLst>
            </p:cNvPr>
            <p:cNvSpPr>
              <a:spLocks/>
            </p:cNvSpPr>
            <p:nvPr/>
          </p:nvSpPr>
          <p:spPr bwMode="auto">
            <a:xfrm>
              <a:off x="1255542" y="1575897"/>
              <a:ext cx="270819" cy="485844"/>
            </a:xfrm>
            <a:custGeom>
              <a:avLst/>
              <a:gdLst>
                <a:gd name="T0" fmla="*/ 270820 w 270819"/>
                <a:gd name="T1" fmla="*/ 68023 h 485844"/>
                <a:gd name="T2" fmla="*/ 147002 w 270819"/>
                <a:gd name="T3" fmla="*/ 0 h 485844"/>
                <a:gd name="T4" fmla="*/ 0 w 270819"/>
                <a:gd name="T5" fmla="*/ 147002 h 485844"/>
                <a:gd name="T6" fmla="*/ 270820 w 270819"/>
                <a:gd name="T7" fmla="*/ 485845 h 485844"/>
                <a:gd name="T8" fmla="*/ 270820 w 270819"/>
                <a:gd name="T9" fmla="*/ 68023 h 4858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819" h="485844">
                  <a:moveTo>
                    <a:pt x="270820" y="68023"/>
                  </a:moveTo>
                  <a:cubicBezTo>
                    <a:pt x="244706" y="27133"/>
                    <a:pt x="199102" y="0"/>
                    <a:pt x="147002" y="0"/>
                  </a:cubicBezTo>
                  <a:cubicBezTo>
                    <a:pt x="65858" y="0"/>
                    <a:pt x="0" y="65858"/>
                    <a:pt x="0" y="147002"/>
                  </a:cubicBezTo>
                  <a:cubicBezTo>
                    <a:pt x="0" y="337824"/>
                    <a:pt x="270820" y="485845"/>
                    <a:pt x="270820" y="485845"/>
                  </a:cubicBezTo>
                  <a:lnTo>
                    <a:pt x="270820" y="68023"/>
                  </a:ln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a:p>
          </p:txBody>
        </p:sp>
        <p:sp>
          <p:nvSpPr>
            <p:cNvPr id="13" name="Freeform: Shape 15">
              <a:extLst>
                <a:ext uri="{FF2B5EF4-FFF2-40B4-BE49-F238E27FC236}">
                  <a16:creationId xmlns:a16="http://schemas.microsoft.com/office/drawing/2014/main" id="{2B67EA85-1BE6-C574-EFF7-DFFE60B3CC06}"/>
                </a:ext>
              </a:extLst>
            </p:cNvPr>
            <p:cNvSpPr>
              <a:spLocks/>
            </p:cNvSpPr>
            <p:nvPr/>
          </p:nvSpPr>
          <p:spPr bwMode="auto">
            <a:xfrm>
              <a:off x="1526362" y="1575897"/>
              <a:ext cx="270819" cy="485844"/>
            </a:xfrm>
            <a:custGeom>
              <a:avLst/>
              <a:gdLst>
                <a:gd name="T0" fmla="*/ 0 w 270819"/>
                <a:gd name="T1" fmla="*/ 68023 h 485844"/>
                <a:gd name="T2" fmla="*/ 123818 w 270819"/>
                <a:gd name="T3" fmla="*/ 0 h 485844"/>
                <a:gd name="T4" fmla="*/ 270820 w 270819"/>
                <a:gd name="T5" fmla="*/ 147002 h 485844"/>
                <a:gd name="T6" fmla="*/ 0 w 270819"/>
                <a:gd name="T7" fmla="*/ 485845 h 485844"/>
                <a:gd name="T8" fmla="*/ 0 w 270819"/>
                <a:gd name="T9" fmla="*/ 68023 h 4858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819" h="485844">
                  <a:moveTo>
                    <a:pt x="0" y="68023"/>
                  </a:moveTo>
                  <a:cubicBezTo>
                    <a:pt x="26114" y="27133"/>
                    <a:pt x="71718" y="0"/>
                    <a:pt x="123818" y="0"/>
                  </a:cubicBezTo>
                  <a:cubicBezTo>
                    <a:pt x="204962" y="0"/>
                    <a:pt x="270820" y="65858"/>
                    <a:pt x="270820" y="147002"/>
                  </a:cubicBezTo>
                  <a:cubicBezTo>
                    <a:pt x="270820" y="337824"/>
                    <a:pt x="0" y="485845"/>
                    <a:pt x="0" y="485845"/>
                  </a:cubicBezTo>
                  <a:lnTo>
                    <a:pt x="0" y="68023"/>
                  </a:ln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a:p>
          </p:txBody>
        </p:sp>
        <p:sp>
          <p:nvSpPr>
            <p:cNvPr id="14" name="Freeform: Shape 16">
              <a:extLst>
                <a:ext uri="{FF2B5EF4-FFF2-40B4-BE49-F238E27FC236}">
                  <a16:creationId xmlns:a16="http://schemas.microsoft.com/office/drawing/2014/main" id="{D88EEA9E-2A16-D30A-008E-D553F58354D0}"/>
                </a:ext>
              </a:extLst>
            </p:cNvPr>
            <p:cNvSpPr>
              <a:spLocks/>
            </p:cNvSpPr>
            <p:nvPr/>
          </p:nvSpPr>
          <p:spPr bwMode="auto">
            <a:xfrm>
              <a:off x="1265733" y="885600"/>
              <a:ext cx="260756" cy="85092"/>
            </a:xfrm>
            <a:custGeom>
              <a:avLst/>
              <a:gdLst>
                <a:gd name="T0" fmla="*/ 0 w 260756"/>
                <a:gd name="T1" fmla="*/ 0 h 85092"/>
                <a:gd name="T2" fmla="*/ 260756 w 260756"/>
                <a:gd name="T3" fmla="*/ 0 h 85092"/>
                <a:gd name="T4" fmla="*/ 260756 w 260756"/>
                <a:gd name="T5" fmla="*/ 85093 h 85092"/>
                <a:gd name="T6" fmla="*/ 0 w 260756"/>
                <a:gd name="T7" fmla="*/ 85093 h 850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756" h="85092">
                  <a:moveTo>
                    <a:pt x="0" y="0"/>
                  </a:moveTo>
                  <a:lnTo>
                    <a:pt x="260756" y="0"/>
                  </a:lnTo>
                  <a:lnTo>
                    <a:pt x="260756" y="85093"/>
                  </a:lnTo>
                  <a:lnTo>
                    <a:pt x="0" y="85093"/>
                  </a:lnTo>
                  <a:lnTo>
                    <a:pt x="0" y="0"/>
                  </a:ln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a:p>
          </p:txBody>
        </p:sp>
        <p:sp>
          <p:nvSpPr>
            <p:cNvPr id="15" name="Freeform: Shape 17">
              <a:extLst>
                <a:ext uri="{FF2B5EF4-FFF2-40B4-BE49-F238E27FC236}">
                  <a16:creationId xmlns:a16="http://schemas.microsoft.com/office/drawing/2014/main" id="{8576ACB4-9456-DFE8-73EB-089C6C57AB2E}"/>
                </a:ext>
              </a:extLst>
            </p:cNvPr>
            <p:cNvSpPr>
              <a:spLocks/>
            </p:cNvSpPr>
            <p:nvPr/>
          </p:nvSpPr>
          <p:spPr bwMode="auto">
            <a:xfrm>
              <a:off x="1526489" y="885600"/>
              <a:ext cx="260756" cy="85092"/>
            </a:xfrm>
            <a:custGeom>
              <a:avLst/>
              <a:gdLst>
                <a:gd name="T0" fmla="*/ 0 w 260756"/>
                <a:gd name="T1" fmla="*/ 0 h 85092"/>
                <a:gd name="T2" fmla="*/ 260756 w 260756"/>
                <a:gd name="T3" fmla="*/ 0 h 85092"/>
                <a:gd name="T4" fmla="*/ 260756 w 260756"/>
                <a:gd name="T5" fmla="*/ 85093 h 85092"/>
                <a:gd name="T6" fmla="*/ 0 w 260756"/>
                <a:gd name="T7" fmla="*/ 85093 h 850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756" h="85092">
                  <a:moveTo>
                    <a:pt x="0" y="0"/>
                  </a:moveTo>
                  <a:lnTo>
                    <a:pt x="260756" y="0"/>
                  </a:lnTo>
                  <a:lnTo>
                    <a:pt x="260756" y="85093"/>
                  </a:lnTo>
                  <a:lnTo>
                    <a:pt x="0" y="85093"/>
                  </a:lnTo>
                  <a:lnTo>
                    <a:pt x="0" y="0"/>
                  </a:ln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a:p>
          </p:txBody>
        </p:sp>
      </p:grpSp>
      <p:sp>
        <p:nvSpPr>
          <p:cNvPr id="2" name="Title 1"/>
          <p:cNvSpPr>
            <a:spLocks noGrp="1"/>
          </p:cNvSpPr>
          <p:nvPr>
            <p:ph type="title"/>
          </p:nvPr>
        </p:nvSpPr>
        <p:spPr>
          <a:xfrm>
            <a:off x="2880000" y="9730800"/>
            <a:ext cx="13604830" cy="2834622"/>
          </a:xfrm>
        </p:spPr>
        <p:txBody>
          <a:bodyPr anchor="t">
            <a:noAutofit/>
          </a:bodyPr>
          <a:lstStyle>
            <a:lvl1pPr>
              <a:defRPr sz="6600" b="1">
                <a:solidFill>
                  <a:schemeClr val="tx2"/>
                </a:solidFill>
                <a:latin typeface="+mn-lt"/>
              </a:defRPr>
            </a:lvl1pPr>
          </a:lstStyle>
          <a:p>
            <a:endParaRPr lang="ro-RO"/>
          </a:p>
        </p:txBody>
      </p:sp>
      <p:sp>
        <p:nvSpPr>
          <p:cNvPr id="10" name="Text Placeholder 9"/>
          <p:cNvSpPr>
            <a:spLocks noGrp="1"/>
          </p:cNvSpPr>
          <p:nvPr>
            <p:ph type="body" sz="quarter" idx="13"/>
          </p:nvPr>
        </p:nvSpPr>
        <p:spPr>
          <a:xfrm>
            <a:off x="19026000" y="9020429"/>
            <a:ext cx="4516438" cy="3523130"/>
          </a:xfrm>
        </p:spPr>
        <p:txBody>
          <a:bodyPr>
            <a:noAutofit/>
          </a:bodyPr>
          <a:lstStyle>
            <a:lvl1pPr marL="0" indent="0">
              <a:buNone/>
              <a:defRPr sz="32800">
                <a:solidFill>
                  <a:schemeClr val="accent1"/>
                </a:solidFill>
                <a:latin typeface="Calibri Light" panose="020F0302020204030204" pitchFamily="34" charset="0"/>
                <a:cs typeface="Calibri Light" panose="020F0302020204030204" pitchFamily="34" charset="0"/>
              </a:defRPr>
            </a:lvl1pPr>
          </a:lstStyle>
          <a:p>
            <a:pPr lvl="0"/>
            <a:r>
              <a:rPr lang="en-US"/>
              <a:t>Click to edit Master text styles</a:t>
            </a:r>
          </a:p>
        </p:txBody>
      </p:sp>
      <p:sp>
        <p:nvSpPr>
          <p:cNvPr id="20" name="Slide Number Placeholder 4">
            <a:extLst>
              <a:ext uri="{FF2B5EF4-FFF2-40B4-BE49-F238E27FC236}">
                <a16:creationId xmlns:a16="http://schemas.microsoft.com/office/drawing/2014/main" id="{61936F3B-9C73-880F-9D18-CA12C9403E40}"/>
              </a:ext>
            </a:extLst>
          </p:cNvPr>
          <p:cNvSpPr>
            <a:spLocks noGrp="1"/>
          </p:cNvSpPr>
          <p:nvPr>
            <p:ph type="sldNum" sz="quarter" idx="14"/>
          </p:nvPr>
        </p:nvSpPr>
        <p:spPr>
          <a:xfrm>
            <a:off x="-3175" y="12728575"/>
            <a:ext cx="1530350" cy="731838"/>
          </a:xfrm>
        </p:spPr>
        <p:txBody>
          <a:bodyPr/>
          <a:lstStyle>
            <a:lvl1pPr algn="ctr">
              <a:defRPr sz="2900" b="1">
                <a:solidFill>
                  <a:schemeClr val="bg1"/>
                </a:solidFill>
              </a:defRPr>
            </a:lvl1pPr>
          </a:lstStyle>
          <a:p>
            <a:fld id="{637EB5BF-16E1-43D9-B358-8C54FA0674EB}" type="slidenum">
              <a:rPr lang="ro-RO" altLang="en-US"/>
              <a:pPr/>
              <a:t>‹#›</a:t>
            </a:fld>
            <a:endParaRPr lang="ro-RO" altLang="en-US"/>
          </a:p>
        </p:txBody>
      </p:sp>
    </p:spTree>
    <p:extLst>
      <p:ext uri="{BB962C8B-B14F-4D97-AF65-F5344CB8AC3E}">
        <p14:creationId xmlns:p14="http://schemas.microsoft.com/office/powerpoint/2010/main" val="289305428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ouă coloane">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B0C639FE-E12E-8952-FC65-F8BCE75AA682}"/>
              </a:ext>
            </a:extLst>
          </p:cNvPr>
          <p:cNvSpPr/>
          <p:nvPr userDrawn="1"/>
        </p:nvSpPr>
        <p:spPr>
          <a:xfrm>
            <a:off x="-3175" y="-19050"/>
            <a:ext cx="1530350" cy="13752513"/>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hangingPunct="1">
              <a:defRPr/>
            </a:pPr>
            <a:endParaRPr lang="ro-RO">
              <a:solidFill>
                <a:srgbClr val="FFFFFF"/>
              </a:solidFill>
            </a:endParaRPr>
          </a:p>
        </p:txBody>
      </p:sp>
      <p:grpSp>
        <p:nvGrpSpPr>
          <p:cNvPr id="6" name="Graphic 8">
            <a:extLst>
              <a:ext uri="{FF2B5EF4-FFF2-40B4-BE49-F238E27FC236}">
                <a16:creationId xmlns:a16="http://schemas.microsoft.com/office/drawing/2014/main" id="{986C0F8A-A301-C4E0-A63E-44DF58DC2DE5}"/>
              </a:ext>
            </a:extLst>
          </p:cNvPr>
          <p:cNvGrpSpPr>
            <a:grpSpLocks/>
          </p:cNvGrpSpPr>
          <p:nvPr/>
        </p:nvGrpSpPr>
        <p:grpSpPr bwMode="auto">
          <a:xfrm>
            <a:off x="1011238" y="885825"/>
            <a:ext cx="1030287" cy="1495425"/>
            <a:chOff x="1011092" y="885600"/>
            <a:chExt cx="1030668" cy="1496004"/>
          </a:xfrm>
        </p:grpSpPr>
        <p:grpSp>
          <p:nvGrpSpPr>
            <p:cNvPr id="7" name="Graphic 8">
              <a:extLst>
                <a:ext uri="{FF2B5EF4-FFF2-40B4-BE49-F238E27FC236}">
                  <a16:creationId xmlns:a16="http://schemas.microsoft.com/office/drawing/2014/main" id="{1CA5D268-B587-40D7-4939-5B7988D38564}"/>
                </a:ext>
              </a:extLst>
            </p:cNvPr>
            <p:cNvGrpSpPr>
              <a:grpSpLocks/>
            </p:cNvGrpSpPr>
            <p:nvPr/>
          </p:nvGrpSpPr>
          <p:grpSpPr bwMode="auto">
            <a:xfrm>
              <a:off x="1011092" y="1032729"/>
              <a:ext cx="515270" cy="1348875"/>
              <a:chOff x="1011092" y="1032729"/>
              <a:chExt cx="515270" cy="1348875"/>
            </a:xfrm>
          </p:grpSpPr>
          <p:sp>
            <p:nvSpPr>
              <p:cNvPr id="19" name="Freeform: Shape 20">
                <a:extLst>
                  <a:ext uri="{FF2B5EF4-FFF2-40B4-BE49-F238E27FC236}">
                    <a16:creationId xmlns:a16="http://schemas.microsoft.com/office/drawing/2014/main" id="{02E5D845-B241-4132-59B7-187B2F75A882}"/>
                  </a:ext>
                </a:extLst>
              </p:cNvPr>
              <p:cNvSpPr>
                <a:spLocks/>
              </p:cNvSpPr>
              <p:nvPr/>
            </p:nvSpPr>
            <p:spPr bwMode="auto">
              <a:xfrm>
                <a:off x="1011092" y="1414373"/>
                <a:ext cx="515270" cy="967231"/>
              </a:xfrm>
              <a:custGeom>
                <a:avLst/>
                <a:gdLst>
                  <a:gd name="T0" fmla="*/ 515271 w 515270"/>
                  <a:gd name="T1" fmla="*/ 0 h 967231"/>
                  <a:gd name="T2" fmla="*/ 515271 w 515270"/>
                  <a:gd name="T3" fmla="*/ 967231 h 967231"/>
                  <a:gd name="T4" fmla="*/ 152225 w 515270"/>
                  <a:gd name="T5" fmla="*/ 727621 h 967231"/>
                  <a:gd name="T6" fmla="*/ 0 w 515270"/>
                  <a:gd name="T7" fmla="*/ 444955 h 967231"/>
                  <a:gd name="T8" fmla="*/ 0 w 515270"/>
                  <a:gd name="T9" fmla="*/ 63692 h 967231"/>
                  <a:gd name="T10" fmla="*/ 515143 w 515270"/>
                  <a:gd name="T11" fmla="*/ 0 h 967231"/>
                  <a:gd name="T12" fmla="*/ 515271 w 515270"/>
                  <a:gd name="T13" fmla="*/ 0 h 9672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5270" h="967231">
                    <a:moveTo>
                      <a:pt x="515271" y="0"/>
                    </a:moveTo>
                    <a:lnTo>
                      <a:pt x="515271" y="967231"/>
                    </a:lnTo>
                    <a:lnTo>
                      <a:pt x="152225" y="727621"/>
                    </a:lnTo>
                    <a:cubicBezTo>
                      <a:pt x="57068" y="664948"/>
                      <a:pt x="0" y="558836"/>
                      <a:pt x="0" y="444955"/>
                    </a:cubicBezTo>
                    <a:lnTo>
                      <a:pt x="0" y="63692"/>
                    </a:lnTo>
                    <a:cubicBezTo>
                      <a:pt x="154517" y="22929"/>
                      <a:pt x="329671" y="0"/>
                      <a:pt x="515143" y="0"/>
                    </a:cubicBezTo>
                    <a:cubicBezTo>
                      <a:pt x="515271" y="0"/>
                      <a:pt x="515271" y="0"/>
                      <a:pt x="515271" y="0"/>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a:p>
            </p:txBody>
          </p:sp>
          <p:sp>
            <p:nvSpPr>
              <p:cNvPr id="20" name="Freeform: Shape 21">
                <a:extLst>
                  <a:ext uri="{FF2B5EF4-FFF2-40B4-BE49-F238E27FC236}">
                    <a16:creationId xmlns:a16="http://schemas.microsoft.com/office/drawing/2014/main" id="{4A5DE343-BBFB-8F90-060C-37F14D042C77}"/>
                  </a:ext>
                </a:extLst>
              </p:cNvPr>
              <p:cNvSpPr>
                <a:spLocks/>
              </p:cNvSpPr>
              <p:nvPr/>
            </p:nvSpPr>
            <p:spPr bwMode="auto">
              <a:xfrm>
                <a:off x="1011092" y="1032729"/>
                <a:ext cx="515270" cy="445336"/>
              </a:xfrm>
              <a:custGeom>
                <a:avLst/>
                <a:gdLst>
                  <a:gd name="T0" fmla="*/ 515143 w 515270"/>
                  <a:gd name="T1" fmla="*/ 0 h 445336"/>
                  <a:gd name="T2" fmla="*/ 0 w 515270"/>
                  <a:gd name="T3" fmla="*/ 63692 h 445336"/>
                  <a:gd name="T4" fmla="*/ 0 w 515270"/>
                  <a:gd name="T5" fmla="*/ 444954 h 445336"/>
                  <a:gd name="T6" fmla="*/ 0 w 515270"/>
                  <a:gd name="T7" fmla="*/ 445337 h 445336"/>
                  <a:gd name="T8" fmla="*/ 515143 w 515270"/>
                  <a:gd name="T9" fmla="*/ 381644 h 445336"/>
                  <a:gd name="T10" fmla="*/ 515271 w 515270"/>
                  <a:gd name="T11" fmla="*/ 381644 h 445336"/>
                  <a:gd name="T12" fmla="*/ 515271 w 515270"/>
                  <a:gd name="T13" fmla="*/ 0 h 445336"/>
                  <a:gd name="T14" fmla="*/ 515143 w 515270"/>
                  <a:gd name="T15" fmla="*/ 0 h 4453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5270" h="445336">
                    <a:moveTo>
                      <a:pt x="515143" y="0"/>
                    </a:moveTo>
                    <a:cubicBezTo>
                      <a:pt x="329671" y="0"/>
                      <a:pt x="154517" y="22929"/>
                      <a:pt x="0" y="63692"/>
                    </a:cubicBezTo>
                    <a:lnTo>
                      <a:pt x="0" y="444954"/>
                    </a:lnTo>
                    <a:cubicBezTo>
                      <a:pt x="0" y="445082"/>
                      <a:pt x="0" y="445209"/>
                      <a:pt x="0" y="445337"/>
                    </a:cubicBezTo>
                    <a:cubicBezTo>
                      <a:pt x="154517" y="404574"/>
                      <a:pt x="329671" y="381644"/>
                      <a:pt x="515143" y="381644"/>
                    </a:cubicBezTo>
                    <a:cubicBezTo>
                      <a:pt x="515271" y="381644"/>
                      <a:pt x="515271" y="381644"/>
                      <a:pt x="515271" y="381644"/>
                    </a:cubicBezTo>
                    <a:lnTo>
                      <a:pt x="515271" y="0"/>
                    </a:lnTo>
                    <a:cubicBezTo>
                      <a:pt x="515271" y="0"/>
                      <a:pt x="515271" y="0"/>
                      <a:pt x="515143" y="0"/>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a:p>
            </p:txBody>
          </p:sp>
        </p:grpSp>
        <p:sp>
          <p:nvSpPr>
            <p:cNvPr id="8" name="Freeform: Shape 9">
              <a:extLst>
                <a:ext uri="{FF2B5EF4-FFF2-40B4-BE49-F238E27FC236}">
                  <a16:creationId xmlns:a16="http://schemas.microsoft.com/office/drawing/2014/main" id="{8EF5C3C9-4C88-162D-A883-0AD37C30E4D0}"/>
                </a:ext>
              </a:extLst>
            </p:cNvPr>
            <p:cNvSpPr>
              <a:spLocks/>
            </p:cNvSpPr>
            <p:nvPr/>
          </p:nvSpPr>
          <p:spPr bwMode="auto">
            <a:xfrm>
              <a:off x="1074656" y="1184316"/>
              <a:ext cx="159230" cy="159230"/>
            </a:xfrm>
            <a:custGeom>
              <a:avLst/>
              <a:gdLst>
                <a:gd name="T0" fmla="*/ 159231 w 159230"/>
                <a:gd name="T1" fmla="*/ 79615 h 159230"/>
                <a:gd name="T2" fmla="*/ 79615 w 159230"/>
                <a:gd name="T3" fmla="*/ 159231 h 159230"/>
                <a:gd name="T4" fmla="*/ 0 w 159230"/>
                <a:gd name="T5" fmla="*/ 79615 h 159230"/>
                <a:gd name="T6" fmla="*/ 79615 w 159230"/>
                <a:gd name="T7" fmla="*/ 0 h 159230"/>
                <a:gd name="T8" fmla="*/ 159231 w 159230"/>
                <a:gd name="T9" fmla="*/ 79615 h 159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230" h="159230">
                  <a:moveTo>
                    <a:pt x="159231" y="79615"/>
                  </a:moveTo>
                  <a:cubicBezTo>
                    <a:pt x="159231" y="123586"/>
                    <a:pt x="123586" y="159231"/>
                    <a:pt x="79615" y="159231"/>
                  </a:cubicBezTo>
                  <a:cubicBezTo>
                    <a:pt x="35645" y="159231"/>
                    <a:pt x="0" y="123586"/>
                    <a:pt x="0" y="79615"/>
                  </a:cubicBezTo>
                  <a:cubicBezTo>
                    <a:pt x="0" y="35645"/>
                    <a:pt x="35645" y="0"/>
                    <a:pt x="79615" y="0"/>
                  </a:cubicBezTo>
                  <a:cubicBezTo>
                    <a:pt x="123586" y="0"/>
                    <a:pt x="159231" y="35645"/>
                    <a:pt x="159231" y="79615"/>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a:p>
          </p:txBody>
        </p:sp>
        <p:sp>
          <p:nvSpPr>
            <p:cNvPr id="9" name="Freeform: Shape 10">
              <a:extLst>
                <a:ext uri="{FF2B5EF4-FFF2-40B4-BE49-F238E27FC236}">
                  <a16:creationId xmlns:a16="http://schemas.microsoft.com/office/drawing/2014/main" id="{7589AED0-868F-3042-2E04-BBB2260B3F31}"/>
                </a:ext>
              </a:extLst>
            </p:cNvPr>
            <p:cNvSpPr>
              <a:spLocks/>
            </p:cNvSpPr>
            <p:nvPr/>
          </p:nvSpPr>
          <p:spPr bwMode="auto">
            <a:xfrm>
              <a:off x="1295541" y="1148012"/>
              <a:ext cx="167638" cy="167638"/>
            </a:xfrm>
            <a:custGeom>
              <a:avLst/>
              <a:gdLst>
                <a:gd name="T0" fmla="*/ 167638 w 167638"/>
                <a:gd name="T1" fmla="*/ 83819 h 167638"/>
                <a:gd name="T2" fmla="*/ 83819 w 167638"/>
                <a:gd name="T3" fmla="*/ 167638 h 167638"/>
                <a:gd name="T4" fmla="*/ 0 w 167638"/>
                <a:gd name="T5" fmla="*/ 83819 h 167638"/>
                <a:gd name="T6" fmla="*/ 83819 w 167638"/>
                <a:gd name="T7" fmla="*/ 0 h 167638"/>
                <a:gd name="T8" fmla="*/ 167638 w 167638"/>
                <a:gd name="T9" fmla="*/ 83819 h 1676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638" h="167638">
                  <a:moveTo>
                    <a:pt x="167638" y="83819"/>
                  </a:moveTo>
                  <a:cubicBezTo>
                    <a:pt x="167638" y="130111"/>
                    <a:pt x="130111" y="167638"/>
                    <a:pt x="83819" y="167638"/>
                  </a:cubicBezTo>
                  <a:cubicBezTo>
                    <a:pt x="37527" y="167638"/>
                    <a:pt x="0" y="130111"/>
                    <a:pt x="0" y="83819"/>
                  </a:cubicBezTo>
                  <a:cubicBezTo>
                    <a:pt x="0" y="37527"/>
                    <a:pt x="37527" y="0"/>
                    <a:pt x="83819" y="0"/>
                  </a:cubicBezTo>
                  <a:cubicBezTo>
                    <a:pt x="130111" y="0"/>
                    <a:pt x="167638" y="37527"/>
                    <a:pt x="167638" y="83819"/>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a:p>
          </p:txBody>
        </p:sp>
        <p:grpSp>
          <p:nvGrpSpPr>
            <p:cNvPr id="10" name="Graphic 8">
              <a:extLst>
                <a:ext uri="{FF2B5EF4-FFF2-40B4-BE49-F238E27FC236}">
                  <a16:creationId xmlns:a16="http://schemas.microsoft.com/office/drawing/2014/main" id="{8B251C16-C1B8-3C4B-7820-20F832BA0D3D}"/>
                </a:ext>
              </a:extLst>
            </p:cNvPr>
            <p:cNvGrpSpPr>
              <a:grpSpLocks/>
            </p:cNvGrpSpPr>
            <p:nvPr/>
          </p:nvGrpSpPr>
          <p:grpSpPr bwMode="auto">
            <a:xfrm>
              <a:off x="1526362" y="1032729"/>
              <a:ext cx="515397" cy="1348875"/>
              <a:chOff x="1526362" y="1032729"/>
              <a:chExt cx="515397" cy="1348875"/>
            </a:xfrm>
          </p:grpSpPr>
          <p:sp>
            <p:nvSpPr>
              <p:cNvPr id="17" name="Freeform: Shape 18">
                <a:extLst>
                  <a:ext uri="{FF2B5EF4-FFF2-40B4-BE49-F238E27FC236}">
                    <a16:creationId xmlns:a16="http://schemas.microsoft.com/office/drawing/2014/main" id="{6AD53AED-9940-5B53-4FD9-B4C984B8E4F1}"/>
                  </a:ext>
                </a:extLst>
              </p:cNvPr>
              <p:cNvSpPr>
                <a:spLocks/>
              </p:cNvSpPr>
              <p:nvPr/>
            </p:nvSpPr>
            <p:spPr bwMode="auto">
              <a:xfrm>
                <a:off x="1526362" y="1414373"/>
                <a:ext cx="515397" cy="967231"/>
              </a:xfrm>
              <a:custGeom>
                <a:avLst/>
                <a:gdLst>
                  <a:gd name="T0" fmla="*/ 0 w 515397"/>
                  <a:gd name="T1" fmla="*/ 0 h 967231"/>
                  <a:gd name="T2" fmla="*/ 0 w 515397"/>
                  <a:gd name="T3" fmla="*/ 967231 h 967231"/>
                  <a:gd name="T4" fmla="*/ 363173 w 515397"/>
                  <a:gd name="T5" fmla="*/ 727621 h 967231"/>
                  <a:gd name="T6" fmla="*/ 515398 w 515397"/>
                  <a:gd name="T7" fmla="*/ 444955 h 967231"/>
                  <a:gd name="T8" fmla="*/ 515398 w 515397"/>
                  <a:gd name="T9" fmla="*/ 63692 h 967231"/>
                  <a:gd name="T10" fmla="*/ 255 w 515397"/>
                  <a:gd name="T11" fmla="*/ 0 h 967231"/>
                  <a:gd name="T12" fmla="*/ 0 w 515397"/>
                  <a:gd name="T13" fmla="*/ 0 h 9672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5397" h="967231">
                    <a:moveTo>
                      <a:pt x="0" y="0"/>
                    </a:moveTo>
                    <a:lnTo>
                      <a:pt x="0" y="967231"/>
                    </a:lnTo>
                    <a:lnTo>
                      <a:pt x="363173" y="727621"/>
                    </a:lnTo>
                    <a:cubicBezTo>
                      <a:pt x="458202" y="664948"/>
                      <a:pt x="515398" y="558836"/>
                      <a:pt x="515398" y="444955"/>
                    </a:cubicBezTo>
                    <a:lnTo>
                      <a:pt x="515398" y="63692"/>
                    </a:lnTo>
                    <a:cubicBezTo>
                      <a:pt x="360880" y="22929"/>
                      <a:pt x="185727" y="0"/>
                      <a:pt x="255" y="0"/>
                    </a:cubicBezTo>
                    <a:cubicBezTo>
                      <a:pt x="127" y="0"/>
                      <a:pt x="127" y="0"/>
                      <a:pt x="0" y="0"/>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a:p>
            </p:txBody>
          </p:sp>
          <p:sp>
            <p:nvSpPr>
              <p:cNvPr id="18" name="Freeform: Shape 19">
                <a:extLst>
                  <a:ext uri="{FF2B5EF4-FFF2-40B4-BE49-F238E27FC236}">
                    <a16:creationId xmlns:a16="http://schemas.microsoft.com/office/drawing/2014/main" id="{43E76CEC-88D9-FF97-14C3-B78E898B53F3}"/>
                  </a:ext>
                </a:extLst>
              </p:cNvPr>
              <p:cNvSpPr>
                <a:spLocks/>
              </p:cNvSpPr>
              <p:nvPr/>
            </p:nvSpPr>
            <p:spPr bwMode="auto">
              <a:xfrm>
                <a:off x="1526362" y="1032729"/>
                <a:ext cx="515270" cy="445336"/>
              </a:xfrm>
              <a:custGeom>
                <a:avLst/>
                <a:gdLst>
                  <a:gd name="T0" fmla="*/ 127 w 515270"/>
                  <a:gd name="T1" fmla="*/ 0 h 445336"/>
                  <a:gd name="T2" fmla="*/ 515271 w 515270"/>
                  <a:gd name="T3" fmla="*/ 63692 h 445336"/>
                  <a:gd name="T4" fmla="*/ 515271 w 515270"/>
                  <a:gd name="T5" fmla="*/ 444954 h 445336"/>
                  <a:gd name="T6" fmla="*/ 515271 w 515270"/>
                  <a:gd name="T7" fmla="*/ 445337 h 445336"/>
                  <a:gd name="T8" fmla="*/ 127 w 515270"/>
                  <a:gd name="T9" fmla="*/ 381644 h 445336"/>
                  <a:gd name="T10" fmla="*/ 0 w 515270"/>
                  <a:gd name="T11" fmla="*/ 381644 h 445336"/>
                  <a:gd name="T12" fmla="*/ 0 w 515270"/>
                  <a:gd name="T13" fmla="*/ 0 h 445336"/>
                  <a:gd name="T14" fmla="*/ 127 w 515270"/>
                  <a:gd name="T15" fmla="*/ 0 h 4453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5270" h="445336">
                    <a:moveTo>
                      <a:pt x="127" y="0"/>
                    </a:moveTo>
                    <a:cubicBezTo>
                      <a:pt x="185599" y="0"/>
                      <a:pt x="360753" y="22929"/>
                      <a:pt x="515271" y="63692"/>
                    </a:cubicBezTo>
                    <a:lnTo>
                      <a:pt x="515271" y="444954"/>
                    </a:lnTo>
                    <a:cubicBezTo>
                      <a:pt x="515271" y="445082"/>
                      <a:pt x="515271" y="445209"/>
                      <a:pt x="515271" y="445337"/>
                    </a:cubicBezTo>
                    <a:cubicBezTo>
                      <a:pt x="360753" y="404574"/>
                      <a:pt x="185599" y="381644"/>
                      <a:pt x="127" y="381644"/>
                    </a:cubicBezTo>
                    <a:cubicBezTo>
                      <a:pt x="0" y="381644"/>
                      <a:pt x="0" y="381644"/>
                      <a:pt x="0" y="381644"/>
                    </a:cubicBezTo>
                    <a:lnTo>
                      <a:pt x="0" y="0"/>
                    </a:lnTo>
                    <a:cubicBezTo>
                      <a:pt x="127" y="0"/>
                      <a:pt x="127" y="0"/>
                      <a:pt x="127" y="0"/>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a:p>
            </p:txBody>
          </p:sp>
        </p:grpSp>
        <p:sp>
          <p:nvSpPr>
            <p:cNvPr id="11" name="Freeform: Shape 12">
              <a:extLst>
                <a:ext uri="{FF2B5EF4-FFF2-40B4-BE49-F238E27FC236}">
                  <a16:creationId xmlns:a16="http://schemas.microsoft.com/office/drawing/2014/main" id="{9818CFC3-3722-34E2-1ABC-509C7C5ED387}"/>
                </a:ext>
              </a:extLst>
            </p:cNvPr>
            <p:cNvSpPr>
              <a:spLocks/>
            </p:cNvSpPr>
            <p:nvPr/>
          </p:nvSpPr>
          <p:spPr bwMode="auto">
            <a:xfrm>
              <a:off x="1819092" y="1184316"/>
              <a:ext cx="159230" cy="159230"/>
            </a:xfrm>
            <a:custGeom>
              <a:avLst/>
              <a:gdLst>
                <a:gd name="T0" fmla="*/ 159231 w 159230"/>
                <a:gd name="T1" fmla="*/ 79615 h 159230"/>
                <a:gd name="T2" fmla="*/ 79615 w 159230"/>
                <a:gd name="T3" fmla="*/ 159231 h 159230"/>
                <a:gd name="T4" fmla="*/ 0 w 159230"/>
                <a:gd name="T5" fmla="*/ 79615 h 159230"/>
                <a:gd name="T6" fmla="*/ 79615 w 159230"/>
                <a:gd name="T7" fmla="*/ 0 h 159230"/>
                <a:gd name="T8" fmla="*/ 159231 w 159230"/>
                <a:gd name="T9" fmla="*/ 79615 h 159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230" h="159230">
                  <a:moveTo>
                    <a:pt x="159231" y="79615"/>
                  </a:moveTo>
                  <a:cubicBezTo>
                    <a:pt x="159231" y="123586"/>
                    <a:pt x="123586" y="159231"/>
                    <a:pt x="79615" y="159231"/>
                  </a:cubicBezTo>
                  <a:cubicBezTo>
                    <a:pt x="35645" y="159231"/>
                    <a:pt x="0" y="123586"/>
                    <a:pt x="0" y="79615"/>
                  </a:cubicBezTo>
                  <a:cubicBezTo>
                    <a:pt x="0" y="35645"/>
                    <a:pt x="35645" y="0"/>
                    <a:pt x="79615" y="0"/>
                  </a:cubicBezTo>
                  <a:cubicBezTo>
                    <a:pt x="123586" y="0"/>
                    <a:pt x="159231" y="35645"/>
                    <a:pt x="159231" y="79615"/>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a:p>
          </p:txBody>
        </p:sp>
        <p:sp>
          <p:nvSpPr>
            <p:cNvPr id="12" name="Freeform: Shape 13">
              <a:extLst>
                <a:ext uri="{FF2B5EF4-FFF2-40B4-BE49-F238E27FC236}">
                  <a16:creationId xmlns:a16="http://schemas.microsoft.com/office/drawing/2014/main" id="{F7BF3EBC-A0D3-62D5-B840-C3FAB6C0CE7D}"/>
                </a:ext>
              </a:extLst>
            </p:cNvPr>
            <p:cNvSpPr>
              <a:spLocks/>
            </p:cNvSpPr>
            <p:nvPr/>
          </p:nvSpPr>
          <p:spPr bwMode="auto">
            <a:xfrm>
              <a:off x="1589800" y="1148012"/>
              <a:ext cx="167638" cy="167638"/>
            </a:xfrm>
            <a:custGeom>
              <a:avLst/>
              <a:gdLst>
                <a:gd name="T0" fmla="*/ 167638 w 167638"/>
                <a:gd name="T1" fmla="*/ 83819 h 167638"/>
                <a:gd name="T2" fmla="*/ 83819 w 167638"/>
                <a:gd name="T3" fmla="*/ 167638 h 167638"/>
                <a:gd name="T4" fmla="*/ 0 w 167638"/>
                <a:gd name="T5" fmla="*/ 83819 h 167638"/>
                <a:gd name="T6" fmla="*/ 83819 w 167638"/>
                <a:gd name="T7" fmla="*/ 0 h 167638"/>
                <a:gd name="T8" fmla="*/ 167638 w 167638"/>
                <a:gd name="T9" fmla="*/ 83819 h 1676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638" h="167638">
                  <a:moveTo>
                    <a:pt x="167638" y="83819"/>
                  </a:moveTo>
                  <a:cubicBezTo>
                    <a:pt x="167638" y="130111"/>
                    <a:pt x="130111" y="167638"/>
                    <a:pt x="83819" y="167638"/>
                  </a:cubicBezTo>
                  <a:cubicBezTo>
                    <a:pt x="37527" y="167638"/>
                    <a:pt x="0" y="130111"/>
                    <a:pt x="0" y="83819"/>
                  </a:cubicBezTo>
                  <a:cubicBezTo>
                    <a:pt x="0" y="37527"/>
                    <a:pt x="37527" y="0"/>
                    <a:pt x="83819" y="0"/>
                  </a:cubicBezTo>
                  <a:cubicBezTo>
                    <a:pt x="130111" y="0"/>
                    <a:pt x="167638" y="37527"/>
                    <a:pt x="167638" y="83819"/>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a:p>
          </p:txBody>
        </p:sp>
        <p:sp>
          <p:nvSpPr>
            <p:cNvPr id="13" name="Freeform: Shape 14">
              <a:extLst>
                <a:ext uri="{FF2B5EF4-FFF2-40B4-BE49-F238E27FC236}">
                  <a16:creationId xmlns:a16="http://schemas.microsoft.com/office/drawing/2014/main" id="{248871A2-2405-2A71-78D2-1F682615775E}"/>
                </a:ext>
              </a:extLst>
            </p:cNvPr>
            <p:cNvSpPr>
              <a:spLocks/>
            </p:cNvSpPr>
            <p:nvPr/>
          </p:nvSpPr>
          <p:spPr bwMode="auto">
            <a:xfrm>
              <a:off x="1255542" y="1575897"/>
              <a:ext cx="270819" cy="485844"/>
            </a:xfrm>
            <a:custGeom>
              <a:avLst/>
              <a:gdLst>
                <a:gd name="T0" fmla="*/ 270820 w 270819"/>
                <a:gd name="T1" fmla="*/ 68023 h 485844"/>
                <a:gd name="T2" fmla="*/ 147002 w 270819"/>
                <a:gd name="T3" fmla="*/ 0 h 485844"/>
                <a:gd name="T4" fmla="*/ 0 w 270819"/>
                <a:gd name="T5" fmla="*/ 147002 h 485844"/>
                <a:gd name="T6" fmla="*/ 270820 w 270819"/>
                <a:gd name="T7" fmla="*/ 485845 h 485844"/>
                <a:gd name="T8" fmla="*/ 270820 w 270819"/>
                <a:gd name="T9" fmla="*/ 68023 h 4858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819" h="485844">
                  <a:moveTo>
                    <a:pt x="270820" y="68023"/>
                  </a:moveTo>
                  <a:cubicBezTo>
                    <a:pt x="244706" y="27133"/>
                    <a:pt x="199102" y="0"/>
                    <a:pt x="147002" y="0"/>
                  </a:cubicBezTo>
                  <a:cubicBezTo>
                    <a:pt x="65858" y="0"/>
                    <a:pt x="0" y="65858"/>
                    <a:pt x="0" y="147002"/>
                  </a:cubicBezTo>
                  <a:cubicBezTo>
                    <a:pt x="0" y="337824"/>
                    <a:pt x="270820" y="485845"/>
                    <a:pt x="270820" y="485845"/>
                  </a:cubicBezTo>
                  <a:lnTo>
                    <a:pt x="270820" y="68023"/>
                  </a:ln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a:p>
          </p:txBody>
        </p:sp>
        <p:sp>
          <p:nvSpPr>
            <p:cNvPr id="14" name="Freeform: Shape 15">
              <a:extLst>
                <a:ext uri="{FF2B5EF4-FFF2-40B4-BE49-F238E27FC236}">
                  <a16:creationId xmlns:a16="http://schemas.microsoft.com/office/drawing/2014/main" id="{88ED1760-CD12-9CC7-7A8F-04233F852F90}"/>
                </a:ext>
              </a:extLst>
            </p:cNvPr>
            <p:cNvSpPr>
              <a:spLocks/>
            </p:cNvSpPr>
            <p:nvPr/>
          </p:nvSpPr>
          <p:spPr bwMode="auto">
            <a:xfrm>
              <a:off x="1526362" y="1575897"/>
              <a:ext cx="270819" cy="485844"/>
            </a:xfrm>
            <a:custGeom>
              <a:avLst/>
              <a:gdLst>
                <a:gd name="T0" fmla="*/ 0 w 270819"/>
                <a:gd name="T1" fmla="*/ 68023 h 485844"/>
                <a:gd name="T2" fmla="*/ 123818 w 270819"/>
                <a:gd name="T3" fmla="*/ 0 h 485844"/>
                <a:gd name="T4" fmla="*/ 270820 w 270819"/>
                <a:gd name="T5" fmla="*/ 147002 h 485844"/>
                <a:gd name="T6" fmla="*/ 0 w 270819"/>
                <a:gd name="T7" fmla="*/ 485845 h 485844"/>
                <a:gd name="T8" fmla="*/ 0 w 270819"/>
                <a:gd name="T9" fmla="*/ 68023 h 4858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819" h="485844">
                  <a:moveTo>
                    <a:pt x="0" y="68023"/>
                  </a:moveTo>
                  <a:cubicBezTo>
                    <a:pt x="26114" y="27133"/>
                    <a:pt x="71718" y="0"/>
                    <a:pt x="123818" y="0"/>
                  </a:cubicBezTo>
                  <a:cubicBezTo>
                    <a:pt x="204962" y="0"/>
                    <a:pt x="270820" y="65858"/>
                    <a:pt x="270820" y="147002"/>
                  </a:cubicBezTo>
                  <a:cubicBezTo>
                    <a:pt x="270820" y="337824"/>
                    <a:pt x="0" y="485845"/>
                    <a:pt x="0" y="485845"/>
                  </a:cubicBezTo>
                  <a:lnTo>
                    <a:pt x="0" y="68023"/>
                  </a:ln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a:p>
          </p:txBody>
        </p:sp>
        <p:sp>
          <p:nvSpPr>
            <p:cNvPr id="15" name="Freeform: Shape 16">
              <a:extLst>
                <a:ext uri="{FF2B5EF4-FFF2-40B4-BE49-F238E27FC236}">
                  <a16:creationId xmlns:a16="http://schemas.microsoft.com/office/drawing/2014/main" id="{C1B8E565-6044-CF55-2FB6-BE27BE06DED8}"/>
                </a:ext>
              </a:extLst>
            </p:cNvPr>
            <p:cNvSpPr>
              <a:spLocks/>
            </p:cNvSpPr>
            <p:nvPr/>
          </p:nvSpPr>
          <p:spPr bwMode="auto">
            <a:xfrm>
              <a:off x="1265733" y="885600"/>
              <a:ext cx="260756" cy="85092"/>
            </a:xfrm>
            <a:custGeom>
              <a:avLst/>
              <a:gdLst>
                <a:gd name="T0" fmla="*/ 0 w 260756"/>
                <a:gd name="T1" fmla="*/ 0 h 85092"/>
                <a:gd name="T2" fmla="*/ 260756 w 260756"/>
                <a:gd name="T3" fmla="*/ 0 h 85092"/>
                <a:gd name="T4" fmla="*/ 260756 w 260756"/>
                <a:gd name="T5" fmla="*/ 85093 h 85092"/>
                <a:gd name="T6" fmla="*/ 0 w 260756"/>
                <a:gd name="T7" fmla="*/ 85093 h 850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756" h="85092">
                  <a:moveTo>
                    <a:pt x="0" y="0"/>
                  </a:moveTo>
                  <a:lnTo>
                    <a:pt x="260756" y="0"/>
                  </a:lnTo>
                  <a:lnTo>
                    <a:pt x="260756" y="85093"/>
                  </a:lnTo>
                  <a:lnTo>
                    <a:pt x="0" y="85093"/>
                  </a:lnTo>
                  <a:lnTo>
                    <a:pt x="0" y="0"/>
                  </a:ln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a:p>
          </p:txBody>
        </p:sp>
        <p:sp>
          <p:nvSpPr>
            <p:cNvPr id="16" name="Freeform: Shape 17">
              <a:extLst>
                <a:ext uri="{FF2B5EF4-FFF2-40B4-BE49-F238E27FC236}">
                  <a16:creationId xmlns:a16="http://schemas.microsoft.com/office/drawing/2014/main" id="{9538C8E5-BD99-4AEE-60CE-5C864D90CD24}"/>
                </a:ext>
              </a:extLst>
            </p:cNvPr>
            <p:cNvSpPr>
              <a:spLocks/>
            </p:cNvSpPr>
            <p:nvPr/>
          </p:nvSpPr>
          <p:spPr bwMode="auto">
            <a:xfrm>
              <a:off x="1526489" y="885600"/>
              <a:ext cx="260756" cy="85092"/>
            </a:xfrm>
            <a:custGeom>
              <a:avLst/>
              <a:gdLst>
                <a:gd name="T0" fmla="*/ 0 w 260756"/>
                <a:gd name="T1" fmla="*/ 0 h 85092"/>
                <a:gd name="T2" fmla="*/ 260756 w 260756"/>
                <a:gd name="T3" fmla="*/ 0 h 85092"/>
                <a:gd name="T4" fmla="*/ 260756 w 260756"/>
                <a:gd name="T5" fmla="*/ 85093 h 85092"/>
                <a:gd name="T6" fmla="*/ 0 w 260756"/>
                <a:gd name="T7" fmla="*/ 85093 h 850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756" h="85092">
                  <a:moveTo>
                    <a:pt x="0" y="0"/>
                  </a:moveTo>
                  <a:lnTo>
                    <a:pt x="260756" y="0"/>
                  </a:lnTo>
                  <a:lnTo>
                    <a:pt x="260756" y="85093"/>
                  </a:lnTo>
                  <a:lnTo>
                    <a:pt x="0" y="85093"/>
                  </a:lnTo>
                  <a:lnTo>
                    <a:pt x="0" y="0"/>
                  </a:ln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a:p>
          </p:txBody>
        </p:sp>
      </p:grpSp>
      <p:sp>
        <p:nvSpPr>
          <p:cNvPr id="21" name="TextBox 20">
            <a:extLst>
              <a:ext uri="{FF2B5EF4-FFF2-40B4-BE49-F238E27FC236}">
                <a16:creationId xmlns:a16="http://schemas.microsoft.com/office/drawing/2014/main" id="{CA8E5864-D05A-45FC-CFD9-23A26F96A592}"/>
              </a:ext>
            </a:extLst>
          </p:cNvPr>
          <p:cNvSpPr txBox="1">
            <a:spLocks noChangeArrowheads="1"/>
          </p:cNvSpPr>
          <p:nvPr userDrawn="1"/>
        </p:nvSpPr>
        <p:spPr bwMode="auto">
          <a:xfrm rot="10800000">
            <a:off x="23239413" y="11066463"/>
            <a:ext cx="584200" cy="1611312"/>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00" b="1">
                <a:solidFill>
                  <a:srgbClr val="EFEFEF"/>
                </a:solidFill>
              </a:rPr>
              <a:t>insp.gov.ro</a:t>
            </a:r>
          </a:p>
        </p:txBody>
      </p:sp>
      <p:sp>
        <p:nvSpPr>
          <p:cNvPr id="2" name="Title 1"/>
          <p:cNvSpPr>
            <a:spLocks noGrp="1"/>
          </p:cNvSpPr>
          <p:nvPr>
            <p:ph type="title"/>
          </p:nvPr>
        </p:nvSpPr>
        <p:spPr>
          <a:xfrm>
            <a:off x="2880000" y="1006674"/>
            <a:ext cx="9783170" cy="1502291"/>
          </a:xfrm>
        </p:spPr>
        <p:txBody>
          <a:bodyPr anchor="t">
            <a:noAutofit/>
          </a:bodyPr>
          <a:lstStyle>
            <a:lvl1pPr>
              <a:defRPr sz="3400" b="1">
                <a:solidFill>
                  <a:schemeClr val="tx2"/>
                </a:solidFill>
                <a:latin typeface="+mn-lt"/>
              </a:defRPr>
            </a:lvl1pPr>
          </a:lstStyle>
          <a:p>
            <a:endParaRPr lang="en-US" dirty="0"/>
          </a:p>
        </p:txBody>
      </p:sp>
      <p:sp>
        <p:nvSpPr>
          <p:cNvPr id="3" name="Content Placeholder 2"/>
          <p:cNvSpPr>
            <a:spLocks noGrp="1"/>
          </p:cNvSpPr>
          <p:nvPr>
            <p:ph sz="half" idx="1"/>
          </p:nvPr>
        </p:nvSpPr>
        <p:spPr>
          <a:xfrm>
            <a:off x="2880000" y="5875199"/>
            <a:ext cx="9783170" cy="6494455"/>
          </a:xfrm>
        </p:spPr>
        <p:txBody>
          <a:bodyPr>
            <a:normAutofit/>
          </a:bodyPr>
          <a:lstStyle>
            <a:lvl1pPr marL="0" indent="0">
              <a:buNone/>
              <a:defRPr sz="2800">
                <a:solidFill>
                  <a:schemeClr val="tx2"/>
                </a:solidFill>
              </a:defRPr>
            </a:lvl1pPr>
            <a:lvl2pPr marL="914400" indent="0">
              <a:buNone/>
              <a:defRPr sz="2800">
                <a:solidFill>
                  <a:schemeClr val="tx2"/>
                </a:solidFill>
              </a:defRPr>
            </a:lvl2pPr>
            <a:lvl3pPr marL="1828800" indent="0">
              <a:buNone/>
              <a:defRPr sz="2800">
                <a:solidFill>
                  <a:schemeClr val="tx2"/>
                </a:solidFill>
              </a:defRPr>
            </a:lvl3pPr>
            <a:lvl4pPr marL="2743200" indent="0">
              <a:buNone/>
              <a:defRPr sz="2800">
                <a:solidFill>
                  <a:schemeClr val="tx2"/>
                </a:solidFill>
              </a:defRPr>
            </a:lvl4pPr>
            <a:lvl5pPr marL="3657600" indent="0">
              <a:buNone/>
              <a:defRPr sz="28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924430" y="5875199"/>
            <a:ext cx="9783170" cy="6494456"/>
          </a:xfrm>
        </p:spPr>
        <p:txBody>
          <a:bodyPr>
            <a:normAutofit/>
          </a:bodyPr>
          <a:lstStyle>
            <a:lvl1pPr marL="0" indent="0">
              <a:buNone/>
              <a:defRPr sz="2800">
                <a:solidFill>
                  <a:schemeClr val="tx1"/>
                </a:solidFill>
              </a:defRPr>
            </a:lvl1pPr>
            <a:lvl2pPr marL="914400" indent="0">
              <a:buNone/>
              <a:defRPr sz="2800">
                <a:solidFill>
                  <a:schemeClr val="tx1"/>
                </a:solidFill>
              </a:defRPr>
            </a:lvl2pPr>
            <a:lvl3pPr marL="1828800" indent="0">
              <a:buNone/>
              <a:defRPr sz="2800">
                <a:solidFill>
                  <a:schemeClr val="tx1"/>
                </a:solidFill>
              </a:defRPr>
            </a:lvl3pPr>
            <a:lvl4pPr marL="2743200" indent="0">
              <a:buNone/>
              <a:defRPr sz="2800">
                <a:solidFill>
                  <a:schemeClr val="tx1"/>
                </a:solidFill>
              </a:defRPr>
            </a:lvl4pPr>
            <a:lvl5pPr marL="3657600" indent="0">
              <a:buNone/>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Slide Number Placeholder 6">
            <a:extLst>
              <a:ext uri="{FF2B5EF4-FFF2-40B4-BE49-F238E27FC236}">
                <a16:creationId xmlns:a16="http://schemas.microsoft.com/office/drawing/2014/main" id="{228392A2-34B2-903C-2161-E97411AAF190}"/>
              </a:ext>
            </a:extLst>
          </p:cNvPr>
          <p:cNvSpPr>
            <a:spLocks noGrp="1"/>
          </p:cNvSpPr>
          <p:nvPr>
            <p:ph type="sldNum" sz="quarter" idx="10"/>
          </p:nvPr>
        </p:nvSpPr>
        <p:spPr>
          <a:xfrm>
            <a:off x="0" y="12728575"/>
            <a:ext cx="1527175" cy="731838"/>
          </a:xfrm>
        </p:spPr>
        <p:txBody>
          <a:bodyPr/>
          <a:lstStyle>
            <a:lvl1pPr algn="ctr">
              <a:defRPr sz="2900">
                <a:solidFill>
                  <a:schemeClr val="bg1"/>
                </a:solidFill>
              </a:defRPr>
            </a:lvl1pPr>
          </a:lstStyle>
          <a:p>
            <a:fld id="{A7A70C58-77E9-496F-A9B3-75915DF8A267}" type="slidenum">
              <a:rPr lang="ro-RO" altLang="en-US"/>
              <a:pPr/>
              <a:t>‹#›</a:t>
            </a:fld>
            <a:endParaRPr lang="ro-RO" altLang="en-US"/>
          </a:p>
        </p:txBody>
      </p:sp>
    </p:spTree>
    <p:extLst>
      <p:ext uri="{BB962C8B-B14F-4D97-AF65-F5344CB8AC3E}">
        <p14:creationId xmlns:p14="http://schemas.microsoft.com/office/powerpoint/2010/main" val="81275803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to">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41A2B7F5-4565-2712-A991-6A9ABD5EBCD2}"/>
              </a:ext>
            </a:extLst>
          </p:cNvPr>
          <p:cNvSpPr/>
          <p:nvPr userDrawn="1"/>
        </p:nvSpPr>
        <p:spPr>
          <a:xfrm>
            <a:off x="-3175" y="-19050"/>
            <a:ext cx="1530350" cy="13752513"/>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hangingPunct="1">
              <a:defRPr/>
            </a:pPr>
            <a:endParaRPr lang="ro-RO">
              <a:solidFill>
                <a:srgbClr val="FFFFFF"/>
              </a:solidFill>
            </a:endParaRPr>
          </a:p>
        </p:txBody>
      </p:sp>
      <p:grpSp>
        <p:nvGrpSpPr>
          <p:cNvPr id="5" name="Graphic 8">
            <a:extLst>
              <a:ext uri="{FF2B5EF4-FFF2-40B4-BE49-F238E27FC236}">
                <a16:creationId xmlns:a16="http://schemas.microsoft.com/office/drawing/2014/main" id="{8F421B61-8598-F84D-E584-5A3711FAC203}"/>
              </a:ext>
            </a:extLst>
          </p:cNvPr>
          <p:cNvGrpSpPr>
            <a:grpSpLocks/>
          </p:cNvGrpSpPr>
          <p:nvPr/>
        </p:nvGrpSpPr>
        <p:grpSpPr bwMode="auto">
          <a:xfrm>
            <a:off x="1011238" y="885825"/>
            <a:ext cx="1030287" cy="1495425"/>
            <a:chOff x="1011092" y="885600"/>
            <a:chExt cx="1030668" cy="1496004"/>
          </a:xfrm>
        </p:grpSpPr>
        <p:grpSp>
          <p:nvGrpSpPr>
            <p:cNvPr id="6" name="Graphic 8">
              <a:extLst>
                <a:ext uri="{FF2B5EF4-FFF2-40B4-BE49-F238E27FC236}">
                  <a16:creationId xmlns:a16="http://schemas.microsoft.com/office/drawing/2014/main" id="{1FAE27D5-32F5-CB08-EA63-268192F5B46C}"/>
                </a:ext>
              </a:extLst>
            </p:cNvPr>
            <p:cNvGrpSpPr>
              <a:grpSpLocks/>
            </p:cNvGrpSpPr>
            <p:nvPr/>
          </p:nvGrpSpPr>
          <p:grpSpPr bwMode="auto">
            <a:xfrm>
              <a:off x="1011092" y="1032729"/>
              <a:ext cx="515270" cy="1348875"/>
              <a:chOff x="1011092" y="1032729"/>
              <a:chExt cx="515270" cy="1348875"/>
            </a:xfrm>
          </p:grpSpPr>
          <p:sp>
            <p:nvSpPr>
              <p:cNvPr id="19" name="Freeform: Shape 20">
                <a:extLst>
                  <a:ext uri="{FF2B5EF4-FFF2-40B4-BE49-F238E27FC236}">
                    <a16:creationId xmlns:a16="http://schemas.microsoft.com/office/drawing/2014/main" id="{122A67D7-53CD-D1BF-44E6-B882A84EF400}"/>
                  </a:ext>
                </a:extLst>
              </p:cNvPr>
              <p:cNvSpPr>
                <a:spLocks/>
              </p:cNvSpPr>
              <p:nvPr/>
            </p:nvSpPr>
            <p:spPr bwMode="auto">
              <a:xfrm>
                <a:off x="1011092" y="1414373"/>
                <a:ext cx="515270" cy="967231"/>
              </a:xfrm>
              <a:custGeom>
                <a:avLst/>
                <a:gdLst>
                  <a:gd name="T0" fmla="*/ 515271 w 515270"/>
                  <a:gd name="T1" fmla="*/ 0 h 967231"/>
                  <a:gd name="T2" fmla="*/ 515271 w 515270"/>
                  <a:gd name="T3" fmla="*/ 967231 h 967231"/>
                  <a:gd name="T4" fmla="*/ 152225 w 515270"/>
                  <a:gd name="T5" fmla="*/ 727621 h 967231"/>
                  <a:gd name="T6" fmla="*/ 0 w 515270"/>
                  <a:gd name="T7" fmla="*/ 444955 h 967231"/>
                  <a:gd name="T8" fmla="*/ 0 w 515270"/>
                  <a:gd name="T9" fmla="*/ 63692 h 967231"/>
                  <a:gd name="T10" fmla="*/ 515143 w 515270"/>
                  <a:gd name="T11" fmla="*/ 0 h 967231"/>
                  <a:gd name="T12" fmla="*/ 515271 w 515270"/>
                  <a:gd name="T13" fmla="*/ 0 h 9672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5270" h="967231">
                    <a:moveTo>
                      <a:pt x="515271" y="0"/>
                    </a:moveTo>
                    <a:lnTo>
                      <a:pt x="515271" y="967231"/>
                    </a:lnTo>
                    <a:lnTo>
                      <a:pt x="152225" y="727621"/>
                    </a:lnTo>
                    <a:cubicBezTo>
                      <a:pt x="57068" y="664948"/>
                      <a:pt x="0" y="558836"/>
                      <a:pt x="0" y="444955"/>
                    </a:cubicBezTo>
                    <a:lnTo>
                      <a:pt x="0" y="63692"/>
                    </a:lnTo>
                    <a:cubicBezTo>
                      <a:pt x="154517" y="22929"/>
                      <a:pt x="329671" y="0"/>
                      <a:pt x="515143" y="0"/>
                    </a:cubicBezTo>
                    <a:cubicBezTo>
                      <a:pt x="515271" y="0"/>
                      <a:pt x="515271" y="0"/>
                      <a:pt x="515271" y="0"/>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a:p>
            </p:txBody>
          </p:sp>
          <p:sp>
            <p:nvSpPr>
              <p:cNvPr id="20" name="Freeform: Shape 21">
                <a:extLst>
                  <a:ext uri="{FF2B5EF4-FFF2-40B4-BE49-F238E27FC236}">
                    <a16:creationId xmlns:a16="http://schemas.microsoft.com/office/drawing/2014/main" id="{D216BDA7-1EE7-51C0-5B3E-9034E43FA81C}"/>
                  </a:ext>
                </a:extLst>
              </p:cNvPr>
              <p:cNvSpPr>
                <a:spLocks/>
              </p:cNvSpPr>
              <p:nvPr/>
            </p:nvSpPr>
            <p:spPr bwMode="auto">
              <a:xfrm>
                <a:off x="1011092" y="1032729"/>
                <a:ext cx="515270" cy="445336"/>
              </a:xfrm>
              <a:custGeom>
                <a:avLst/>
                <a:gdLst>
                  <a:gd name="T0" fmla="*/ 515143 w 515270"/>
                  <a:gd name="T1" fmla="*/ 0 h 445336"/>
                  <a:gd name="T2" fmla="*/ 0 w 515270"/>
                  <a:gd name="T3" fmla="*/ 63692 h 445336"/>
                  <a:gd name="T4" fmla="*/ 0 w 515270"/>
                  <a:gd name="T5" fmla="*/ 444954 h 445336"/>
                  <a:gd name="T6" fmla="*/ 0 w 515270"/>
                  <a:gd name="T7" fmla="*/ 445337 h 445336"/>
                  <a:gd name="T8" fmla="*/ 515143 w 515270"/>
                  <a:gd name="T9" fmla="*/ 381644 h 445336"/>
                  <a:gd name="T10" fmla="*/ 515271 w 515270"/>
                  <a:gd name="T11" fmla="*/ 381644 h 445336"/>
                  <a:gd name="T12" fmla="*/ 515271 w 515270"/>
                  <a:gd name="T13" fmla="*/ 0 h 445336"/>
                  <a:gd name="T14" fmla="*/ 515143 w 515270"/>
                  <a:gd name="T15" fmla="*/ 0 h 4453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5270" h="445336">
                    <a:moveTo>
                      <a:pt x="515143" y="0"/>
                    </a:moveTo>
                    <a:cubicBezTo>
                      <a:pt x="329671" y="0"/>
                      <a:pt x="154517" y="22929"/>
                      <a:pt x="0" y="63692"/>
                    </a:cubicBezTo>
                    <a:lnTo>
                      <a:pt x="0" y="444954"/>
                    </a:lnTo>
                    <a:cubicBezTo>
                      <a:pt x="0" y="445082"/>
                      <a:pt x="0" y="445209"/>
                      <a:pt x="0" y="445337"/>
                    </a:cubicBezTo>
                    <a:cubicBezTo>
                      <a:pt x="154517" y="404574"/>
                      <a:pt x="329671" y="381644"/>
                      <a:pt x="515143" y="381644"/>
                    </a:cubicBezTo>
                    <a:cubicBezTo>
                      <a:pt x="515271" y="381644"/>
                      <a:pt x="515271" y="381644"/>
                      <a:pt x="515271" y="381644"/>
                    </a:cubicBezTo>
                    <a:lnTo>
                      <a:pt x="515271" y="0"/>
                    </a:lnTo>
                    <a:cubicBezTo>
                      <a:pt x="515271" y="0"/>
                      <a:pt x="515271" y="0"/>
                      <a:pt x="515143" y="0"/>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a:p>
            </p:txBody>
          </p:sp>
        </p:grpSp>
        <p:sp>
          <p:nvSpPr>
            <p:cNvPr id="7" name="Freeform: Shape 9">
              <a:extLst>
                <a:ext uri="{FF2B5EF4-FFF2-40B4-BE49-F238E27FC236}">
                  <a16:creationId xmlns:a16="http://schemas.microsoft.com/office/drawing/2014/main" id="{8608C3A5-77D4-1FE1-25EA-380ADF7BA1C9}"/>
                </a:ext>
              </a:extLst>
            </p:cNvPr>
            <p:cNvSpPr>
              <a:spLocks/>
            </p:cNvSpPr>
            <p:nvPr/>
          </p:nvSpPr>
          <p:spPr bwMode="auto">
            <a:xfrm>
              <a:off x="1074656" y="1184316"/>
              <a:ext cx="159230" cy="159230"/>
            </a:xfrm>
            <a:custGeom>
              <a:avLst/>
              <a:gdLst>
                <a:gd name="T0" fmla="*/ 159231 w 159230"/>
                <a:gd name="T1" fmla="*/ 79615 h 159230"/>
                <a:gd name="T2" fmla="*/ 79615 w 159230"/>
                <a:gd name="T3" fmla="*/ 159231 h 159230"/>
                <a:gd name="T4" fmla="*/ 0 w 159230"/>
                <a:gd name="T5" fmla="*/ 79615 h 159230"/>
                <a:gd name="T6" fmla="*/ 79615 w 159230"/>
                <a:gd name="T7" fmla="*/ 0 h 159230"/>
                <a:gd name="T8" fmla="*/ 159231 w 159230"/>
                <a:gd name="T9" fmla="*/ 79615 h 159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230" h="159230">
                  <a:moveTo>
                    <a:pt x="159231" y="79615"/>
                  </a:moveTo>
                  <a:cubicBezTo>
                    <a:pt x="159231" y="123586"/>
                    <a:pt x="123586" y="159231"/>
                    <a:pt x="79615" y="159231"/>
                  </a:cubicBezTo>
                  <a:cubicBezTo>
                    <a:pt x="35645" y="159231"/>
                    <a:pt x="0" y="123586"/>
                    <a:pt x="0" y="79615"/>
                  </a:cubicBezTo>
                  <a:cubicBezTo>
                    <a:pt x="0" y="35645"/>
                    <a:pt x="35645" y="0"/>
                    <a:pt x="79615" y="0"/>
                  </a:cubicBezTo>
                  <a:cubicBezTo>
                    <a:pt x="123586" y="0"/>
                    <a:pt x="159231" y="35645"/>
                    <a:pt x="159231" y="79615"/>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a:p>
          </p:txBody>
        </p:sp>
        <p:sp>
          <p:nvSpPr>
            <p:cNvPr id="8" name="Freeform: Shape 10">
              <a:extLst>
                <a:ext uri="{FF2B5EF4-FFF2-40B4-BE49-F238E27FC236}">
                  <a16:creationId xmlns:a16="http://schemas.microsoft.com/office/drawing/2014/main" id="{3D2915D5-2FF3-B081-E84B-71223E6F0277}"/>
                </a:ext>
              </a:extLst>
            </p:cNvPr>
            <p:cNvSpPr>
              <a:spLocks/>
            </p:cNvSpPr>
            <p:nvPr/>
          </p:nvSpPr>
          <p:spPr bwMode="auto">
            <a:xfrm>
              <a:off x="1295541" y="1148012"/>
              <a:ext cx="167638" cy="167638"/>
            </a:xfrm>
            <a:custGeom>
              <a:avLst/>
              <a:gdLst>
                <a:gd name="T0" fmla="*/ 167638 w 167638"/>
                <a:gd name="T1" fmla="*/ 83819 h 167638"/>
                <a:gd name="T2" fmla="*/ 83819 w 167638"/>
                <a:gd name="T3" fmla="*/ 167638 h 167638"/>
                <a:gd name="T4" fmla="*/ 0 w 167638"/>
                <a:gd name="T5" fmla="*/ 83819 h 167638"/>
                <a:gd name="T6" fmla="*/ 83819 w 167638"/>
                <a:gd name="T7" fmla="*/ 0 h 167638"/>
                <a:gd name="T8" fmla="*/ 167638 w 167638"/>
                <a:gd name="T9" fmla="*/ 83819 h 1676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638" h="167638">
                  <a:moveTo>
                    <a:pt x="167638" y="83819"/>
                  </a:moveTo>
                  <a:cubicBezTo>
                    <a:pt x="167638" y="130111"/>
                    <a:pt x="130111" y="167638"/>
                    <a:pt x="83819" y="167638"/>
                  </a:cubicBezTo>
                  <a:cubicBezTo>
                    <a:pt x="37527" y="167638"/>
                    <a:pt x="0" y="130111"/>
                    <a:pt x="0" y="83819"/>
                  </a:cubicBezTo>
                  <a:cubicBezTo>
                    <a:pt x="0" y="37527"/>
                    <a:pt x="37527" y="0"/>
                    <a:pt x="83819" y="0"/>
                  </a:cubicBezTo>
                  <a:cubicBezTo>
                    <a:pt x="130111" y="0"/>
                    <a:pt x="167638" y="37527"/>
                    <a:pt x="167638" y="83819"/>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a:p>
          </p:txBody>
        </p:sp>
        <p:grpSp>
          <p:nvGrpSpPr>
            <p:cNvPr id="10" name="Graphic 8">
              <a:extLst>
                <a:ext uri="{FF2B5EF4-FFF2-40B4-BE49-F238E27FC236}">
                  <a16:creationId xmlns:a16="http://schemas.microsoft.com/office/drawing/2014/main" id="{C3B642F4-F284-40A1-8FF9-1630999AA80B}"/>
                </a:ext>
              </a:extLst>
            </p:cNvPr>
            <p:cNvGrpSpPr>
              <a:grpSpLocks/>
            </p:cNvGrpSpPr>
            <p:nvPr/>
          </p:nvGrpSpPr>
          <p:grpSpPr bwMode="auto">
            <a:xfrm>
              <a:off x="1526362" y="1032729"/>
              <a:ext cx="515397" cy="1348875"/>
              <a:chOff x="1526362" y="1032729"/>
              <a:chExt cx="515397" cy="1348875"/>
            </a:xfrm>
          </p:grpSpPr>
          <p:sp>
            <p:nvSpPr>
              <p:cNvPr id="17" name="Freeform: Shape 18">
                <a:extLst>
                  <a:ext uri="{FF2B5EF4-FFF2-40B4-BE49-F238E27FC236}">
                    <a16:creationId xmlns:a16="http://schemas.microsoft.com/office/drawing/2014/main" id="{0E779E99-73C9-FBEE-4F6F-798C6DAD70C3}"/>
                  </a:ext>
                </a:extLst>
              </p:cNvPr>
              <p:cNvSpPr>
                <a:spLocks/>
              </p:cNvSpPr>
              <p:nvPr/>
            </p:nvSpPr>
            <p:spPr bwMode="auto">
              <a:xfrm>
                <a:off x="1526362" y="1414373"/>
                <a:ext cx="515397" cy="967231"/>
              </a:xfrm>
              <a:custGeom>
                <a:avLst/>
                <a:gdLst>
                  <a:gd name="T0" fmla="*/ 0 w 515397"/>
                  <a:gd name="T1" fmla="*/ 0 h 967231"/>
                  <a:gd name="T2" fmla="*/ 0 w 515397"/>
                  <a:gd name="T3" fmla="*/ 967231 h 967231"/>
                  <a:gd name="T4" fmla="*/ 363173 w 515397"/>
                  <a:gd name="T5" fmla="*/ 727621 h 967231"/>
                  <a:gd name="T6" fmla="*/ 515398 w 515397"/>
                  <a:gd name="T7" fmla="*/ 444955 h 967231"/>
                  <a:gd name="T8" fmla="*/ 515398 w 515397"/>
                  <a:gd name="T9" fmla="*/ 63692 h 967231"/>
                  <a:gd name="T10" fmla="*/ 255 w 515397"/>
                  <a:gd name="T11" fmla="*/ 0 h 967231"/>
                  <a:gd name="T12" fmla="*/ 0 w 515397"/>
                  <a:gd name="T13" fmla="*/ 0 h 9672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5397" h="967231">
                    <a:moveTo>
                      <a:pt x="0" y="0"/>
                    </a:moveTo>
                    <a:lnTo>
                      <a:pt x="0" y="967231"/>
                    </a:lnTo>
                    <a:lnTo>
                      <a:pt x="363173" y="727621"/>
                    </a:lnTo>
                    <a:cubicBezTo>
                      <a:pt x="458202" y="664948"/>
                      <a:pt x="515398" y="558836"/>
                      <a:pt x="515398" y="444955"/>
                    </a:cubicBezTo>
                    <a:lnTo>
                      <a:pt x="515398" y="63692"/>
                    </a:lnTo>
                    <a:cubicBezTo>
                      <a:pt x="360880" y="22929"/>
                      <a:pt x="185727" y="0"/>
                      <a:pt x="255" y="0"/>
                    </a:cubicBezTo>
                    <a:cubicBezTo>
                      <a:pt x="127" y="0"/>
                      <a:pt x="127" y="0"/>
                      <a:pt x="0" y="0"/>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a:p>
            </p:txBody>
          </p:sp>
          <p:sp>
            <p:nvSpPr>
              <p:cNvPr id="18" name="Freeform: Shape 19">
                <a:extLst>
                  <a:ext uri="{FF2B5EF4-FFF2-40B4-BE49-F238E27FC236}">
                    <a16:creationId xmlns:a16="http://schemas.microsoft.com/office/drawing/2014/main" id="{F7D1CC9A-9D6B-924E-441D-B20C0AD75083}"/>
                  </a:ext>
                </a:extLst>
              </p:cNvPr>
              <p:cNvSpPr>
                <a:spLocks/>
              </p:cNvSpPr>
              <p:nvPr/>
            </p:nvSpPr>
            <p:spPr bwMode="auto">
              <a:xfrm>
                <a:off x="1526362" y="1032729"/>
                <a:ext cx="515270" cy="445336"/>
              </a:xfrm>
              <a:custGeom>
                <a:avLst/>
                <a:gdLst>
                  <a:gd name="T0" fmla="*/ 127 w 515270"/>
                  <a:gd name="T1" fmla="*/ 0 h 445336"/>
                  <a:gd name="T2" fmla="*/ 515271 w 515270"/>
                  <a:gd name="T3" fmla="*/ 63692 h 445336"/>
                  <a:gd name="T4" fmla="*/ 515271 w 515270"/>
                  <a:gd name="T5" fmla="*/ 444954 h 445336"/>
                  <a:gd name="T6" fmla="*/ 515271 w 515270"/>
                  <a:gd name="T7" fmla="*/ 445337 h 445336"/>
                  <a:gd name="T8" fmla="*/ 127 w 515270"/>
                  <a:gd name="T9" fmla="*/ 381644 h 445336"/>
                  <a:gd name="T10" fmla="*/ 0 w 515270"/>
                  <a:gd name="T11" fmla="*/ 381644 h 445336"/>
                  <a:gd name="T12" fmla="*/ 0 w 515270"/>
                  <a:gd name="T13" fmla="*/ 0 h 445336"/>
                  <a:gd name="T14" fmla="*/ 127 w 515270"/>
                  <a:gd name="T15" fmla="*/ 0 h 4453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5270" h="445336">
                    <a:moveTo>
                      <a:pt x="127" y="0"/>
                    </a:moveTo>
                    <a:cubicBezTo>
                      <a:pt x="185599" y="0"/>
                      <a:pt x="360753" y="22929"/>
                      <a:pt x="515271" y="63692"/>
                    </a:cubicBezTo>
                    <a:lnTo>
                      <a:pt x="515271" y="444954"/>
                    </a:lnTo>
                    <a:cubicBezTo>
                      <a:pt x="515271" y="445082"/>
                      <a:pt x="515271" y="445209"/>
                      <a:pt x="515271" y="445337"/>
                    </a:cubicBezTo>
                    <a:cubicBezTo>
                      <a:pt x="360753" y="404574"/>
                      <a:pt x="185599" y="381644"/>
                      <a:pt x="127" y="381644"/>
                    </a:cubicBezTo>
                    <a:cubicBezTo>
                      <a:pt x="0" y="381644"/>
                      <a:pt x="0" y="381644"/>
                      <a:pt x="0" y="381644"/>
                    </a:cubicBezTo>
                    <a:lnTo>
                      <a:pt x="0" y="0"/>
                    </a:lnTo>
                    <a:cubicBezTo>
                      <a:pt x="127" y="0"/>
                      <a:pt x="127" y="0"/>
                      <a:pt x="127" y="0"/>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a:p>
            </p:txBody>
          </p:sp>
        </p:grpSp>
        <p:sp>
          <p:nvSpPr>
            <p:cNvPr id="11" name="Freeform: Shape 12">
              <a:extLst>
                <a:ext uri="{FF2B5EF4-FFF2-40B4-BE49-F238E27FC236}">
                  <a16:creationId xmlns:a16="http://schemas.microsoft.com/office/drawing/2014/main" id="{454D08B3-6F26-1428-BF75-2E0BE0511072}"/>
                </a:ext>
              </a:extLst>
            </p:cNvPr>
            <p:cNvSpPr>
              <a:spLocks/>
            </p:cNvSpPr>
            <p:nvPr/>
          </p:nvSpPr>
          <p:spPr bwMode="auto">
            <a:xfrm>
              <a:off x="1819092" y="1184316"/>
              <a:ext cx="159230" cy="159230"/>
            </a:xfrm>
            <a:custGeom>
              <a:avLst/>
              <a:gdLst>
                <a:gd name="T0" fmla="*/ 159231 w 159230"/>
                <a:gd name="T1" fmla="*/ 79615 h 159230"/>
                <a:gd name="T2" fmla="*/ 79615 w 159230"/>
                <a:gd name="T3" fmla="*/ 159231 h 159230"/>
                <a:gd name="T4" fmla="*/ 0 w 159230"/>
                <a:gd name="T5" fmla="*/ 79615 h 159230"/>
                <a:gd name="T6" fmla="*/ 79615 w 159230"/>
                <a:gd name="T7" fmla="*/ 0 h 159230"/>
                <a:gd name="T8" fmla="*/ 159231 w 159230"/>
                <a:gd name="T9" fmla="*/ 79615 h 159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230" h="159230">
                  <a:moveTo>
                    <a:pt x="159231" y="79615"/>
                  </a:moveTo>
                  <a:cubicBezTo>
                    <a:pt x="159231" y="123586"/>
                    <a:pt x="123586" y="159231"/>
                    <a:pt x="79615" y="159231"/>
                  </a:cubicBezTo>
                  <a:cubicBezTo>
                    <a:pt x="35645" y="159231"/>
                    <a:pt x="0" y="123586"/>
                    <a:pt x="0" y="79615"/>
                  </a:cubicBezTo>
                  <a:cubicBezTo>
                    <a:pt x="0" y="35645"/>
                    <a:pt x="35645" y="0"/>
                    <a:pt x="79615" y="0"/>
                  </a:cubicBezTo>
                  <a:cubicBezTo>
                    <a:pt x="123586" y="0"/>
                    <a:pt x="159231" y="35645"/>
                    <a:pt x="159231" y="79615"/>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a:p>
          </p:txBody>
        </p:sp>
        <p:sp>
          <p:nvSpPr>
            <p:cNvPr id="12" name="Freeform: Shape 13">
              <a:extLst>
                <a:ext uri="{FF2B5EF4-FFF2-40B4-BE49-F238E27FC236}">
                  <a16:creationId xmlns:a16="http://schemas.microsoft.com/office/drawing/2014/main" id="{9A5389A2-C68D-D589-59CB-3B072789DE10}"/>
                </a:ext>
              </a:extLst>
            </p:cNvPr>
            <p:cNvSpPr>
              <a:spLocks/>
            </p:cNvSpPr>
            <p:nvPr/>
          </p:nvSpPr>
          <p:spPr bwMode="auto">
            <a:xfrm>
              <a:off x="1589800" y="1148012"/>
              <a:ext cx="167638" cy="167638"/>
            </a:xfrm>
            <a:custGeom>
              <a:avLst/>
              <a:gdLst>
                <a:gd name="T0" fmla="*/ 167638 w 167638"/>
                <a:gd name="T1" fmla="*/ 83819 h 167638"/>
                <a:gd name="T2" fmla="*/ 83819 w 167638"/>
                <a:gd name="T3" fmla="*/ 167638 h 167638"/>
                <a:gd name="T4" fmla="*/ 0 w 167638"/>
                <a:gd name="T5" fmla="*/ 83819 h 167638"/>
                <a:gd name="T6" fmla="*/ 83819 w 167638"/>
                <a:gd name="T7" fmla="*/ 0 h 167638"/>
                <a:gd name="T8" fmla="*/ 167638 w 167638"/>
                <a:gd name="T9" fmla="*/ 83819 h 1676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638" h="167638">
                  <a:moveTo>
                    <a:pt x="167638" y="83819"/>
                  </a:moveTo>
                  <a:cubicBezTo>
                    <a:pt x="167638" y="130111"/>
                    <a:pt x="130111" y="167638"/>
                    <a:pt x="83819" y="167638"/>
                  </a:cubicBezTo>
                  <a:cubicBezTo>
                    <a:pt x="37527" y="167638"/>
                    <a:pt x="0" y="130111"/>
                    <a:pt x="0" y="83819"/>
                  </a:cubicBezTo>
                  <a:cubicBezTo>
                    <a:pt x="0" y="37527"/>
                    <a:pt x="37527" y="0"/>
                    <a:pt x="83819" y="0"/>
                  </a:cubicBezTo>
                  <a:cubicBezTo>
                    <a:pt x="130111" y="0"/>
                    <a:pt x="167638" y="37527"/>
                    <a:pt x="167638" y="83819"/>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a:p>
          </p:txBody>
        </p:sp>
        <p:sp>
          <p:nvSpPr>
            <p:cNvPr id="13" name="Freeform: Shape 14">
              <a:extLst>
                <a:ext uri="{FF2B5EF4-FFF2-40B4-BE49-F238E27FC236}">
                  <a16:creationId xmlns:a16="http://schemas.microsoft.com/office/drawing/2014/main" id="{61EE29BF-E1C6-9B55-A6EF-5139126B595B}"/>
                </a:ext>
              </a:extLst>
            </p:cNvPr>
            <p:cNvSpPr>
              <a:spLocks/>
            </p:cNvSpPr>
            <p:nvPr/>
          </p:nvSpPr>
          <p:spPr bwMode="auto">
            <a:xfrm>
              <a:off x="1255542" y="1575897"/>
              <a:ext cx="270819" cy="485844"/>
            </a:xfrm>
            <a:custGeom>
              <a:avLst/>
              <a:gdLst>
                <a:gd name="T0" fmla="*/ 270820 w 270819"/>
                <a:gd name="T1" fmla="*/ 68023 h 485844"/>
                <a:gd name="T2" fmla="*/ 147002 w 270819"/>
                <a:gd name="T3" fmla="*/ 0 h 485844"/>
                <a:gd name="T4" fmla="*/ 0 w 270819"/>
                <a:gd name="T5" fmla="*/ 147002 h 485844"/>
                <a:gd name="T6" fmla="*/ 270820 w 270819"/>
                <a:gd name="T7" fmla="*/ 485845 h 485844"/>
                <a:gd name="T8" fmla="*/ 270820 w 270819"/>
                <a:gd name="T9" fmla="*/ 68023 h 4858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819" h="485844">
                  <a:moveTo>
                    <a:pt x="270820" y="68023"/>
                  </a:moveTo>
                  <a:cubicBezTo>
                    <a:pt x="244706" y="27133"/>
                    <a:pt x="199102" y="0"/>
                    <a:pt x="147002" y="0"/>
                  </a:cubicBezTo>
                  <a:cubicBezTo>
                    <a:pt x="65858" y="0"/>
                    <a:pt x="0" y="65858"/>
                    <a:pt x="0" y="147002"/>
                  </a:cubicBezTo>
                  <a:cubicBezTo>
                    <a:pt x="0" y="337824"/>
                    <a:pt x="270820" y="485845"/>
                    <a:pt x="270820" y="485845"/>
                  </a:cubicBezTo>
                  <a:lnTo>
                    <a:pt x="270820" y="68023"/>
                  </a:ln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a:p>
          </p:txBody>
        </p:sp>
        <p:sp>
          <p:nvSpPr>
            <p:cNvPr id="14" name="Freeform: Shape 15">
              <a:extLst>
                <a:ext uri="{FF2B5EF4-FFF2-40B4-BE49-F238E27FC236}">
                  <a16:creationId xmlns:a16="http://schemas.microsoft.com/office/drawing/2014/main" id="{53F4C41C-F5AE-D862-058E-9C8A0DECE717}"/>
                </a:ext>
              </a:extLst>
            </p:cNvPr>
            <p:cNvSpPr>
              <a:spLocks/>
            </p:cNvSpPr>
            <p:nvPr/>
          </p:nvSpPr>
          <p:spPr bwMode="auto">
            <a:xfrm>
              <a:off x="1526362" y="1575897"/>
              <a:ext cx="270819" cy="485844"/>
            </a:xfrm>
            <a:custGeom>
              <a:avLst/>
              <a:gdLst>
                <a:gd name="T0" fmla="*/ 0 w 270819"/>
                <a:gd name="T1" fmla="*/ 68023 h 485844"/>
                <a:gd name="T2" fmla="*/ 123818 w 270819"/>
                <a:gd name="T3" fmla="*/ 0 h 485844"/>
                <a:gd name="T4" fmla="*/ 270820 w 270819"/>
                <a:gd name="T5" fmla="*/ 147002 h 485844"/>
                <a:gd name="T6" fmla="*/ 0 w 270819"/>
                <a:gd name="T7" fmla="*/ 485845 h 485844"/>
                <a:gd name="T8" fmla="*/ 0 w 270819"/>
                <a:gd name="T9" fmla="*/ 68023 h 4858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819" h="485844">
                  <a:moveTo>
                    <a:pt x="0" y="68023"/>
                  </a:moveTo>
                  <a:cubicBezTo>
                    <a:pt x="26114" y="27133"/>
                    <a:pt x="71718" y="0"/>
                    <a:pt x="123818" y="0"/>
                  </a:cubicBezTo>
                  <a:cubicBezTo>
                    <a:pt x="204962" y="0"/>
                    <a:pt x="270820" y="65858"/>
                    <a:pt x="270820" y="147002"/>
                  </a:cubicBezTo>
                  <a:cubicBezTo>
                    <a:pt x="270820" y="337824"/>
                    <a:pt x="0" y="485845"/>
                    <a:pt x="0" y="485845"/>
                  </a:cubicBezTo>
                  <a:lnTo>
                    <a:pt x="0" y="68023"/>
                  </a:ln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a:p>
          </p:txBody>
        </p:sp>
        <p:sp>
          <p:nvSpPr>
            <p:cNvPr id="15" name="Freeform: Shape 16">
              <a:extLst>
                <a:ext uri="{FF2B5EF4-FFF2-40B4-BE49-F238E27FC236}">
                  <a16:creationId xmlns:a16="http://schemas.microsoft.com/office/drawing/2014/main" id="{1D3B8F91-4236-DC73-3010-5962DB3B5E51}"/>
                </a:ext>
              </a:extLst>
            </p:cNvPr>
            <p:cNvSpPr>
              <a:spLocks/>
            </p:cNvSpPr>
            <p:nvPr/>
          </p:nvSpPr>
          <p:spPr bwMode="auto">
            <a:xfrm>
              <a:off x="1265733" y="885600"/>
              <a:ext cx="260756" cy="85092"/>
            </a:xfrm>
            <a:custGeom>
              <a:avLst/>
              <a:gdLst>
                <a:gd name="T0" fmla="*/ 0 w 260756"/>
                <a:gd name="T1" fmla="*/ 0 h 85092"/>
                <a:gd name="T2" fmla="*/ 260756 w 260756"/>
                <a:gd name="T3" fmla="*/ 0 h 85092"/>
                <a:gd name="T4" fmla="*/ 260756 w 260756"/>
                <a:gd name="T5" fmla="*/ 85093 h 85092"/>
                <a:gd name="T6" fmla="*/ 0 w 260756"/>
                <a:gd name="T7" fmla="*/ 85093 h 850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756" h="85092">
                  <a:moveTo>
                    <a:pt x="0" y="0"/>
                  </a:moveTo>
                  <a:lnTo>
                    <a:pt x="260756" y="0"/>
                  </a:lnTo>
                  <a:lnTo>
                    <a:pt x="260756" y="85093"/>
                  </a:lnTo>
                  <a:lnTo>
                    <a:pt x="0" y="85093"/>
                  </a:lnTo>
                  <a:lnTo>
                    <a:pt x="0" y="0"/>
                  </a:ln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a:p>
          </p:txBody>
        </p:sp>
        <p:sp>
          <p:nvSpPr>
            <p:cNvPr id="16" name="Freeform: Shape 17">
              <a:extLst>
                <a:ext uri="{FF2B5EF4-FFF2-40B4-BE49-F238E27FC236}">
                  <a16:creationId xmlns:a16="http://schemas.microsoft.com/office/drawing/2014/main" id="{97951963-787E-8CC6-E00C-E4DC2265AC59}"/>
                </a:ext>
              </a:extLst>
            </p:cNvPr>
            <p:cNvSpPr>
              <a:spLocks/>
            </p:cNvSpPr>
            <p:nvPr/>
          </p:nvSpPr>
          <p:spPr bwMode="auto">
            <a:xfrm>
              <a:off x="1526489" y="885600"/>
              <a:ext cx="260756" cy="85092"/>
            </a:xfrm>
            <a:custGeom>
              <a:avLst/>
              <a:gdLst>
                <a:gd name="T0" fmla="*/ 0 w 260756"/>
                <a:gd name="T1" fmla="*/ 0 h 85092"/>
                <a:gd name="T2" fmla="*/ 260756 w 260756"/>
                <a:gd name="T3" fmla="*/ 0 h 85092"/>
                <a:gd name="T4" fmla="*/ 260756 w 260756"/>
                <a:gd name="T5" fmla="*/ 85093 h 85092"/>
                <a:gd name="T6" fmla="*/ 0 w 260756"/>
                <a:gd name="T7" fmla="*/ 85093 h 850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756" h="85092">
                  <a:moveTo>
                    <a:pt x="0" y="0"/>
                  </a:moveTo>
                  <a:lnTo>
                    <a:pt x="260756" y="0"/>
                  </a:lnTo>
                  <a:lnTo>
                    <a:pt x="260756" y="85093"/>
                  </a:lnTo>
                  <a:lnTo>
                    <a:pt x="0" y="85093"/>
                  </a:lnTo>
                  <a:lnTo>
                    <a:pt x="0" y="0"/>
                  </a:ln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a:p>
          </p:txBody>
        </p:sp>
      </p:grpSp>
      <p:sp>
        <p:nvSpPr>
          <p:cNvPr id="21" name="TextBox 20">
            <a:extLst>
              <a:ext uri="{FF2B5EF4-FFF2-40B4-BE49-F238E27FC236}">
                <a16:creationId xmlns:a16="http://schemas.microsoft.com/office/drawing/2014/main" id="{FF777A9C-D4DD-EA19-9E26-EE146372ACFE}"/>
              </a:ext>
            </a:extLst>
          </p:cNvPr>
          <p:cNvSpPr txBox="1">
            <a:spLocks noChangeArrowheads="1"/>
          </p:cNvSpPr>
          <p:nvPr userDrawn="1"/>
        </p:nvSpPr>
        <p:spPr bwMode="auto">
          <a:xfrm rot="10800000">
            <a:off x="23239413" y="11066463"/>
            <a:ext cx="584200" cy="1611312"/>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00" b="1">
                <a:solidFill>
                  <a:srgbClr val="EFEFEF"/>
                </a:solidFill>
              </a:rPr>
              <a:t>insp.gov.ro</a:t>
            </a:r>
          </a:p>
        </p:txBody>
      </p:sp>
      <p:sp>
        <p:nvSpPr>
          <p:cNvPr id="9" name="Picture Placeholder 8"/>
          <p:cNvSpPr>
            <a:spLocks noGrp="1"/>
          </p:cNvSpPr>
          <p:nvPr>
            <p:ph type="pic" sz="quarter" idx="13"/>
          </p:nvPr>
        </p:nvSpPr>
        <p:spPr>
          <a:xfrm>
            <a:off x="1463178" y="-19447"/>
            <a:ext cx="22920821" cy="13752909"/>
          </a:xfrm>
        </p:spPr>
        <p:txBody>
          <a:bodyPr rtlCol="0">
            <a:normAutofit/>
          </a:bodyPr>
          <a:lstStyle/>
          <a:p>
            <a:pPr lvl="0"/>
            <a:endParaRPr lang="ro-RO" noProof="0"/>
          </a:p>
        </p:txBody>
      </p:sp>
      <p:sp>
        <p:nvSpPr>
          <p:cNvPr id="2" name="Title 1"/>
          <p:cNvSpPr>
            <a:spLocks noGrp="1"/>
          </p:cNvSpPr>
          <p:nvPr>
            <p:ph type="title"/>
          </p:nvPr>
        </p:nvSpPr>
        <p:spPr>
          <a:xfrm>
            <a:off x="2880000" y="1006674"/>
            <a:ext cx="9783170" cy="1502291"/>
          </a:xfrm>
        </p:spPr>
        <p:txBody>
          <a:bodyPr anchor="t">
            <a:noAutofit/>
          </a:bodyPr>
          <a:lstStyle>
            <a:lvl1pPr>
              <a:defRPr sz="3400" b="1">
                <a:solidFill>
                  <a:schemeClr val="tx2"/>
                </a:solidFill>
                <a:latin typeface="+mn-lt"/>
              </a:defRPr>
            </a:lvl1pPr>
          </a:lstStyle>
          <a:p>
            <a:endParaRPr lang="en-US" dirty="0"/>
          </a:p>
        </p:txBody>
      </p:sp>
      <p:sp>
        <p:nvSpPr>
          <p:cNvPr id="3" name="Content Placeholder 2"/>
          <p:cNvSpPr>
            <a:spLocks noGrp="1"/>
          </p:cNvSpPr>
          <p:nvPr>
            <p:ph sz="half" idx="1"/>
          </p:nvPr>
        </p:nvSpPr>
        <p:spPr>
          <a:xfrm>
            <a:off x="2880000" y="9817201"/>
            <a:ext cx="5760000" cy="3426852"/>
          </a:xfrm>
        </p:spPr>
        <p:txBody>
          <a:bodyPr>
            <a:normAutofit/>
          </a:bodyPr>
          <a:lstStyle>
            <a:lvl1pPr marL="0" indent="0">
              <a:buNone/>
              <a:defRPr sz="2800">
                <a:solidFill>
                  <a:schemeClr val="tx1"/>
                </a:solidFill>
              </a:defRPr>
            </a:lvl1pPr>
            <a:lvl2pPr marL="914400" indent="0">
              <a:buNone/>
              <a:defRPr sz="2800">
                <a:solidFill>
                  <a:schemeClr val="tx1"/>
                </a:solidFill>
              </a:defRPr>
            </a:lvl2pPr>
            <a:lvl3pPr marL="1828800" indent="0">
              <a:buNone/>
              <a:defRPr sz="2800">
                <a:solidFill>
                  <a:schemeClr val="tx1"/>
                </a:solidFill>
              </a:defRPr>
            </a:lvl3pPr>
            <a:lvl4pPr marL="2743200" indent="0">
              <a:buNone/>
              <a:defRPr sz="2800">
                <a:solidFill>
                  <a:schemeClr val="tx1"/>
                </a:solidFill>
              </a:defRPr>
            </a:lvl4pPr>
            <a:lvl5pPr marL="3657600" indent="0">
              <a:buNone/>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Slide Number Placeholder 6">
            <a:extLst>
              <a:ext uri="{FF2B5EF4-FFF2-40B4-BE49-F238E27FC236}">
                <a16:creationId xmlns:a16="http://schemas.microsoft.com/office/drawing/2014/main" id="{CFC0108D-E1F0-BCD3-E789-0993C1AC42CE}"/>
              </a:ext>
            </a:extLst>
          </p:cNvPr>
          <p:cNvSpPr>
            <a:spLocks noGrp="1"/>
          </p:cNvSpPr>
          <p:nvPr>
            <p:ph type="sldNum" sz="quarter" idx="14"/>
          </p:nvPr>
        </p:nvSpPr>
        <p:spPr>
          <a:xfrm>
            <a:off x="0" y="12728575"/>
            <a:ext cx="1527175" cy="731838"/>
          </a:xfrm>
        </p:spPr>
        <p:txBody>
          <a:bodyPr/>
          <a:lstStyle>
            <a:lvl1pPr algn="ctr">
              <a:defRPr sz="2900">
                <a:solidFill>
                  <a:schemeClr val="bg1"/>
                </a:solidFill>
              </a:defRPr>
            </a:lvl1pPr>
          </a:lstStyle>
          <a:p>
            <a:fld id="{1543EB9D-47FF-4474-84FC-60EB006A2FF1}" type="slidenum">
              <a:rPr lang="ro-RO" altLang="en-US"/>
              <a:pPr/>
              <a:t>‹#›</a:t>
            </a:fld>
            <a:endParaRPr lang="ro-RO" altLang="en-US"/>
          </a:p>
        </p:txBody>
      </p:sp>
    </p:spTree>
    <p:extLst>
      <p:ext uri="{BB962C8B-B14F-4D97-AF65-F5344CB8AC3E}">
        <p14:creationId xmlns:p14="http://schemas.microsoft.com/office/powerpoint/2010/main" val="126843242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INSP Titlu">
    <p:bg>
      <p:bgPr>
        <a:solidFill>
          <a:schemeClr val="tx2"/>
        </a:solidFill>
        <a:effectLst/>
      </p:bgPr>
    </p:bg>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32156A06-7749-1DE0-B15B-3CAFCA29148C}"/>
              </a:ext>
            </a:extLst>
          </p:cNvPr>
          <p:cNvSpPr/>
          <p:nvPr userDrawn="1"/>
        </p:nvSpPr>
        <p:spPr>
          <a:xfrm>
            <a:off x="0" y="0"/>
            <a:ext cx="5954713" cy="1373346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hangingPunct="1">
              <a:defRPr/>
            </a:pPr>
            <a:endParaRPr lang="ro-RO">
              <a:solidFill>
                <a:srgbClr val="FFFFFF"/>
              </a:solidFill>
            </a:endParaRPr>
          </a:p>
        </p:txBody>
      </p:sp>
      <p:grpSp>
        <p:nvGrpSpPr>
          <p:cNvPr id="5" name="Graphic 8">
            <a:extLst>
              <a:ext uri="{FF2B5EF4-FFF2-40B4-BE49-F238E27FC236}">
                <a16:creationId xmlns:a16="http://schemas.microsoft.com/office/drawing/2014/main" id="{0E03DAA2-1FA8-D701-968E-A7BCE863FF37}"/>
              </a:ext>
            </a:extLst>
          </p:cNvPr>
          <p:cNvGrpSpPr>
            <a:grpSpLocks/>
          </p:cNvGrpSpPr>
          <p:nvPr/>
        </p:nvGrpSpPr>
        <p:grpSpPr bwMode="auto">
          <a:xfrm>
            <a:off x="744538" y="892175"/>
            <a:ext cx="3832225" cy="1555750"/>
            <a:chOff x="745200" y="892800"/>
            <a:chExt cx="3830868" cy="1554621"/>
          </a:xfrm>
        </p:grpSpPr>
        <p:grpSp>
          <p:nvGrpSpPr>
            <p:cNvPr id="6" name="Graphic 8">
              <a:extLst>
                <a:ext uri="{FF2B5EF4-FFF2-40B4-BE49-F238E27FC236}">
                  <a16:creationId xmlns:a16="http://schemas.microsoft.com/office/drawing/2014/main" id="{0E6162CF-2940-F433-23AA-189FCEAD6845}"/>
                </a:ext>
              </a:extLst>
            </p:cNvPr>
            <p:cNvGrpSpPr/>
            <p:nvPr/>
          </p:nvGrpSpPr>
          <p:grpSpPr>
            <a:xfrm>
              <a:off x="2199129" y="1172881"/>
              <a:ext cx="2376938" cy="909151"/>
              <a:chOff x="2199129" y="1172881"/>
              <a:chExt cx="2376938" cy="909151"/>
            </a:xfrm>
            <a:solidFill>
              <a:srgbClr val="262262"/>
            </a:solidFill>
          </p:grpSpPr>
          <p:sp>
            <p:nvSpPr>
              <p:cNvPr id="20" name="Freeform: Shape 20">
                <a:extLst>
                  <a:ext uri="{FF2B5EF4-FFF2-40B4-BE49-F238E27FC236}">
                    <a16:creationId xmlns:a16="http://schemas.microsoft.com/office/drawing/2014/main" id="{4C086691-77A6-B380-73C5-1FB874273843}"/>
                  </a:ext>
                </a:extLst>
              </p:cNvPr>
              <p:cNvSpPr/>
              <p:nvPr/>
            </p:nvSpPr>
            <p:spPr>
              <a:xfrm>
                <a:off x="2200273" y="1195002"/>
                <a:ext cx="86452" cy="218420"/>
              </a:xfrm>
              <a:custGeom>
                <a:avLst/>
                <a:gdLst>
                  <a:gd name="connsiteX0" fmla="*/ 27334 w 86452"/>
                  <a:gd name="connsiteY0" fmla="*/ 18308 h 218420"/>
                  <a:gd name="connsiteX1" fmla="*/ 0 w 86452"/>
                  <a:gd name="connsiteY1" fmla="*/ 14748 h 218420"/>
                  <a:gd name="connsiteX2" fmla="*/ 0 w 86452"/>
                  <a:gd name="connsiteY2" fmla="*/ 0 h 218420"/>
                  <a:gd name="connsiteX3" fmla="*/ 86453 w 86452"/>
                  <a:gd name="connsiteY3" fmla="*/ 0 h 218420"/>
                  <a:gd name="connsiteX4" fmla="*/ 86453 w 86452"/>
                  <a:gd name="connsiteY4" fmla="*/ 14748 h 218420"/>
                  <a:gd name="connsiteX5" fmla="*/ 59118 w 86452"/>
                  <a:gd name="connsiteY5" fmla="*/ 18308 h 218420"/>
                  <a:gd name="connsiteX6" fmla="*/ 59118 w 86452"/>
                  <a:gd name="connsiteY6" fmla="*/ 201130 h 218420"/>
                  <a:gd name="connsiteX7" fmla="*/ 86453 w 86452"/>
                  <a:gd name="connsiteY7" fmla="*/ 204308 h 218420"/>
                  <a:gd name="connsiteX8" fmla="*/ 86453 w 86452"/>
                  <a:gd name="connsiteY8" fmla="*/ 218420 h 218420"/>
                  <a:gd name="connsiteX9" fmla="*/ 381 w 86452"/>
                  <a:gd name="connsiteY9" fmla="*/ 218420 h 218420"/>
                  <a:gd name="connsiteX10" fmla="*/ 381 w 86452"/>
                  <a:gd name="connsiteY10" fmla="*/ 204054 h 218420"/>
                  <a:gd name="connsiteX11" fmla="*/ 27461 w 86452"/>
                  <a:gd name="connsiteY11" fmla="*/ 201130 h 218420"/>
                  <a:gd name="connsiteX12" fmla="*/ 27461 w 86452"/>
                  <a:gd name="connsiteY12" fmla="*/ 18308 h 21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452" h="218420">
                    <a:moveTo>
                      <a:pt x="27334" y="18308"/>
                    </a:moveTo>
                    <a:lnTo>
                      <a:pt x="0" y="14748"/>
                    </a:lnTo>
                    <a:lnTo>
                      <a:pt x="0" y="0"/>
                    </a:lnTo>
                    <a:lnTo>
                      <a:pt x="86453" y="0"/>
                    </a:lnTo>
                    <a:lnTo>
                      <a:pt x="86453" y="14748"/>
                    </a:lnTo>
                    <a:lnTo>
                      <a:pt x="59118" y="18308"/>
                    </a:lnTo>
                    <a:lnTo>
                      <a:pt x="59118" y="201130"/>
                    </a:lnTo>
                    <a:lnTo>
                      <a:pt x="86453" y="204308"/>
                    </a:lnTo>
                    <a:lnTo>
                      <a:pt x="86453" y="218420"/>
                    </a:lnTo>
                    <a:lnTo>
                      <a:pt x="381" y="218420"/>
                    </a:lnTo>
                    <a:lnTo>
                      <a:pt x="381" y="204054"/>
                    </a:lnTo>
                    <a:lnTo>
                      <a:pt x="27461" y="201130"/>
                    </a:lnTo>
                    <a:lnTo>
                      <a:pt x="27461" y="18308"/>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1" name="Freeform: Shape 21">
                <a:extLst>
                  <a:ext uri="{FF2B5EF4-FFF2-40B4-BE49-F238E27FC236}">
                    <a16:creationId xmlns:a16="http://schemas.microsoft.com/office/drawing/2014/main" id="{A0071444-D954-EB76-5950-9184A3AF31ED}"/>
                  </a:ext>
                </a:extLst>
              </p:cNvPr>
              <p:cNvSpPr/>
              <p:nvPr/>
            </p:nvSpPr>
            <p:spPr>
              <a:xfrm>
                <a:off x="2312535" y="1246365"/>
                <a:ext cx="177609" cy="167057"/>
              </a:xfrm>
              <a:custGeom>
                <a:avLst/>
                <a:gdLst>
                  <a:gd name="connsiteX0" fmla="*/ 21105 w 177609"/>
                  <a:gd name="connsiteY0" fmla="*/ 26571 h 167057"/>
                  <a:gd name="connsiteX1" fmla="*/ 0 w 177609"/>
                  <a:gd name="connsiteY1" fmla="*/ 21232 h 167057"/>
                  <a:gd name="connsiteX2" fmla="*/ 0 w 177609"/>
                  <a:gd name="connsiteY2" fmla="*/ 5340 h 167057"/>
                  <a:gd name="connsiteX3" fmla="*/ 42082 w 177609"/>
                  <a:gd name="connsiteY3" fmla="*/ 0 h 167057"/>
                  <a:gd name="connsiteX4" fmla="*/ 42972 w 177609"/>
                  <a:gd name="connsiteY4" fmla="*/ 0 h 167057"/>
                  <a:gd name="connsiteX5" fmla="*/ 49202 w 177609"/>
                  <a:gd name="connsiteY5" fmla="*/ 5340 h 167057"/>
                  <a:gd name="connsiteX6" fmla="*/ 49202 w 177609"/>
                  <a:gd name="connsiteY6" fmla="*/ 17672 h 167057"/>
                  <a:gd name="connsiteX7" fmla="*/ 48947 w 177609"/>
                  <a:gd name="connsiteY7" fmla="*/ 24792 h 167057"/>
                  <a:gd name="connsiteX8" fmla="*/ 76917 w 177609"/>
                  <a:gd name="connsiteY8" fmla="*/ 7755 h 167057"/>
                  <a:gd name="connsiteX9" fmla="*/ 110100 w 177609"/>
                  <a:gd name="connsiteY9" fmla="*/ 127 h 167057"/>
                  <a:gd name="connsiteX10" fmla="*/ 138706 w 177609"/>
                  <a:gd name="connsiteY10" fmla="*/ 7120 h 167057"/>
                  <a:gd name="connsiteX11" fmla="*/ 152945 w 177609"/>
                  <a:gd name="connsiteY11" fmla="*/ 28733 h 167057"/>
                  <a:gd name="connsiteX12" fmla="*/ 157013 w 177609"/>
                  <a:gd name="connsiteY12" fmla="*/ 68018 h 167057"/>
                  <a:gd name="connsiteX13" fmla="*/ 157013 w 177609"/>
                  <a:gd name="connsiteY13" fmla="*/ 150275 h 167057"/>
                  <a:gd name="connsiteX14" fmla="*/ 177609 w 177609"/>
                  <a:gd name="connsiteY14" fmla="*/ 152309 h 167057"/>
                  <a:gd name="connsiteX15" fmla="*/ 177609 w 177609"/>
                  <a:gd name="connsiteY15" fmla="*/ 167057 h 167057"/>
                  <a:gd name="connsiteX16" fmla="*/ 107939 w 177609"/>
                  <a:gd name="connsiteY16" fmla="*/ 167057 h 167057"/>
                  <a:gd name="connsiteX17" fmla="*/ 107939 w 177609"/>
                  <a:gd name="connsiteY17" fmla="*/ 152691 h 167057"/>
                  <a:gd name="connsiteX18" fmla="*/ 126119 w 177609"/>
                  <a:gd name="connsiteY18" fmla="*/ 150402 h 167057"/>
                  <a:gd name="connsiteX19" fmla="*/ 126119 w 177609"/>
                  <a:gd name="connsiteY19" fmla="*/ 67764 h 167057"/>
                  <a:gd name="connsiteX20" fmla="*/ 123831 w 177609"/>
                  <a:gd name="connsiteY20" fmla="*/ 40556 h 167057"/>
                  <a:gd name="connsiteX21" fmla="*/ 115058 w 177609"/>
                  <a:gd name="connsiteY21" fmla="*/ 25809 h 167057"/>
                  <a:gd name="connsiteX22" fmla="*/ 96242 w 177609"/>
                  <a:gd name="connsiteY22" fmla="*/ 20977 h 167057"/>
                  <a:gd name="connsiteX23" fmla="*/ 73612 w 177609"/>
                  <a:gd name="connsiteY23" fmla="*/ 26317 h 167057"/>
                  <a:gd name="connsiteX24" fmla="*/ 52126 w 177609"/>
                  <a:gd name="connsiteY24" fmla="*/ 38649 h 167057"/>
                  <a:gd name="connsiteX25" fmla="*/ 52126 w 177609"/>
                  <a:gd name="connsiteY25" fmla="*/ 150021 h 167057"/>
                  <a:gd name="connsiteX26" fmla="*/ 72086 w 177609"/>
                  <a:gd name="connsiteY26" fmla="*/ 152691 h 167057"/>
                  <a:gd name="connsiteX27" fmla="*/ 72086 w 177609"/>
                  <a:gd name="connsiteY27" fmla="*/ 167057 h 167057"/>
                  <a:gd name="connsiteX28" fmla="*/ 2670 w 177609"/>
                  <a:gd name="connsiteY28" fmla="*/ 167057 h 167057"/>
                  <a:gd name="connsiteX29" fmla="*/ 2670 w 177609"/>
                  <a:gd name="connsiteY29" fmla="*/ 152691 h 167057"/>
                  <a:gd name="connsiteX30" fmla="*/ 21232 w 177609"/>
                  <a:gd name="connsiteY30" fmla="*/ 150021 h 167057"/>
                  <a:gd name="connsiteX31" fmla="*/ 21232 w 177609"/>
                  <a:gd name="connsiteY31" fmla="*/ 26571 h 16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7609" h="167057">
                    <a:moveTo>
                      <a:pt x="21105" y="26571"/>
                    </a:moveTo>
                    <a:lnTo>
                      <a:pt x="0" y="21232"/>
                    </a:lnTo>
                    <a:lnTo>
                      <a:pt x="0" y="5340"/>
                    </a:lnTo>
                    <a:lnTo>
                      <a:pt x="42082" y="0"/>
                    </a:lnTo>
                    <a:lnTo>
                      <a:pt x="42972" y="0"/>
                    </a:lnTo>
                    <a:lnTo>
                      <a:pt x="49202" y="5340"/>
                    </a:lnTo>
                    <a:lnTo>
                      <a:pt x="49202" y="17672"/>
                    </a:lnTo>
                    <a:lnTo>
                      <a:pt x="48947" y="24792"/>
                    </a:lnTo>
                    <a:cubicBezTo>
                      <a:pt x="55940" y="18562"/>
                      <a:pt x="65348" y="12841"/>
                      <a:pt x="76917" y="7755"/>
                    </a:cubicBezTo>
                    <a:cubicBezTo>
                      <a:pt x="88487" y="2670"/>
                      <a:pt x="99548" y="127"/>
                      <a:pt x="110100" y="127"/>
                    </a:cubicBezTo>
                    <a:cubicBezTo>
                      <a:pt x="122432" y="127"/>
                      <a:pt x="131967" y="2543"/>
                      <a:pt x="138706" y="7120"/>
                    </a:cubicBezTo>
                    <a:cubicBezTo>
                      <a:pt x="145444" y="11824"/>
                      <a:pt x="150275" y="19070"/>
                      <a:pt x="152945" y="28733"/>
                    </a:cubicBezTo>
                    <a:cubicBezTo>
                      <a:pt x="155742" y="38395"/>
                      <a:pt x="157013" y="51490"/>
                      <a:pt x="157013" y="68018"/>
                    </a:cubicBezTo>
                    <a:lnTo>
                      <a:pt x="157013" y="150275"/>
                    </a:lnTo>
                    <a:lnTo>
                      <a:pt x="177609" y="152309"/>
                    </a:lnTo>
                    <a:lnTo>
                      <a:pt x="177609" y="167057"/>
                    </a:lnTo>
                    <a:lnTo>
                      <a:pt x="107939" y="167057"/>
                    </a:lnTo>
                    <a:lnTo>
                      <a:pt x="107939" y="152691"/>
                    </a:lnTo>
                    <a:lnTo>
                      <a:pt x="126119" y="150402"/>
                    </a:lnTo>
                    <a:lnTo>
                      <a:pt x="126119" y="67764"/>
                    </a:lnTo>
                    <a:cubicBezTo>
                      <a:pt x="126119" y="56194"/>
                      <a:pt x="125356" y="47168"/>
                      <a:pt x="123831" y="40556"/>
                    </a:cubicBezTo>
                    <a:cubicBezTo>
                      <a:pt x="122305" y="33945"/>
                      <a:pt x="119254" y="29114"/>
                      <a:pt x="115058" y="25809"/>
                    </a:cubicBezTo>
                    <a:cubicBezTo>
                      <a:pt x="110736" y="22630"/>
                      <a:pt x="104506" y="20977"/>
                      <a:pt x="96242" y="20977"/>
                    </a:cubicBezTo>
                    <a:cubicBezTo>
                      <a:pt x="89250" y="20977"/>
                      <a:pt x="81621" y="22757"/>
                      <a:pt x="73612" y="26317"/>
                    </a:cubicBezTo>
                    <a:cubicBezTo>
                      <a:pt x="65602" y="29877"/>
                      <a:pt x="58483" y="33945"/>
                      <a:pt x="52126" y="38649"/>
                    </a:cubicBezTo>
                    <a:lnTo>
                      <a:pt x="52126" y="150021"/>
                    </a:lnTo>
                    <a:lnTo>
                      <a:pt x="72086" y="152691"/>
                    </a:lnTo>
                    <a:lnTo>
                      <a:pt x="72086" y="167057"/>
                    </a:lnTo>
                    <a:lnTo>
                      <a:pt x="2670" y="167057"/>
                    </a:lnTo>
                    <a:lnTo>
                      <a:pt x="2670" y="152691"/>
                    </a:lnTo>
                    <a:lnTo>
                      <a:pt x="21232" y="150021"/>
                    </a:lnTo>
                    <a:lnTo>
                      <a:pt x="21232" y="26571"/>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2" name="Freeform: Shape 22">
                <a:extLst>
                  <a:ext uri="{FF2B5EF4-FFF2-40B4-BE49-F238E27FC236}">
                    <a16:creationId xmlns:a16="http://schemas.microsoft.com/office/drawing/2014/main" id="{CE87A982-53D4-6296-7249-CA83AF1453CE}"/>
                  </a:ext>
                </a:extLst>
              </p:cNvPr>
              <p:cNvSpPr/>
              <p:nvPr/>
            </p:nvSpPr>
            <p:spPr>
              <a:xfrm>
                <a:off x="2513791" y="1246620"/>
                <a:ext cx="118999" cy="169853"/>
              </a:xfrm>
              <a:custGeom>
                <a:avLst/>
                <a:gdLst>
                  <a:gd name="connsiteX0" fmla="*/ 24664 w 118999"/>
                  <a:gd name="connsiteY0" fmla="*/ 143283 h 169853"/>
                  <a:gd name="connsiteX1" fmla="*/ 37124 w 118999"/>
                  <a:gd name="connsiteY1" fmla="*/ 151165 h 169853"/>
                  <a:gd name="connsiteX2" fmla="*/ 57211 w 118999"/>
                  <a:gd name="connsiteY2" fmla="*/ 154725 h 169853"/>
                  <a:gd name="connsiteX3" fmla="*/ 81876 w 118999"/>
                  <a:gd name="connsiteY3" fmla="*/ 148241 h 169853"/>
                  <a:gd name="connsiteX4" fmla="*/ 89758 w 118999"/>
                  <a:gd name="connsiteY4" fmla="*/ 130315 h 169853"/>
                  <a:gd name="connsiteX5" fmla="*/ 84800 w 118999"/>
                  <a:gd name="connsiteY5" fmla="*/ 116457 h 169853"/>
                  <a:gd name="connsiteX6" fmla="*/ 70815 w 118999"/>
                  <a:gd name="connsiteY6" fmla="*/ 106032 h 169853"/>
                  <a:gd name="connsiteX7" fmla="*/ 45133 w 118999"/>
                  <a:gd name="connsiteY7" fmla="*/ 94971 h 169853"/>
                  <a:gd name="connsiteX8" fmla="*/ 12078 w 118999"/>
                  <a:gd name="connsiteY8" fmla="*/ 74502 h 169853"/>
                  <a:gd name="connsiteX9" fmla="*/ 1653 w 118999"/>
                  <a:gd name="connsiteY9" fmla="*/ 43226 h 169853"/>
                  <a:gd name="connsiteX10" fmla="*/ 9408 w 118999"/>
                  <a:gd name="connsiteY10" fmla="*/ 20596 h 169853"/>
                  <a:gd name="connsiteX11" fmla="*/ 30894 w 118999"/>
                  <a:gd name="connsiteY11" fmla="*/ 5467 h 169853"/>
                  <a:gd name="connsiteX12" fmla="*/ 61280 w 118999"/>
                  <a:gd name="connsiteY12" fmla="*/ 0 h 169853"/>
                  <a:gd name="connsiteX13" fmla="*/ 84927 w 118999"/>
                  <a:gd name="connsiteY13" fmla="*/ 2034 h 169853"/>
                  <a:gd name="connsiteX14" fmla="*/ 101201 w 118999"/>
                  <a:gd name="connsiteY14" fmla="*/ 6103 h 169853"/>
                  <a:gd name="connsiteX15" fmla="*/ 109464 w 118999"/>
                  <a:gd name="connsiteY15" fmla="*/ 8772 h 169853"/>
                  <a:gd name="connsiteX16" fmla="*/ 109464 w 118999"/>
                  <a:gd name="connsiteY16" fmla="*/ 45260 h 169853"/>
                  <a:gd name="connsiteX17" fmla="*/ 91538 w 118999"/>
                  <a:gd name="connsiteY17" fmla="*/ 45260 h 169853"/>
                  <a:gd name="connsiteX18" fmla="*/ 85690 w 118999"/>
                  <a:gd name="connsiteY18" fmla="*/ 23520 h 169853"/>
                  <a:gd name="connsiteX19" fmla="*/ 76282 w 118999"/>
                  <a:gd name="connsiteY19" fmla="*/ 17545 h 169853"/>
                  <a:gd name="connsiteX20" fmla="*/ 59246 w 118999"/>
                  <a:gd name="connsiteY20" fmla="*/ 15002 h 169853"/>
                  <a:gd name="connsiteX21" fmla="*/ 37887 w 118999"/>
                  <a:gd name="connsiteY21" fmla="*/ 20850 h 169853"/>
                  <a:gd name="connsiteX22" fmla="*/ 29750 w 118999"/>
                  <a:gd name="connsiteY22" fmla="*/ 36742 h 169853"/>
                  <a:gd name="connsiteX23" fmla="*/ 34072 w 118999"/>
                  <a:gd name="connsiteY23" fmla="*/ 51236 h 169853"/>
                  <a:gd name="connsiteX24" fmla="*/ 44752 w 118999"/>
                  <a:gd name="connsiteY24" fmla="*/ 60517 h 169853"/>
                  <a:gd name="connsiteX25" fmla="*/ 62424 w 118999"/>
                  <a:gd name="connsiteY25" fmla="*/ 68781 h 169853"/>
                  <a:gd name="connsiteX26" fmla="*/ 68272 w 118999"/>
                  <a:gd name="connsiteY26" fmla="*/ 71069 h 169853"/>
                  <a:gd name="connsiteX27" fmla="*/ 94971 w 118999"/>
                  <a:gd name="connsiteY27" fmla="*/ 83401 h 169853"/>
                  <a:gd name="connsiteX28" fmla="*/ 112134 w 118999"/>
                  <a:gd name="connsiteY28" fmla="*/ 98785 h 169853"/>
                  <a:gd name="connsiteX29" fmla="*/ 119000 w 118999"/>
                  <a:gd name="connsiteY29" fmla="*/ 122178 h 169853"/>
                  <a:gd name="connsiteX30" fmla="*/ 102090 w 118999"/>
                  <a:gd name="connsiteY30" fmla="*/ 156886 h 169853"/>
                  <a:gd name="connsiteX31" fmla="*/ 55813 w 118999"/>
                  <a:gd name="connsiteY31" fmla="*/ 169854 h 169853"/>
                  <a:gd name="connsiteX32" fmla="*/ 25682 w 118999"/>
                  <a:gd name="connsiteY32" fmla="*/ 165913 h 169853"/>
                  <a:gd name="connsiteX33" fmla="*/ 0 w 118999"/>
                  <a:gd name="connsiteY33" fmla="*/ 157776 h 169853"/>
                  <a:gd name="connsiteX34" fmla="*/ 0 w 118999"/>
                  <a:gd name="connsiteY34" fmla="*/ 120398 h 169853"/>
                  <a:gd name="connsiteX35" fmla="*/ 19070 w 118999"/>
                  <a:gd name="connsiteY35" fmla="*/ 120398 h 169853"/>
                  <a:gd name="connsiteX36" fmla="*/ 24664 w 118999"/>
                  <a:gd name="connsiteY36" fmla="*/ 143283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8999" h="169853">
                    <a:moveTo>
                      <a:pt x="24664" y="143283"/>
                    </a:moveTo>
                    <a:cubicBezTo>
                      <a:pt x="26571" y="146207"/>
                      <a:pt x="30767" y="148877"/>
                      <a:pt x="37124" y="151165"/>
                    </a:cubicBezTo>
                    <a:cubicBezTo>
                      <a:pt x="43481" y="153453"/>
                      <a:pt x="50219" y="154725"/>
                      <a:pt x="57211" y="154725"/>
                    </a:cubicBezTo>
                    <a:cubicBezTo>
                      <a:pt x="68399" y="154725"/>
                      <a:pt x="76663" y="152564"/>
                      <a:pt x="81876" y="148241"/>
                    </a:cubicBezTo>
                    <a:cubicBezTo>
                      <a:pt x="87088" y="143918"/>
                      <a:pt x="89758" y="137943"/>
                      <a:pt x="89758" y="130315"/>
                    </a:cubicBezTo>
                    <a:cubicBezTo>
                      <a:pt x="89758" y="124975"/>
                      <a:pt x="88105" y="120398"/>
                      <a:pt x="84800" y="116457"/>
                    </a:cubicBezTo>
                    <a:cubicBezTo>
                      <a:pt x="81494" y="112516"/>
                      <a:pt x="76790" y="109083"/>
                      <a:pt x="70815" y="106032"/>
                    </a:cubicBezTo>
                    <a:cubicBezTo>
                      <a:pt x="64840" y="102980"/>
                      <a:pt x="56321" y="99293"/>
                      <a:pt x="45133" y="94971"/>
                    </a:cubicBezTo>
                    <a:cubicBezTo>
                      <a:pt x="30004" y="89250"/>
                      <a:pt x="19070" y="82511"/>
                      <a:pt x="12078" y="74502"/>
                    </a:cubicBezTo>
                    <a:cubicBezTo>
                      <a:pt x="5085" y="66492"/>
                      <a:pt x="1653" y="56194"/>
                      <a:pt x="1653" y="43226"/>
                    </a:cubicBezTo>
                    <a:cubicBezTo>
                      <a:pt x="1653" y="34581"/>
                      <a:pt x="4196" y="27080"/>
                      <a:pt x="9408" y="20596"/>
                    </a:cubicBezTo>
                    <a:cubicBezTo>
                      <a:pt x="14621" y="14112"/>
                      <a:pt x="21740" y="9154"/>
                      <a:pt x="30894" y="5467"/>
                    </a:cubicBezTo>
                    <a:cubicBezTo>
                      <a:pt x="40048" y="1907"/>
                      <a:pt x="50092" y="0"/>
                      <a:pt x="61280" y="0"/>
                    </a:cubicBezTo>
                    <a:cubicBezTo>
                      <a:pt x="70306" y="0"/>
                      <a:pt x="78189" y="636"/>
                      <a:pt x="84927" y="2034"/>
                    </a:cubicBezTo>
                    <a:cubicBezTo>
                      <a:pt x="91665" y="3433"/>
                      <a:pt x="97132" y="4831"/>
                      <a:pt x="101201" y="6103"/>
                    </a:cubicBezTo>
                    <a:cubicBezTo>
                      <a:pt x="105269" y="7374"/>
                      <a:pt x="108066" y="8391"/>
                      <a:pt x="109464" y="8772"/>
                    </a:cubicBezTo>
                    <a:lnTo>
                      <a:pt x="109464" y="45260"/>
                    </a:lnTo>
                    <a:lnTo>
                      <a:pt x="91538" y="45260"/>
                    </a:lnTo>
                    <a:lnTo>
                      <a:pt x="85690" y="23520"/>
                    </a:lnTo>
                    <a:cubicBezTo>
                      <a:pt x="84546" y="21105"/>
                      <a:pt x="81367" y="19198"/>
                      <a:pt x="76282" y="17545"/>
                    </a:cubicBezTo>
                    <a:cubicBezTo>
                      <a:pt x="71196" y="15892"/>
                      <a:pt x="65475" y="15002"/>
                      <a:pt x="59246" y="15002"/>
                    </a:cubicBezTo>
                    <a:cubicBezTo>
                      <a:pt x="50473" y="15002"/>
                      <a:pt x="43353" y="16909"/>
                      <a:pt x="37887" y="20850"/>
                    </a:cubicBezTo>
                    <a:cubicBezTo>
                      <a:pt x="32547" y="24792"/>
                      <a:pt x="29750" y="30004"/>
                      <a:pt x="29750" y="36742"/>
                    </a:cubicBezTo>
                    <a:cubicBezTo>
                      <a:pt x="29750" y="42591"/>
                      <a:pt x="31148" y="47422"/>
                      <a:pt x="34072" y="51236"/>
                    </a:cubicBezTo>
                    <a:cubicBezTo>
                      <a:pt x="36869" y="55050"/>
                      <a:pt x="40429" y="58101"/>
                      <a:pt x="44752" y="60517"/>
                    </a:cubicBezTo>
                    <a:cubicBezTo>
                      <a:pt x="49075" y="62932"/>
                      <a:pt x="54923" y="65602"/>
                      <a:pt x="62424" y="68781"/>
                    </a:cubicBezTo>
                    <a:lnTo>
                      <a:pt x="68272" y="71069"/>
                    </a:lnTo>
                    <a:cubicBezTo>
                      <a:pt x="79206" y="75392"/>
                      <a:pt x="88105" y="79460"/>
                      <a:pt x="94971" y="83401"/>
                    </a:cubicBezTo>
                    <a:cubicBezTo>
                      <a:pt x="101836" y="87343"/>
                      <a:pt x="107557" y="92428"/>
                      <a:pt x="112134" y="98785"/>
                    </a:cubicBezTo>
                    <a:cubicBezTo>
                      <a:pt x="116711" y="105142"/>
                      <a:pt x="119000" y="112897"/>
                      <a:pt x="119000" y="122178"/>
                    </a:cubicBezTo>
                    <a:cubicBezTo>
                      <a:pt x="119000" y="136671"/>
                      <a:pt x="113405" y="148241"/>
                      <a:pt x="102090" y="156886"/>
                    </a:cubicBezTo>
                    <a:cubicBezTo>
                      <a:pt x="90775" y="165531"/>
                      <a:pt x="75392" y="169854"/>
                      <a:pt x="55813" y="169854"/>
                    </a:cubicBezTo>
                    <a:cubicBezTo>
                      <a:pt x="46278" y="169854"/>
                      <a:pt x="36234" y="168583"/>
                      <a:pt x="25682" y="165913"/>
                    </a:cubicBezTo>
                    <a:cubicBezTo>
                      <a:pt x="15129" y="163243"/>
                      <a:pt x="6611" y="160573"/>
                      <a:pt x="0" y="157776"/>
                    </a:cubicBezTo>
                    <a:lnTo>
                      <a:pt x="0" y="120398"/>
                    </a:lnTo>
                    <a:lnTo>
                      <a:pt x="19070" y="120398"/>
                    </a:lnTo>
                    <a:lnTo>
                      <a:pt x="24664" y="143283"/>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3" name="Freeform: Shape 23">
                <a:extLst>
                  <a:ext uri="{FF2B5EF4-FFF2-40B4-BE49-F238E27FC236}">
                    <a16:creationId xmlns:a16="http://schemas.microsoft.com/office/drawing/2014/main" id="{A29A5DA8-00C7-B0CA-D749-B2A9EDC285DC}"/>
                  </a:ext>
                </a:extLst>
              </p:cNvPr>
              <p:cNvSpPr/>
              <p:nvPr/>
            </p:nvSpPr>
            <p:spPr>
              <a:xfrm>
                <a:off x="2655548" y="1207970"/>
                <a:ext cx="106031" cy="208376"/>
              </a:xfrm>
              <a:custGeom>
                <a:avLst/>
                <a:gdLst>
                  <a:gd name="connsiteX0" fmla="*/ 29369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9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9"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700" y="200112"/>
                      <a:pt x="83274" y="203418"/>
                    </a:cubicBezTo>
                    <a:cubicBezTo>
                      <a:pt x="72849" y="206723"/>
                      <a:pt x="63187" y="208376"/>
                      <a:pt x="54669" y="208376"/>
                    </a:cubicBezTo>
                    <a:cubicBezTo>
                      <a:pt x="43099" y="208376"/>
                      <a:pt x="34835" y="205834"/>
                      <a:pt x="29369"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4" name="Freeform: Shape 24">
                <a:extLst>
                  <a:ext uri="{FF2B5EF4-FFF2-40B4-BE49-F238E27FC236}">
                    <a16:creationId xmlns:a16="http://schemas.microsoft.com/office/drawing/2014/main" id="{C630AB4F-BFC9-76F7-2E80-7C7B301FDD5C}"/>
                  </a:ext>
                </a:extLst>
              </p:cNvPr>
              <p:cNvSpPr/>
              <p:nvPr/>
            </p:nvSpPr>
            <p:spPr>
              <a:xfrm>
                <a:off x="2778362" y="1180382"/>
                <a:ext cx="77807" cy="233040"/>
              </a:xfrm>
              <a:custGeom>
                <a:avLst/>
                <a:gdLst>
                  <a:gd name="connsiteX0" fmla="*/ 23774 w 77807"/>
                  <a:gd name="connsiteY0" fmla="*/ 92555 h 233040"/>
                  <a:gd name="connsiteX1" fmla="*/ 1399 w 77807"/>
                  <a:gd name="connsiteY1" fmla="*/ 87215 h 233040"/>
                  <a:gd name="connsiteX2" fmla="*/ 1399 w 77807"/>
                  <a:gd name="connsiteY2" fmla="*/ 71705 h 233040"/>
                  <a:gd name="connsiteX3" fmla="*/ 46913 w 77807"/>
                  <a:gd name="connsiteY3" fmla="*/ 66111 h 233040"/>
                  <a:gd name="connsiteX4" fmla="*/ 47549 w 77807"/>
                  <a:gd name="connsiteY4" fmla="*/ 66111 h 233040"/>
                  <a:gd name="connsiteX5" fmla="*/ 54287 w 77807"/>
                  <a:gd name="connsiteY5" fmla="*/ 71451 h 233040"/>
                  <a:gd name="connsiteX6" fmla="*/ 54287 w 77807"/>
                  <a:gd name="connsiteY6" fmla="*/ 216386 h 233040"/>
                  <a:gd name="connsiteX7" fmla="*/ 77807 w 77807"/>
                  <a:gd name="connsiteY7" fmla="*/ 218674 h 233040"/>
                  <a:gd name="connsiteX8" fmla="*/ 77807 w 77807"/>
                  <a:gd name="connsiteY8" fmla="*/ 233041 h 233040"/>
                  <a:gd name="connsiteX9" fmla="*/ 0 w 77807"/>
                  <a:gd name="connsiteY9" fmla="*/ 233041 h 233040"/>
                  <a:gd name="connsiteX10" fmla="*/ 0 w 77807"/>
                  <a:gd name="connsiteY10" fmla="*/ 218674 h 233040"/>
                  <a:gd name="connsiteX11" fmla="*/ 23774 w 77807"/>
                  <a:gd name="connsiteY11" fmla="*/ 216004 h 233040"/>
                  <a:gd name="connsiteX12" fmla="*/ 23774 w 77807"/>
                  <a:gd name="connsiteY12" fmla="*/ 92555 h 233040"/>
                  <a:gd name="connsiteX13" fmla="*/ 21359 w 77807"/>
                  <a:gd name="connsiteY13" fmla="*/ 35344 h 233040"/>
                  <a:gd name="connsiteX14" fmla="*/ 16655 w 77807"/>
                  <a:gd name="connsiteY14" fmla="*/ 21867 h 233040"/>
                  <a:gd name="connsiteX15" fmla="*/ 22376 w 77807"/>
                  <a:gd name="connsiteY15" fmla="*/ 6230 h 233040"/>
                  <a:gd name="connsiteX16" fmla="*/ 38141 w 77807"/>
                  <a:gd name="connsiteY16" fmla="*/ 0 h 233040"/>
                  <a:gd name="connsiteX17" fmla="*/ 52889 w 77807"/>
                  <a:gd name="connsiteY17" fmla="*/ 5340 h 233040"/>
                  <a:gd name="connsiteX18" fmla="*/ 57593 w 77807"/>
                  <a:gd name="connsiteY18" fmla="*/ 18816 h 233040"/>
                  <a:gd name="connsiteX19" fmla="*/ 51872 w 77807"/>
                  <a:gd name="connsiteY19" fmla="*/ 34708 h 233040"/>
                  <a:gd name="connsiteX20" fmla="*/ 35853 w 77807"/>
                  <a:gd name="connsiteY20" fmla="*/ 40556 h 233040"/>
                  <a:gd name="connsiteX21" fmla="*/ 35598 w 77807"/>
                  <a:gd name="connsiteY21" fmla="*/ 40556 h 233040"/>
                  <a:gd name="connsiteX22" fmla="*/ 21359 w 77807"/>
                  <a:gd name="connsiteY22" fmla="*/ 35344 h 23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807" h="233040">
                    <a:moveTo>
                      <a:pt x="23774" y="92555"/>
                    </a:moveTo>
                    <a:lnTo>
                      <a:pt x="1399" y="87215"/>
                    </a:lnTo>
                    <a:lnTo>
                      <a:pt x="1399" y="71705"/>
                    </a:lnTo>
                    <a:lnTo>
                      <a:pt x="46913" y="66111"/>
                    </a:lnTo>
                    <a:lnTo>
                      <a:pt x="47549" y="66111"/>
                    </a:lnTo>
                    <a:lnTo>
                      <a:pt x="54287" y="71451"/>
                    </a:lnTo>
                    <a:lnTo>
                      <a:pt x="54287" y="216386"/>
                    </a:lnTo>
                    <a:lnTo>
                      <a:pt x="77807" y="218674"/>
                    </a:lnTo>
                    <a:lnTo>
                      <a:pt x="77807" y="233041"/>
                    </a:lnTo>
                    <a:lnTo>
                      <a:pt x="0" y="233041"/>
                    </a:lnTo>
                    <a:lnTo>
                      <a:pt x="0" y="218674"/>
                    </a:lnTo>
                    <a:lnTo>
                      <a:pt x="23774" y="216004"/>
                    </a:lnTo>
                    <a:lnTo>
                      <a:pt x="23774" y="92555"/>
                    </a:lnTo>
                    <a:close/>
                    <a:moveTo>
                      <a:pt x="21359" y="35344"/>
                    </a:moveTo>
                    <a:cubicBezTo>
                      <a:pt x="18181" y="31784"/>
                      <a:pt x="16655" y="27334"/>
                      <a:pt x="16655" y="21867"/>
                    </a:cubicBezTo>
                    <a:cubicBezTo>
                      <a:pt x="16655" y="15638"/>
                      <a:pt x="18562" y="10425"/>
                      <a:pt x="22376" y="6230"/>
                    </a:cubicBezTo>
                    <a:cubicBezTo>
                      <a:pt x="26190" y="2161"/>
                      <a:pt x="31403" y="0"/>
                      <a:pt x="38141" y="0"/>
                    </a:cubicBezTo>
                    <a:cubicBezTo>
                      <a:pt x="44752" y="0"/>
                      <a:pt x="49710" y="1780"/>
                      <a:pt x="52889" y="5340"/>
                    </a:cubicBezTo>
                    <a:cubicBezTo>
                      <a:pt x="56067" y="8900"/>
                      <a:pt x="57593" y="13349"/>
                      <a:pt x="57593" y="18816"/>
                    </a:cubicBezTo>
                    <a:cubicBezTo>
                      <a:pt x="57593" y="25427"/>
                      <a:pt x="55686" y="30767"/>
                      <a:pt x="51872" y="34708"/>
                    </a:cubicBezTo>
                    <a:cubicBezTo>
                      <a:pt x="48057" y="38649"/>
                      <a:pt x="42718" y="40556"/>
                      <a:pt x="35853" y="40556"/>
                    </a:cubicBezTo>
                    <a:lnTo>
                      <a:pt x="35598" y="40556"/>
                    </a:lnTo>
                    <a:cubicBezTo>
                      <a:pt x="29241" y="40556"/>
                      <a:pt x="24537" y="38777"/>
                      <a:pt x="21359" y="35344"/>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5" name="Freeform: Shape 25">
                <a:extLst>
                  <a:ext uri="{FF2B5EF4-FFF2-40B4-BE49-F238E27FC236}">
                    <a16:creationId xmlns:a16="http://schemas.microsoft.com/office/drawing/2014/main" id="{308163DE-A284-7ABA-A934-5970F0F998BF}"/>
                  </a:ext>
                </a:extLst>
              </p:cNvPr>
              <p:cNvSpPr/>
              <p:nvPr/>
            </p:nvSpPr>
            <p:spPr>
              <a:xfrm>
                <a:off x="2872951" y="1207970"/>
                <a:ext cx="106031" cy="208376"/>
              </a:xfrm>
              <a:custGeom>
                <a:avLst/>
                <a:gdLst>
                  <a:gd name="connsiteX0" fmla="*/ 29368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8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8"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699" y="200112"/>
                      <a:pt x="83274" y="203418"/>
                    </a:cubicBezTo>
                    <a:cubicBezTo>
                      <a:pt x="72849" y="206723"/>
                      <a:pt x="63187" y="208376"/>
                      <a:pt x="54669" y="208376"/>
                    </a:cubicBezTo>
                    <a:cubicBezTo>
                      <a:pt x="43226" y="208376"/>
                      <a:pt x="34835" y="205834"/>
                      <a:pt x="29368"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6" name="Freeform: Shape 26">
                <a:extLst>
                  <a:ext uri="{FF2B5EF4-FFF2-40B4-BE49-F238E27FC236}">
                    <a16:creationId xmlns:a16="http://schemas.microsoft.com/office/drawing/2014/main" id="{D4FC69A3-4FF5-C1FA-59FB-755F31D12BF7}"/>
                  </a:ext>
                </a:extLst>
              </p:cNvPr>
              <p:cNvSpPr/>
              <p:nvPr/>
            </p:nvSpPr>
            <p:spPr>
              <a:xfrm>
                <a:off x="2994112" y="1246874"/>
                <a:ext cx="164768" cy="169853"/>
              </a:xfrm>
              <a:custGeom>
                <a:avLst/>
                <a:gdLst>
                  <a:gd name="connsiteX0" fmla="*/ 124085 w 164768"/>
                  <a:gd name="connsiteY0" fmla="*/ 166040 h 169853"/>
                  <a:gd name="connsiteX1" fmla="*/ 120144 w 164768"/>
                  <a:gd name="connsiteY1" fmla="*/ 155488 h 169853"/>
                  <a:gd name="connsiteX2" fmla="*/ 120144 w 164768"/>
                  <a:gd name="connsiteY2" fmla="*/ 145444 h 169853"/>
                  <a:gd name="connsiteX3" fmla="*/ 95861 w 164768"/>
                  <a:gd name="connsiteY3" fmla="*/ 162480 h 169853"/>
                  <a:gd name="connsiteX4" fmla="*/ 66619 w 164768"/>
                  <a:gd name="connsiteY4" fmla="*/ 169854 h 169853"/>
                  <a:gd name="connsiteX5" fmla="*/ 27843 w 164768"/>
                  <a:gd name="connsiteY5" fmla="*/ 155106 h 169853"/>
                  <a:gd name="connsiteX6" fmla="*/ 16400 w 164768"/>
                  <a:gd name="connsiteY6" fmla="*/ 106667 h 169853"/>
                  <a:gd name="connsiteX7" fmla="*/ 16400 w 164768"/>
                  <a:gd name="connsiteY7" fmla="*/ 21486 h 169853"/>
                  <a:gd name="connsiteX8" fmla="*/ 0 w 164768"/>
                  <a:gd name="connsiteY8" fmla="*/ 16782 h 169853"/>
                  <a:gd name="connsiteX9" fmla="*/ 0 w 164768"/>
                  <a:gd name="connsiteY9" fmla="*/ 3814 h 169853"/>
                  <a:gd name="connsiteX10" fmla="*/ 41192 w 164768"/>
                  <a:gd name="connsiteY10" fmla="*/ 0 h 169853"/>
                  <a:gd name="connsiteX11" fmla="*/ 41446 w 164768"/>
                  <a:gd name="connsiteY11" fmla="*/ 0 h 169853"/>
                  <a:gd name="connsiteX12" fmla="*/ 47040 w 164768"/>
                  <a:gd name="connsiteY12" fmla="*/ 3560 h 169853"/>
                  <a:gd name="connsiteX13" fmla="*/ 47040 w 164768"/>
                  <a:gd name="connsiteY13" fmla="*/ 104379 h 169853"/>
                  <a:gd name="connsiteX14" fmla="*/ 49583 w 164768"/>
                  <a:gd name="connsiteY14" fmla="*/ 130950 h 169853"/>
                  <a:gd name="connsiteX15" fmla="*/ 58355 w 164768"/>
                  <a:gd name="connsiteY15" fmla="*/ 145062 h 169853"/>
                  <a:gd name="connsiteX16" fmla="*/ 76790 w 164768"/>
                  <a:gd name="connsiteY16" fmla="*/ 149639 h 169853"/>
                  <a:gd name="connsiteX17" fmla="*/ 98785 w 164768"/>
                  <a:gd name="connsiteY17" fmla="*/ 144681 h 169853"/>
                  <a:gd name="connsiteX18" fmla="*/ 116711 w 164768"/>
                  <a:gd name="connsiteY18" fmla="*/ 132985 h 169853"/>
                  <a:gd name="connsiteX19" fmla="*/ 116711 w 164768"/>
                  <a:gd name="connsiteY19" fmla="*/ 21613 h 169853"/>
                  <a:gd name="connsiteX20" fmla="*/ 95479 w 164768"/>
                  <a:gd name="connsiteY20" fmla="*/ 16909 h 169853"/>
                  <a:gd name="connsiteX21" fmla="*/ 95479 w 164768"/>
                  <a:gd name="connsiteY21" fmla="*/ 3941 h 169853"/>
                  <a:gd name="connsiteX22" fmla="*/ 140104 w 164768"/>
                  <a:gd name="connsiteY22" fmla="*/ 127 h 169853"/>
                  <a:gd name="connsiteX23" fmla="*/ 140358 w 164768"/>
                  <a:gd name="connsiteY23" fmla="*/ 127 h 169853"/>
                  <a:gd name="connsiteX24" fmla="*/ 147097 w 164768"/>
                  <a:gd name="connsiteY24" fmla="*/ 3687 h 169853"/>
                  <a:gd name="connsiteX25" fmla="*/ 147097 w 164768"/>
                  <a:gd name="connsiteY25" fmla="*/ 151801 h 169853"/>
                  <a:gd name="connsiteX26" fmla="*/ 164769 w 164768"/>
                  <a:gd name="connsiteY26" fmla="*/ 151801 h 169853"/>
                  <a:gd name="connsiteX27" fmla="*/ 164514 w 164768"/>
                  <a:gd name="connsiteY27" fmla="*/ 165023 h 169853"/>
                  <a:gd name="connsiteX28" fmla="*/ 150275 w 164768"/>
                  <a:gd name="connsiteY28" fmla="*/ 168201 h 169853"/>
                  <a:gd name="connsiteX29" fmla="*/ 136290 w 164768"/>
                  <a:gd name="connsiteY29" fmla="*/ 169345 h 169853"/>
                  <a:gd name="connsiteX30" fmla="*/ 124085 w 164768"/>
                  <a:gd name="connsiteY30" fmla="*/ 166040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4768" h="169853">
                    <a:moveTo>
                      <a:pt x="124085" y="166040"/>
                    </a:moveTo>
                    <a:cubicBezTo>
                      <a:pt x="121415" y="163879"/>
                      <a:pt x="120144" y="160319"/>
                      <a:pt x="120144" y="155488"/>
                    </a:cubicBezTo>
                    <a:lnTo>
                      <a:pt x="120144" y="145444"/>
                    </a:lnTo>
                    <a:cubicBezTo>
                      <a:pt x="113660" y="151928"/>
                      <a:pt x="105650" y="157649"/>
                      <a:pt x="95861" y="162480"/>
                    </a:cubicBezTo>
                    <a:cubicBezTo>
                      <a:pt x="86198" y="167438"/>
                      <a:pt x="76409" y="169854"/>
                      <a:pt x="66619" y="169854"/>
                    </a:cubicBezTo>
                    <a:cubicBezTo>
                      <a:pt x="48439" y="169854"/>
                      <a:pt x="35471" y="164896"/>
                      <a:pt x="27843" y="155106"/>
                    </a:cubicBezTo>
                    <a:cubicBezTo>
                      <a:pt x="20215" y="145317"/>
                      <a:pt x="16400" y="129170"/>
                      <a:pt x="16400" y="106667"/>
                    </a:cubicBezTo>
                    <a:lnTo>
                      <a:pt x="16400" y="21486"/>
                    </a:lnTo>
                    <a:lnTo>
                      <a:pt x="0" y="16782"/>
                    </a:lnTo>
                    <a:lnTo>
                      <a:pt x="0" y="3814"/>
                    </a:lnTo>
                    <a:lnTo>
                      <a:pt x="41192" y="0"/>
                    </a:lnTo>
                    <a:lnTo>
                      <a:pt x="41446" y="0"/>
                    </a:lnTo>
                    <a:lnTo>
                      <a:pt x="47040" y="3560"/>
                    </a:lnTo>
                    <a:lnTo>
                      <a:pt x="47040" y="104379"/>
                    </a:lnTo>
                    <a:cubicBezTo>
                      <a:pt x="47040" y="115694"/>
                      <a:pt x="47930" y="124594"/>
                      <a:pt x="49583" y="130950"/>
                    </a:cubicBezTo>
                    <a:cubicBezTo>
                      <a:pt x="51236" y="137307"/>
                      <a:pt x="54160" y="142011"/>
                      <a:pt x="58355" y="145062"/>
                    </a:cubicBezTo>
                    <a:cubicBezTo>
                      <a:pt x="62551" y="148114"/>
                      <a:pt x="68653" y="149639"/>
                      <a:pt x="76790" y="149639"/>
                    </a:cubicBezTo>
                    <a:cubicBezTo>
                      <a:pt x="84673" y="149639"/>
                      <a:pt x="91919" y="147987"/>
                      <a:pt x="98785" y="144681"/>
                    </a:cubicBezTo>
                    <a:cubicBezTo>
                      <a:pt x="105650" y="141376"/>
                      <a:pt x="111626" y="137434"/>
                      <a:pt x="116711" y="132985"/>
                    </a:cubicBezTo>
                    <a:lnTo>
                      <a:pt x="116711" y="21613"/>
                    </a:lnTo>
                    <a:lnTo>
                      <a:pt x="95479" y="16909"/>
                    </a:lnTo>
                    <a:lnTo>
                      <a:pt x="95479" y="3941"/>
                    </a:lnTo>
                    <a:lnTo>
                      <a:pt x="140104" y="127"/>
                    </a:lnTo>
                    <a:lnTo>
                      <a:pt x="140358" y="127"/>
                    </a:lnTo>
                    <a:lnTo>
                      <a:pt x="147097" y="3687"/>
                    </a:lnTo>
                    <a:lnTo>
                      <a:pt x="147097" y="151801"/>
                    </a:lnTo>
                    <a:lnTo>
                      <a:pt x="164769" y="151801"/>
                    </a:lnTo>
                    <a:lnTo>
                      <a:pt x="164514" y="165023"/>
                    </a:lnTo>
                    <a:cubicBezTo>
                      <a:pt x="159047" y="166421"/>
                      <a:pt x="154216" y="167438"/>
                      <a:pt x="150275" y="168201"/>
                    </a:cubicBezTo>
                    <a:cubicBezTo>
                      <a:pt x="146207" y="168964"/>
                      <a:pt x="141630" y="169345"/>
                      <a:pt x="136290" y="169345"/>
                    </a:cubicBezTo>
                    <a:cubicBezTo>
                      <a:pt x="130696" y="169218"/>
                      <a:pt x="126628" y="168074"/>
                      <a:pt x="124085" y="16604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7" name="Freeform: Shape 27">
                <a:extLst>
                  <a:ext uri="{FF2B5EF4-FFF2-40B4-BE49-F238E27FC236}">
                    <a16:creationId xmlns:a16="http://schemas.microsoft.com/office/drawing/2014/main" id="{AE94421F-EFB2-2EB2-D63C-9DBD0BFB2D77}"/>
                  </a:ext>
                </a:extLst>
              </p:cNvPr>
              <p:cNvSpPr/>
              <p:nvPr/>
            </p:nvSpPr>
            <p:spPr>
              <a:xfrm>
                <a:off x="3178205" y="1207970"/>
                <a:ext cx="106031" cy="208376"/>
              </a:xfrm>
              <a:custGeom>
                <a:avLst/>
                <a:gdLst>
                  <a:gd name="connsiteX0" fmla="*/ 29368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8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8"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700" y="200112"/>
                      <a:pt x="83274" y="203418"/>
                    </a:cubicBezTo>
                    <a:cubicBezTo>
                      <a:pt x="72849" y="206723"/>
                      <a:pt x="63187" y="208376"/>
                      <a:pt x="54669" y="208376"/>
                    </a:cubicBezTo>
                    <a:cubicBezTo>
                      <a:pt x="43226" y="208376"/>
                      <a:pt x="34962" y="205834"/>
                      <a:pt x="29368"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8" name="Freeform: Shape 28">
                <a:extLst>
                  <a:ext uri="{FF2B5EF4-FFF2-40B4-BE49-F238E27FC236}">
                    <a16:creationId xmlns:a16="http://schemas.microsoft.com/office/drawing/2014/main" id="{35B23FED-9614-FD69-274C-1D70231F4807}"/>
                  </a:ext>
                </a:extLst>
              </p:cNvPr>
              <p:cNvSpPr/>
              <p:nvPr/>
            </p:nvSpPr>
            <p:spPr>
              <a:xfrm>
                <a:off x="3299366" y="1246874"/>
                <a:ext cx="164768" cy="169853"/>
              </a:xfrm>
              <a:custGeom>
                <a:avLst/>
                <a:gdLst>
                  <a:gd name="connsiteX0" fmla="*/ 124085 w 164768"/>
                  <a:gd name="connsiteY0" fmla="*/ 166040 h 169853"/>
                  <a:gd name="connsiteX1" fmla="*/ 120144 w 164768"/>
                  <a:gd name="connsiteY1" fmla="*/ 155488 h 169853"/>
                  <a:gd name="connsiteX2" fmla="*/ 120144 w 164768"/>
                  <a:gd name="connsiteY2" fmla="*/ 145444 h 169853"/>
                  <a:gd name="connsiteX3" fmla="*/ 95861 w 164768"/>
                  <a:gd name="connsiteY3" fmla="*/ 162480 h 169853"/>
                  <a:gd name="connsiteX4" fmla="*/ 66619 w 164768"/>
                  <a:gd name="connsiteY4" fmla="*/ 169854 h 169853"/>
                  <a:gd name="connsiteX5" fmla="*/ 27843 w 164768"/>
                  <a:gd name="connsiteY5" fmla="*/ 155106 h 169853"/>
                  <a:gd name="connsiteX6" fmla="*/ 16401 w 164768"/>
                  <a:gd name="connsiteY6" fmla="*/ 106667 h 169853"/>
                  <a:gd name="connsiteX7" fmla="*/ 16401 w 164768"/>
                  <a:gd name="connsiteY7" fmla="*/ 21486 h 169853"/>
                  <a:gd name="connsiteX8" fmla="*/ 0 w 164768"/>
                  <a:gd name="connsiteY8" fmla="*/ 16782 h 169853"/>
                  <a:gd name="connsiteX9" fmla="*/ 0 w 164768"/>
                  <a:gd name="connsiteY9" fmla="*/ 3814 h 169853"/>
                  <a:gd name="connsiteX10" fmla="*/ 41192 w 164768"/>
                  <a:gd name="connsiteY10" fmla="*/ 0 h 169853"/>
                  <a:gd name="connsiteX11" fmla="*/ 41447 w 164768"/>
                  <a:gd name="connsiteY11" fmla="*/ 0 h 169853"/>
                  <a:gd name="connsiteX12" fmla="*/ 47041 w 164768"/>
                  <a:gd name="connsiteY12" fmla="*/ 3560 h 169853"/>
                  <a:gd name="connsiteX13" fmla="*/ 47041 w 164768"/>
                  <a:gd name="connsiteY13" fmla="*/ 104379 h 169853"/>
                  <a:gd name="connsiteX14" fmla="*/ 49583 w 164768"/>
                  <a:gd name="connsiteY14" fmla="*/ 130950 h 169853"/>
                  <a:gd name="connsiteX15" fmla="*/ 58356 w 164768"/>
                  <a:gd name="connsiteY15" fmla="*/ 145062 h 169853"/>
                  <a:gd name="connsiteX16" fmla="*/ 76790 w 164768"/>
                  <a:gd name="connsiteY16" fmla="*/ 149639 h 169853"/>
                  <a:gd name="connsiteX17" fmla="*/ 98785 w 164768"/>
                  <a:gd name="connsiteY17" fmla="*/ 144681 h 169853"/>
                  <a:gd name="connsiteX18" fmla="*/ 116711 w 164768"/>
                  <a:gd name="connsiteY18" fmla="*/ 132985 h 169853"/>
                  <a:gd name="connsiteX19" fmla="*/ 116711 w 164768"/>
                  <a:gd name="connsiteY19" fmla="*/ 21613 h 169853"/>
                  <a:gd name="connsiteX20" fmla="*/ 95479 w 164768"/>
                  <a:gd name="connsiteY20" fmla="*/ 16909 h 169853"/>
                  <a:gd name="connsiteX21" fmla="*/ 95479 w 164768"/>
                  <a:gd name="connsiteY21" fmla="*/ 3941 h 169853"/>
                  <a:gd name="connsiteX22" fmla="*/ 140104 w 164768"/>
                  <a:gd name="connsiteY22" fmla="*/ 127 h 169853"/>
                  <a:gd name="connsiteX23" fmla="*/ 140358 w 164768"/>
                  <a:gd name="connsiteY23" fmla="*/ 127 h 169853"/>
                  <a:gd name="connsiteX24" fmla="*/ 147097 w 164768"/>
                  <a:gd name="connsiteY24" fmla="*/ 3687 h 169853"/>
                  <a:gd name="connsiteX25" fmla="*/ 147097 w 164768"/>
                  <a:gd name="connsiteY25" fmla="*/ 151801 h 169853"/>
                  <a:gd name="connsiteX26" fmla="*/ 164769 w 164768"/>
                  <a:gd name="connsiteY26" fmla="*/ 151801 h 169853"/>
                  <a:gd name="connsiteX27" fmla="*/ 164514 w 164768"/>
                  <a:gd name="connsiteY27" fmla="*/ 165023 h 169853"/>
                  <a:gd name="connsiteX28" fmla="*/ 150275 w 164768"/>
                  <a:gd name="connsiteY28" fmla="*/ 168201 h 169853"/>
                  <a:gd name="connsiteX29" fmla="*/ 136290 w 164768"/>
                  <a:gd name="connsiteY29" fmla="*/ 169345 h 169853"/>
                  <a:gd name="connsiteX30" fmla="*/ 124085 w 164768"/>
                  <a:gd name="connsiteY30" fmla="*/ 166040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4768" h="169853">
                    <a:moveTo>
                      <a:pt x="124085" y="166040"/>
                    </a:moveTo>
                    <a:cubicBezTo>
                      <a:pt x="121415" y="163879"/>
                      <a:pt x="120144" y="160319"/>
                      <a:pt x="120144" y="155488"/>
                    </a:cubicBezTo>
                    <a:lnTo>
                      <a:pt x="120144" y="145444"/>
                    </a:lnTo>
                    <a:cubicBezTo>
                      <a:pt x="113660" y="151928"/>
                      <a:pt x="105650" y="157649"/>
                      <a:pt x="95861" y="162480"/>
                    </a:cubicBezTo>
                    <a:cubicBezTo>
                      <a:pt x="86198" y="167438"/>
                      <a:pt x="76409" y="169854"/>
                      <a:pt x="66619" y="169854"/>
                    </a:cubicBezTo>
                    <a:cubicBezTo>
                      <a:pt x="48439" y="169854"/>
                      <a:pt x="35471" y="164896"/>
                      <a:pt x="27843" y="155106"/>
                    </a:cubicBezTo>
                    <a:cubicBezTo>
                      <a:pt x="20215" y="145317"/>
                      <a:pt x="16401" y="129170"/>
                      <a:pt x="16401" y="106667"/>
                    </a:cubicBezTo>
                    <a:lnTo>
                      <a:pt x="16401" y="21486"/>
                    </a:lnTo>
                    <a:lnTo>
                      <a:pt x="0" y="16782"/>
                    </a:lnTo>
                    <a:lnTo>
                      <a:pt x="0" y="3814"/>
                    </a:lnTo>
                    <a:lnTo>
                      <a:pt x="41192" y="0"/>
                    </a:lnTo>
                    <a:lnTo>
                      <a:pt x="41447" y="0"/>
                    </a:lnTo>
                    <a:lnTo>
                      <a:pt x="47041" y="3560"/>
                    </a:lnTo>
                    <a:lnTo>
                      <a:pt x="47041" y="104379"/>
                    </a:lnTo>
                    <a:cubicBezTo>
                      <a:pt x="47041" y="115694"/>
                      <a:pt x="47930" y="124594"/>
                      <a:pt x="49583" y="130950"/>
                    </a:cubicBezTo>
                    <a:cubicBezTo>
                      <a:pt x="51236" y="137307"/>
                      <a:pt x="54160" y="142011"/>
                      <a:pt x="58356" y="145062"/>
                    </a:cubicBezTo>
                    <a:cubicBezTo>
                      <a:pt x="62551" y="148114"/>
                      <a:pt x="68654" y="149639"/>
                      <a:pt x="76790" y="149639"/>
                    </a:cubicBezTo>
                    <a:cubicBezTo>
                      <a:pt x="84673" y="149639"/>
                      <a:pt x="91920" y="147987"/>
                      <a:pt x="98785" y="144681"/>
                    </a:cubicBezTo>
                    <a:cubicBezTo>
                      <a:pt x="105650" y="141376"/>
                      <a:pt x="111626" y="137434"/>
                      <a:pt x="116711" y="132985"/>
                    </a:cubicBezTo>
                    <a:lnTo>
                      <a:pt x="116711" y="21613"/>
                    </a:lnTo>
                    <a:lnTo>
                      <a:pt x="95479" y="16909"/>
                    </a:lnTo>
                    <a:lnTo>
                      <a:pt x="95479" y="3941"/>
                    </a:lnTo>
                    <a:lnTo>
                      <a:pt x="140104" y="127"/>
                    </a:lnTo>
                    <a:lnTo>
                      <a:pt x="140358" y="127"/>
                    </a:lnTo>
                    <a:lnTo>
                      <a:pt x="147097" y="3687"/>
                    </a:lnTo>
                    <a:lnTo>
                      <a:pt x="147097" y="151801"/>
                    </a:lnTo>
                    <a:lnTo>
                      <a:pt x="164769" y="151801"/>
                    </a:lnTo>
                    <a:lnTo>
                      <a:pt x="164514" y="165023"/>
                    </a:lnTo>
                    <a:cubicBezTo>
                      <a:pt x="159048" y="166421"/>
                      <a:pt x="154216" y="167438"/>
                      <a:pt x="150275" y="168201"/>
                    </a:cubicBezTo>
                    <a:cubicBezTo>
                      <a:pt x="146207" y="168964"/>
                      <a:pt x="141630" y="169345"/>
                      <a:pt x="136290" y="169345"/>
                    </a:cubicBezTo>
                    <a:cubicBezTo>
                      <a:pt x="130823" y="169218"/>
                      <a:pt x="126755" y="168074"/>
                      <a:pt x="124085" y="16604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9" name="Freeform: Shape 29">
                <a:extLst>
                  <a:ext uri="{FF2B5EF4-FFF2-40B4-BE49-F238E27FC236}">
                    <a16:creationId xmlns:a16="http://schemas.microsoft.com/office/drawing/2014/main" id="{F5C240D2-B03C-8DAF-D880-D04FD44874B4}"/>
                  </a:ext>
                </a:extLst>
              </p:cNvPr>
              <p:cNvSpPr/>
              <p:nvPr/>
            </p:nvSpPr>
            <p:spPr>
              <a:xfrm>
                <a:off x="3485366" y="1172881"/>
                <a:ext cx="79333" cy="240668"/>
              </a:xfrm>
              <a:custGeom>
                <a:avLst/>
                <a:gdLst>
                  <a:gd name="connsiteX0" fmla="*/ 23774 w 79333"/>
                  <a:gd name="connsiteY0" fmla="*/ 21359 h 240668"/>
                  <a:gd name="connsiteX1" fmla="*/ 0 w 79333"/>
                  <a:gd name="connsiteY1" fmla="*/ 18180 h 240668"/>
                  <a:gd name="connsiteX2" fmla="*/ 0 w 79333"/>
                  <a:gd name="connsiteY2" fmla="*/ 5594 h 240668"/>
                  <a:gd name="connsiteX3" fmla="*/ 47295 w 79333"/>
                  <a:gd name="connsiteY3" fmla="*/ 0 h 240668"/>
                  <a:gd name="connsiteX4" fmla="*/ 47930 w 79333"/>
                  <a:gd name="connsiteY4" fmla="*/ 0 h 240668"/>
                  <a:gd name="connsiteX5" fmla="*/ 54414 w 79333"/>
                  <a:gd name="connsiteY5" fmla="*/ 4450 h 240668"/>
                  <a:gd name="connsiteX6" fmla="*/ 54414 w 79333"/>
                  <a:gd name="connsiteY6" fmla="*/ 224014 h 240668"/>
                  <a:gd name="connsiteX7" fmla="*/ 79333 w 79333"/>
                  <a:gd name="connsiteY7" fmla="*/ 226303 h 240668"/>
                  <a:gd name="connsiteX8" fmla="*/ 79333 w 79333"/>
                  <a:gd name="connsiteY8" fmla="*/ 240669 h 240668"/>
                  <a:gd name="connsiteX9" fmla="*/ 0 w 79333"/>
                  <a:gd name="connsiteY9" fmla="*/ 240669 h 240668"/>
                  <a:gd name="connsiteX10" fmla="*/ 0 w 79333"/>
                  <a:gd name="connsiteY10" fmla="*/ 226303 h 240668"/>
                  <a:gd name="connsiteX11" fmla="*/ 23774 w 79333"/>
                  <a:gd name="connsiteY11" fmla="*/ 223633 h 240668"/>
                  <a:gd name="connsiteX12" fmla="*/ 23774 w 79333"/>
                  <a:gd name="connsiteY12" fmla="*/ 21359 h 24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333" h="240668">
                    <a:moveTo>
                      <a:pt x="23774" y="21359"/>
                    </a:moveTo>
                    <a:lnTo>
                      <a:pt x="0" y="18180"/>
                    </a:lnTo>
                    <a:lnTo>
                      <a:pt x="0" y="5594"/>
                    </a:lnTo>
                    <a:lnTo>
                      <a:pt x="47295" y="0"/>
                    </a:lnTo>
                    <a:lnTo>
                      <a:pt x="47930" y="0"/>
                    </a:lnTo>
                    <a:lnTo>
                      <a:pt x="54414" y="4450"/>
                    </a:lnTo>
                    <a:lnTo>
                      <a:pt x="54414" y="224014"/>
                    </a:lnTo>
                    <a:lnTo>
                      <a:pt x="79333" y="226303"/>
                    </a:lnTo>
                    <a:lnTo>
                      <a:pt x="79333" y="240669"/>
                    </a:lnTo>
                    <a:lnTo>
                      <a:pt x="0" y="240669"/>
                    </a:lnTo>
                    <a:lnTo>
                      <a:pt x="0" y="226303"/>
                    </a:lnTo>
                    <a:lnTo>
                      <a:pt x="23774" y="223633"/>
                    </a:lnTo>
                    <a:lnTo>
                      <a:pt x="23774" y="21359"/>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0" name="Freeform: Shape 30">
                <a:extLst>
                  <a:ext uri="{FF2B5EF4-FFF2-40B4-BE49-F238E27FC236}">
                    <a16:creationId xmlns:a16="http://schemas.microsoft.com/office/drawing/2014/main" id="{47B925D9-850E-3132-D039-1BCAC8BC7F8F}"/>
                  </a:ext>
                </a:extLst>
              </p:cNvPr>
              <p:cNvSpPr/>
              <p:nvPr/>
            </p:nvSpPr>
            <p:spPr>
              <a:xfrm>
                <a:off x="2199129" y="1527464"/>
                <a:ext cx="212826" cy="218420"/>
              </a:xfrm>
              <a:custGeom>
                <a:avLst/>
                <a:gdLst>
                  <a:gd name="connsiteX0" fmla="*/ 23520 w 212826"/>
                  <a:gd name="connsiteY0" fmla="*/ 18435 h 218420"/>
                  <a:gd name="connsiteX1" fmla="*/ 0 w 212826"/>
                  <a:gd name="connsiteY1" fmla="*/ 14875 h 218420"/>
                  <a:gd name="connsiteX2" fmla="*/ 0 w 212826"/>
                  <a:gd name="connsiteY2" fmla="*/ 127 h 218420"/>
                  <a:gd name="connsiteX3" fmla="*/ 54669 w 212826"/>
                  <a:gd name="connsiteY3" fmla="*/ 127 h 218420"/>
                  <a:gd name="connsiteX4" fmla="*/ 152563 w 212826"/>
                  <a:gd name="connsiteY4" fmla="*/ 143537 h 218420"/>
                  <a:gd name="connsiteX5" fmla="*/ 168964 w 212826"/>
                  <a:gd name="connsiteY5" fmla="*/ 174685 h 218420"/>
                  <a:gd name="connsiteX6" fmla="*/ 168964 w 212826"/>
                  <a:gd name="connsiteY6" fmla="*/ 18308 h 218420"/>
                  <a:gd name="connsiteX7" fmla="*/ 143410 w 212826"/>
                  <a:gd name="connsiteY7" fmla="*/ 14748 h 218420"/>
                  <a:gd name="connsiteX8" fmla="*/ 143410 w 212826"/>
                  <a:gd name="connsiteY8" fmla="*/ 0 h 218420"/>
                  <a:gd name="connsiteX9" fmla="*/ 212826 w 212826"/>
                  <a:gd name="connsiteY9" fmla="*/ 0 h 218420"/>
                  <a:gd name="connsiteX10" fmla="*/ 212826 w 212826"/>
                  <a:gd name="connsiteY10" fmla="*/ 14748 h 218420"/>
                  <a:gd name="connsiteX11" fmla="*/ 189306 w 212826"/>
                  <a:gd name="connsiteY11" fmla="*/ 18308 h 218420"/>
                  <a:gd name="connsiteX12" fmla="*/ 189306 w 212826"/>
                  <a:gd name="connsiteY12" fmla="*/ 218420 h 218420"/>
                  <a:gd name="connsiteX13" fmla="*/ 166040 w 212826"/>
                  <a:gd name="connsiteY13" fmla="*/ 218420 h 218420"/>
                  <a:gd name="connsiteX14" fmla="*/ 66111 w 212826"/>
                  <a:gd name="connsiteY14" fmla="*/ 71832 h 218420"/>
                  <a:gd name="connsiteX15" fmla="*/ 43481 w 212826"/>
                  <a:gd name="connsiteY15" fmla="*/ 33055 h 218420"/>
                  <a:gd name="connsiteX16" fmla="*/ 43481 w 212826"/>
                  <a:gd name="connsiteY16" fmla="*/ 201130 h 218420"/>
                  <a:gd name="connsiteX17" fmla="*/ 71451 w 212826"/>
                  <a:gd name="connsiteY17" fmla="*/ 204054 h 218420"/>
                  <a:gd name="connsiteX18" fmla="*/ 71451 w 212826"/>
                  <a:gd name="connsiteY18" fmla="*/ 218420 h 218420"/>
                  <a:gd name="connsiteX19" fmla="*/ 0 w 212826"/>
                  <a:gd name="connsiteY19" fmla="*/ 218420 h 218420"/>
                  <a:gd name="connsiteX20" fmla="*/ 0 w 212826"/>
                  <a:gd name="connsiteY20" fmla="*/ 204054 h 218420"/>
                  <a:gd name="connsiteX21" fmla="*/ 23520 w 212826"/>
                  <a:gd name="connsiteY21" fmla="*/ 200875 h 218420"/>
                  <a:gd name="connsiteX22" fmla="*/ 23520 w 212826"/>
                  <a:gd name="connsiteY22" fmla="*/ 18435 h 21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2826" h="218420">
                    <a:moveTo>
                      <a:pt x="23520" y="18435"/>
                    </a:moveTo>
                    <a:lnTo>
                      <a:pt x="0" y="14875"/>
                    </a:lnTo>
                    <a:lnTo>
                      <a:pt x="0" y="127"/>
                    </a:lnTo>
                    <a:lnTo>
                      <a:pt x="54669" y="127"/>
                    </a:lnTo>
                    <a:lnTo>
                      <a:pt x="152563" y="143537"/>
                    </a:lnTo>
                    <a:lnTo>
                      <a:pt x="168964" y="174685"/>
                    </a:lnTo>
                    <a:lnTo>
                      <a:pt x="168964" y="18308"/>
                    </a:lnTo>
                    <a:lnTo>
                      <a:pt x="143410" y="14748"/>
                    </a:lnTo>
                    <a:lnTo>
                      <a:pt x="143410" y="0"/>
                    </a:lnTo>
                    <a:lnTo>
                      <a:pt x="212826" y="0"/>
                    </a:lnTo>
                    <a:lnTo>
                      <a:pt x="212826" y="14748"/>
                    </a:lnTo>
                    <a:lnTo>
                      <a:pt x="189306" y="18308"/>
                    </a:lnTo>
                    <a:lnTo>
                      <a:pt x="189306" y="218420"/>
                    </a:lnTo>
                    <a:lnTo>
                      <a:pt x="166040" y="218420"/>
                    </a:lnTo>
                    <a:lnTo>
                      <a:pt x="66111" y="71832"/>
                    </a:lnTo>
                    <a:lnTo>
                      <a:pt x="43481" y="33055"/>
                    </a:lnTo>
                    <a:lnTo>
                      <a:pt x="43481" y="201130"/>
                    </a:lnTo>
                    <a:lnTo>
                      <a:pt x="71451" y="204054"/>
                    </a:lnTo>
                    <a:lnTo>
                      <a:pt x="71451" y="218420"/>
                    </a:lnTo>
                    <a:lnTo>
                      <a:pt x="0" y="218420"/>
                    </a:lnTo>
                    <a:lnTo>
                      <a:pt x="0" y="204054"/>
                    </a:lnTo>
                    <a:lnTo>
                      <a:pt x="23520" y="200875"/>
                    </a:lnTo>
                    <a:lnTo>
                      <a:pt x="23520" y="18435"/>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1" name="Freeform: Shape 31">
                <a:extLst>
                  <a:ext uri="{FF2B5EF4-FFF2-40B4-BE49-F238E27FC236}">
                    <a16:creationId xmlns:a16="http://schemas.microsoft.com/office/drawing/2014/main" id="{286C4AE5-1794-1592-7607-5FCAB92BC895}"/>
                  </a:ext>
                </a:extLst>
              </p:cNvPr>
              <p:cNvSpPr/>
              <p:nvPr/>
            </p:nvSpPr>
            <p:spPr>
              <a:xfrm>
                <a:off x="2432170" y="1579462"/>
                <a:ext cx="144426" cy="169854"/>
              </a:xfrm>
              <a:custGeom>
                <a:avLst/>
                <a:gdLst>
                  <a:gd name="connsiteX0" fmla="*/ 27843 w 144426"/>
                  <a:gd name="connsiteY0" fmla="*/ 81749 h 169854"/>
                  <a:gd name="connsiteX1" fmla="*/ 97768 w 144426"/>
                  <a:gd name="connsiteY1" fmla="*/ 67764 h 169854"/>
                  <a:gd name="connsiteX2" fmla="*/ 97768 w 144426"/>
                  <a:gd name="connsiteY2" fmla="*/ 59627 h 169854"/>
                  <a:gd name="connsiteX3" fmla="*/ 94844 w 144426"/>
                  <a:gd name="connsiteY3" fmla="*/ 37887 h 169854"/>
                  <a:gd name="connsiteX4" fmla="*/ 84673 w 144426"/>
                  <a:gd name="connsiteY4" fmla="*/ 26317 h 169854"/>
                  <a:gd name="connsiteX5" fmla="*/ 64204 w 144426"/>
                  <a:gd name="connsiteY5" fmla="*/ 22630 h 169854"/>
                  <a:gd name="connsiteX6" fmla="*/ 37251 w 144426"/>
                  <a:gd name="connsiteY6" fmla="*/ 26826 h 169854"/>
                  <a:gd name="connsiteX7" fmla="*/ 13603 w 144426"/>
                  <a:gd name="connsiteY7" fmla="*/ 37251 h 169854"/>
                  <a:gd name="connsiteX8" fmla="*/ 6230 w 144426"/>
                  <a:gd name="connsiteY8" fmla="*/ 21995 h 169854"/>
                  <a:gd name="connsiteX9" fmla="*/ 20342 w 144426"/>
                  <a:gd name="connsiteY9" fmla="*/ 13476 h 169854"/>
                  <a:gd name="connsiteX10" fmla="*/ 44116 w 144426"/>
                  <a:gd name="connsiteY10" fmla="*/ 4068 h 169854"/>
                  <a:gd name="connsiteX11" fmla="*/ 71196 w 144426"/>
                  <a:gd name="connsiteY11" fmla="*/ 0 h 169854"/>
                  <a:gd name="connsiteX12" fmla="*/ 104252 w 144426"/>
                  <a:gd name="connsiteY12" fmla="*/ 5721 h 169854"/>
                  <a:gd name="connsiteX13" fmla="*/ 121797 w 144426"/>
                  <a:gd name="connsiteY13" fmla="*/ 24029 h 169854"/>
                  <a:gd name="connsiteX14" fmla="*/ 127136 w 144426"/>
                  <a:gd name="connsiteY14" fmla="*/ 57847 h 169854"/>
                  <a:gd name="connsiteX15" fmla="*/ 127136 w 144426"/>
                  <a:gd name="connsiteY15" fmla="*/ 152182 h 169854"/>
                  <a:gd name="connsiteX16" fmla="*/ 144427 w 144426"/>
                  <a:gd name="connsiteY16" fmla="*/ 152182 h 169854"/>
                  <a:gd name="connsiteX17" fmla="*/ 144427 w 144426"/>
                  <a:gd name="connsiteY17" fmla="*/ 165150 h 169854"/>
                  <a:gd name="connsiteX18" fmla="*/ 129552 w 144426"/>
                  <a:gd name="connsiteY18" fmla="*/ 168074 h 169854"/>
                  <a:gd name="connsiteX19" fmla="*/ 113787 w 144426"/>
                  <a:gd name="connsiteY19" fmla="*/ 169600 h 169854"/>
                  <a:gd name="connsiteX20" fmla="*/ 102599 w 144426"/>
                  <a:gd name="connsiteY20" fmla="*/ 167057 h 169854"/>
                  <a:gd name="connsiteX21" fmla="*/ 99675 w 144426"/>
                  <a:gd name="connsiteY21" fmla="*/ 155996 h 169854"/>
                  <a:gd name="connsiteX22" fmla="*/ 99675 w 144426"/>
                  <a:gd name="connsiteY22" fmla="*/ 146334 h 169854"/>
                  <a:gd name="connsiteX23" fmla="*/ 78062 w 144426"/>
                  <a:gd name="connsiteY23" fmla="*/ 162480 h 169854"/>
                  <a:gd name="connsiteX24" fmla="*/ 49075 w 144426"/>
                  <a:gd name="connsiteY24" fmla="*/ 169854 h 169854"/>
                  <a:gd name="connsiteX25" fmla="*/ 13985 w 144426"/>
                  <a:gd name="connsiteY25" fmla="*/ 157649 h 169854"/>
                  <a:gd name="connsiteX26" fmla="*/ 0 w 144426"/>
                  <a:gd name="connsiteY26" fmla="*/ 122559 h 169854"/>
                  <a:gd name="connsiteX27" fmla="*/ 27843 w 144426"/>
                  <a:gd name="connsiteY27" fmla="*/ 81749 h 169854"/>
                  <a:gd name="connsiteX28" fmla="*/ 79587 w 144426"/>
                  <a:gd name="connsiteY28" fmla="*/ 145062 h 169854"/>
                  <a:gd name="connsiteX29" fmla="*/ 97768 w 144426"/>
                  <a:gd name="connsiteY29" fmla="*/ 133874 h 169854"/>
                  <a:gd name="connsiteX30" fmla="*/ 97768 w 144426"/>
                  <a:gd name="connsiteY30" fmla="*/ 83274 h 169854"/>
                  <a:gd name="connsiteX31" fmla="*/ 49456 w 144426"/>
                  <a:gd name="connsiteY31" fmla="*/ 93064 h 169854"/>
                  <a:gd name="connsiteX32" fmla="*/ 33183 w 144426"/>
                  <a:gd name="connsiteY32" fmla="*/ 118745 h 169854"/>
                  <a:gd name="connsiteX33" fmla="*/ 40938 w 144426"/>
                  <a:gd name="connsiteY33" fmla="*/ 142138 h 169854"/>
                  <a:gd name="connsiteX34" fmla="*/ 61915 w 144426"/>
                  <a:gd name="connsiteY34" fmla="*/ 149639 h 169854"/>
                  <a:gd name="connsiteX35" fmla="*/ 79587 w 144426"/>
                  <a:gd name="connsiteY35" fmla="*/ 145062 h 169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4426" h="169854">
                    <a:moveTo>
                      <a:pt x="27843" y="81749"/>
                    </a:moveTo>
                    <a:cubicBezTo>
                      <a:pt x="46278" y="72976"/>
                      <a:pt x="69544" y="68399"/>
                      <a:pt x="97768" y="67764"/>
                    </a:cubicBezTo>
                    <a:lnTo>
                      <a:pt x="97768" y="59627"/>
                    </a:lnTo>
                    <a:cubicBezTo>
                      <a:pt x="97768" y="50473"/>
                      <a:pt x="96751" y="43226"/>
                      <a:pt x="94844" y="37887"/>
                    </a:cubicBezTo>
                    <a:cubicBezTo>
                      <a:pt x="92937" y="32547"/>
                      <a:pt x="89504" y="28733"/>
                      <a:pt x="84673" y="26317"/>
                    </a:cubicBezTo>
                    <a:cubicBezTo>
                      <a:pt x="79842" y="23902"/>
                      <a:pt x="73103" y="22630"/>
                      <a:pt x="64204" y="22630"/>
                    </a:cubicBezTo>
                    <a:cubicBezTo>
                      <a:pt x="54160" y="22630"/>
                      <a:pt x="45260" y="24029"/>
                      <a:pt x="37251" y="26826"/>
                    </a:cubicBezTo>
                    <a:cubicBezTo>
                      <a:pt x="29368" y="29623"/>
                      <a:pt x="21486" y="33183"/>
                      <a:pt x="13603" y="37251"/>
                    </a:cubicBezTo>
                    <a:lnTo>
                      <a:pt x="6230" y="21995"/>
                    </a:lnTo>
                    <a:cubicBezTo>
                      <a:pt x="8772" y="19833"/>
                      <a:pt x="13476" y="17036"/>
                      <a:pt x="20342" y="13476"/>
                    </a:cubicBezTo>
                    <a:cubicBezTo>
                      <a:pt x="27207" y="9917"/>
                      <a:pt x="35090" y="6865"/>
                      <a:pt x="44116" y="4068"/>
                    </a:cubicBezTo>
                    <a:cubicBezTo>
                      <a:pt x="53143" y="1271"/>
                      <a:pt x="62170" y="0"/>
                      <a:pt x="71196" y="0"/>
                    </a:cubicBezTo>
                    <a:cubicBezTo>
                      <a:pt x="85054" y="0"/>
                      <a:pt x="96115" y="1907"/>
                      <a:pt x="104252" y="5721"/>
                    </a:cubicBezTo>
                    <a:cubicBezTo>
                      <a:pt x="112388" y="9535"/>
                      <a:pt x="118237" y="15638"/>
                      <a:pt x="121797" y="24029"/>
                    </a:cubicBezTo>
                    <a:cubicBezTo>
                      <a:pt x="125356" y="32420"/>
                      <a:pt x="127136" y="43735"/>
                      <a:pt x="127136" y="57847"/>
                    </a:cubicBezTo>
                    <a:lnTo>
                      <a:pt x="127136" y="152182"/>
                    </a:lnTo>
                    <a:lnTo>
                      <a:pt x="144427" y="152182"/>
                    </a:lnTo>
                    <a:lnTo>
                      <a:pt x="144427" y="165150"/>
                    </a:lnTo>
                    <a:cubicBezTo>
                      <a:pt x="140486" y="166167"/>
                      <a:pt x="135527" y="167057"/>
                      <a:pt x="129552" y="168074"/>
                    </a:cubicBezTo>
                    <a:cubicBezTo>
                      <a:pt x="123576" y="169091"/>
                      <a:pt x="118364" y="169600"/>
                      <a:pt x="113787" y="169600"/>
                    </a:cubicBezTo>
                    <a:cubicBezTo>
                      <a:pt x="108320" y="169600"/>
                      <a:pt x="104633" y="168710"/>
                      <a:pt x="102599" y="167057"/>
                    </a:cubicBezTo>
                    <a:cubicBezTo>
                      <a:pt x="100692" y="165404"/>
                      <a:pt x="99675" y="161717"/>
                      <a:pt x="99675" y="155996"/>
                    </a:cubicBezTo>
                    <a:lnTo>
                      <a:pt x="99675" y="146334"/>
                    </a:lnTo>
                    <a:cubicBezTo>
                      <a:pt x="93827" y="152182"/>
                      <a:pt x="86580" y="157649"/>
                      <a:pt x="78062" y="162480"/>
                    </a:cubicBezTo>
                    <a:cubicBezTo>
                      <a:pt x="69544" y="167438"/>
                      <a:pt x="59881" y="169854"/>
                      <a:pt x="49075" y="169854"/>
                    </a:cubicBezTo>
                    <a:cubicBezTo>
                      <a:pt x="34962" y="169854"/>
                      <a:pt x="23266" y="165786"/>
                      <a:pt x="13985" y="157649"/>
                    </a:cubicBezTo>
                    <a:cubicBezTo>
                      <a:pt x="4704" y="149512"/>
                      <a:pt x="0" y="137816"/>
                      <a:pt x="0" y="122559"/>
                    </a:cubicBezTo>
                    <a:cubicBezTo>
                      <a:pt x="254" y="104125"/>
                      <a:pt x="9408" y="90521"/>
                      <a:pt x="27843" y="81749"/>
                    </a:cubicBezTo>
                    <a:close/>
                    <a:moveTo>
                      <a:pt x="79587" y="145062"/>
                    </a:moveTo>
                    <a:cubicBezTo>
                      <a:pt x="86198" y="141884"/>
                      <a:pt x="92301" y="138197"/>
                      <a:pt x="97768" y="133874"/>
                    </a:cubicBezTo>
                    <a:lnTo>
                      <a:pt x="97768" y="83274"/>
                    </a:lnTo>
                    <a:cubicBezTo>
                      <a:pt x="76409" y="83274"/>
                      <a:pt x="60262" y="86580"/>
                      <a:pt x="49456" y="93064"/>
                    </a:cubicBezTo>
                    <a:cubicBezTo>
                      <a:pt x="38522" y="99675"/>
                      <a:pt x="33183" y="108193"/>
                      <a:pt x="33183" y="118745"/>
                    </a:cubicBezTo>
                    <a:cubicBezTo>
                      <a:pt x="33183" y="129298"/>
                      <a:pt x="35725" y="137053"/>
                      <a:pt x="40938" y="142138"/>
                    </a:cubicBezTo>
                    <a:cubicBezTo>
                      <a:pt x="46151" y="147097"/>
                      <a:pt x="53143" y="149639"/>
                      <a:pt x="61915" y="149639"/>
                    </a:cubicBezTo>
                    <a:cubicBezTo>
                      <a:pt x="67128" y="149767"/>
                      <a:pt x="72976" y="148241"/>
                      <a:pt x="79587" y="145062"/>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2" name="Freeform: Shape 32">
                <a:extLst>
                  <a:ext uri="{FF2B5EF4-FFF2-40B4-BE49-F238E27FC236}">
                    <a16:creationId xmlns:a16="http://schemas.microsoft.com/office/drawing/2014/main" id="{C64E2A8A-7CC5-3944-B0FD-0ABB75830292}"/>
                  </a:ext>
                </a:extLst>
              </p:cNvPr>
              <p:cNvSpPr/>
              <p:nvPr/>
            </p:nvSpPr>
            <p:spPr>
              <a:xfrm>
                <a:off x="2593251" y="1540559"/>
                <a:ext cx="106031" cy="285420"/>
              </a:xfrm>
              <a:custGeom>
                <a:avLst/>
                <a:gdLst>
                  <a:gd name="connsiteX0" fmla="*/ 29368 w 106031"/>
                  <a:gd name="connsiteY0" fmla="*/ 200748 h 285420"/>
                  <a:gd name="connsiteX1" fmla="*/ 21105 w 106031"/>
                  <a:gd name="connsiteY1" fmla="*/ 174558 h 285420"/>
                  <a:gd name="connsiteX2" fmla="*/ 21105 w 106031"/>
                  <a:gd name="connsiteY2" fmla="*/ 61661 h 285420"/>
                  <a:gd name="connsiteX3" fmla="*/ 0 w 106031"/>
                  <a:gd name="connsiteY3" fmla="*/ 61661 h 285420"/>
                  <a:gd name="connsiteX4" fmla="*/ 0 w 106031"/>
                  <a:gd name="connsiteY4" fmla="*/ 48439 h 285420"/>
                  <a:gd name="connsiteX5" fmla="*/ 8264 w 106031"/>
                  <a:gd name="connsiteY5" fmla="*/ 46405 h 285420"/>
                  <a:gd name="connsiteX6" fmla="*/ 17418 w 106031"/>
                  <a:gd name="connsiteY6" fmla="*/ 43226 h 285420"/>
                  <a:gd name="connsiteX7" fmla="*/ 24792 w 106031"/>
                  <a:gd name="connsiteY7" fmla="*/ 32674 h 285420"/>
                  <a:gd name="connsiteX8" fmla="*/ 30386 w 106031"/>
                  <a:gd name="connsiteY8" fmla="*/ 14748 h 285420"/>
                  <a:gd name="connsiteX9" fmla="*/ 34200 w 106031"/>
                  <a:gd name="connsiteY9" fmla="*/ 0 h 285420"/>
                  <a:gd name="connsiteX10" fmla="*/ 51490 w 106031"/>
                  <a:gd name="connsiteY10" fmla="*/ 0 h 285420"/>
                  <a:gd name="connsiteX11" fmla="*/ 52126 w 106031"/>
                  <a:gd name="connsiteY11" fmla="*/ 42336 h 285420"/>
                  <a:gd name="connsiteX12" fmla="*/ 101201 w 106031"/>
                  <a:gd name="connsiteY12" fmla="*/ 42336 h 285420"/>
                  <a:gd name="connsiteX13" fmla="*/ 101201 w 106031"/>
                  <a:gd name="connsiteY13" fmla="*/ 61788 h 285420"/>
                  <a:gd name="connsiteX14" fmla="*/ 52126 w 106031"/>
                  <a:gd name="connsiteY14" fmla="*/ 61788 h 285420"/>
                  <a:gd name="connsiteX15" fmla="*/ 52126 w 106031"/>
                  <a:gd name="connsiteY15" fmla="*/ 152055 h 285420"/>
                  <a:gd name="connsiteX16" fmla="*/ 53143 w 106031"/>
                  <a:gd name="connsiteY16" fmla="*/ 175575 h 285420"/>
                  <a:gd name="connsiteX17" fmla="*/ 57593 w 106031"/>
                  <a:gd name="connsiteY17" fmla="*/ 184347 h 285420"/>
                  <a:gd name="connsiteX18" fmla="*/ 69162 w 106031"/>
                  <a:gd name="connsiteY18" fmla="*/ 186382 h 285420"/>
                  <a:gd name="connsiteX19" fmla="*/ 86707 w 106031"/>
                  <a:gd name="connsiteY19" fmla="*/ 184347 h 285420"/>
                  <a:gd name="connsiteX20" fmla="*/ 101582 w 106031"/>
                  <a:gd name="connsiteY20" fmla="*/ 179898 h 285420"/>
                  <a:gd name="connsiteX21" fmla="*/ 106032 w 106031"/>
                  <a:gd name="connsiteY21" fmla="*/ 193120 h 285420"/>
                  <a:gd name="connsiteX22" fmla="*/ 83274 w 106031"/>
                  <a:gd name="connsiteY22" fmla="*/ 203418 h 285420"/>
                  <a:gd name="connsiteX23" fmla="*/ 54669 w 106031"/>
                  <a:gd name="connsiteY23" fmla="*/ 208376 h 285420"/>
                  <a:gd name="connsiteX24" fmla="*/ 29368 w 106031"/>
                  <a:gd name="connsiteY24" fmla="*/ 200748 h 285420"/>
                  <a:gd name="connsiteX25" fmla="*/ 74502 w 106031"/>
                  <a:gd name="connsiteY25" fmla="*/ 264571 h 285420"/>
                  <a:gd name="connsiteX26" fmla="*/ 64458 w 106031"/>
                  <a:gd name="connsiteY26" fmla="*/ 278937 h 285420"/>
                  <a:gd name="connsiteX27" fmla="*/ 55940 w 106031"/>
                  <a:gd name="connsiteY27" fmla="*/ 285421 h 285420"/>
                  <a:gd name="connsiteX28" fmla="*/ 55686 w 106031"/>
                  <a:gd name="connsiteY28" fmla="*/ 285421 h 285420"/>
                  <a:gd name="connsiteX29" fmla="*/ 45642 w 106031"/>
                  <a:gd name="connsiteY29" fmla="*/ 280081 h 285420"/>
                  <a:gd name="connsiteX30" fmla="*/ 45388 w 106031"/>
                  <a:gd name="connsiteY30" fmla="*/ 278301 h 285420"/>
                  <a:gd name="connsiteX31" fmla="*/ 52126 w 106031"/>
                  <a:gd name="connsiteY31" fmla="*/ 270419 h 285420"/>
                  <a:gd name="connsiteX32" fmla="*/ 54796 w 106031"/>
                  <a:gd name="connsiteY32" fmla="*/ 258087 h 285420"/>
                  <a:gd name="connsiteX33" fmla="*/ 53143 w 106031"/>
                  <a:gd name="connsiteY33" fmla="*/ 251857 h 285420"/>
                  <a:gd name="connsiteX34" fmla="*/ 48566 w 106031"/>
                  <a:gd name="connsiteY34" fmla="*/ 247407 h 285420"/>
                  <a:gd name="connsiteX35" fmla="*/ 42718 w 106031"/>
                  <a:gd name="connsiteY35" fmla="*/ 235711 h 285420"/>
                  <a:gd name="connsiteX36" fmla="*/ 47676 w 106031"/>
                  <a:gd name="connsiteY36" fmla="*/ 224777 h 285420"/>
                  <a:gd name="connsiteX37" fmla="*/ 58228 w 106031"/>
                  <a:gd name="connsiteY37" fmla="*/ 221598 h 285420"/>
                  <a:gd name="connsiteX38" fmla="*/ 59373 w 106031"/>
                  <a:gd name="connsiteY38" fmla="*/ 221598 h 285420"/>
                  <a:gd name="connsiteX39" fmla="*/ 73485 w 106031"/>
                  <a:gd name="connsiteY39" fmla="*/ 227828 h 285420"/>
                  <a:gd name="connsiteX40" fmla="*/ 78824 w 106031"/>
                  <a:gd name="connsiteY40" fmla="*/ 245119 h 285420"/>
                  <a:gd name="connsiteX41" fmla="*/ 74502 w 106031"/>
                  <a:gd name="connsiteY41" fmla="*/ 264571 h 28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6031" h="285420">
                    <a:moveTo>
                      <a:pt x="29368"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7"/>
                    </a:cubicBezTo>
                    <a:cubicBezTo>
                      <a:pt x="59881" y="185746"/>
                      <a:pt x="63695" y="186382"/>
                      <a:pt x="69162" y="186382"/>
                    </a:cubicBezTo>
                    <a:cubicBezTo>
                      <a:pt x="74502" y="186382"/>
                      <a:pt x="80223" y="185746"/>
                      <a:pt x="86707" y="184347"/>
                    </a:cubicBezTo>
                    <a:cubicBezTo>
                      <a:pt x="93191" y="182949"/>
                      <a:pt x="98022" y="181551"/>
                      <a:pt x="101582" y="179898"/>
                    </a:cubicBezTo>
                    <a:lnTo>
                      <a:pt x="106032" y="193120"/>
                    </a:lnTo>
                    <a:cubicBezTo>
                      <a:pt x="101328" y="196680"/>
                      <a:pt x="93699" y="200112"/>
                      <a:pt x="83274" y="203418"/>
                    </a:cubicBezTo>
                    <a:cubicBezTo>
                      <a:pt x="72849" y="206723"/>
                      <a:pt x="63187" y="208376"/>
                      <a:pt x="54669" y="208376"/>
                    </a:cubicBezTo>
                    <a:cubicBezTo>
                      <a:pt x="43099" y="208376"/>
                      <a:pt x="34835" y="205834"/>
                      <a:pt x="29368" y="200748"/>
                    </a:cubicBezTo>
                    <a:close/>
                    <a:moveTo>
                      <a:pt x="74502" y="264571"/>
                    </a:moveTo>
                    <a:cubicBezTo>
                      <a:pt x="71578" y="270419"/>
                      <a:pt x="68272" y="275250"/>
                      <a:pt x="64458" y="278937"/>
                    </a:cubicBezTo>
                    <a:cubicBezTo>
                      <a:pt x="60771" y="282624"/>
                      <a:pt x="57847" y="284785"/>
                      <a:pt x="55940" y="285421"/>
                    </a:cubicBezTo>
                    <a:lnTo>
                      <a:pt x="55686" y="285421"/>
                    </a:lnTo>
                    <a:lnTo>
                      <a:pt x="45642" y="280081"/>
                    </a:lnTo>
                    <a:lnTo>
                      <a:pt x="45388" y="278301"/>
                    </a:lnTo>
                    <a:cubicBezTo>
                      <a:pt x="48185" y="276903"/>
                      <a:pt x="50346" y="274233"/>
                      <a:pt x="52126" y="270419"/>
                    </a:cubicBezTo>
                    <a:cubicBezTo>
                      <a:pt x="53906" y="266478"/>
                      <a:pt x="54796" y="262409"/>
                      <a:pt x="54796" y="258087"/>
                    </a:cubicBezTo>
                    <a:cubicBezTo>
                      <a:pt x="54796" y="255544"/>
                      <a:pt x="54287" y="253510"/>
                      <a:pt x="53143" y="251857"/>
                    </a:cubicBezTo>
                    <a:cubicBezTo>
                      <a:pt x="52126" y="250331"/>
                      <a:pt x="50473" y="248806"/>
                      <a:pt x="48566" y="247407"/>
                    </a:cubicBezTo>
                    <a:cubicBezTo>
                      <a:pt x="44625" y="244610"/>
                      <a:pt x="42718" y="240796"/>
                      <a:pt x="42718" y="235711"/>
                    </a:cubicBezTo>
                    <a:cubicBezTo>
                      <a:pt x="42718" y="230625"/>
                      <a:pt x="44371" y="226938"/>
                      <a:pt x="47676" y="224777"/>
                    </a:cubicBezTo>
                    <a:cubicBezTo>
                      <a:pt x="50982" y="222616"/>
                      <a:pt x="54541" y="221598"/>
                      <a:pt x="58228" y="221598"/>
                    </a:cubicBezTo>
                    <a:lnTo>
                      <a:pt x="59373" y="221598"/>
                    </a:lnTo>
                    <a:cubicBezTo>
                      <a:pt x="65221" y="221598"/>
                      <a:pt x="69925" y="223633"/>
                      <a:pt x="73485" y="227828"/>
                    </a:cubicBezTo>
                    <a:cubicBezTo>
                      <a:pt x="77045" y="231897"/>
                      <a:pt x="78824" y="237745"/>
                      <a:pt x="78824" y="245119"/>
                    </a:cubicBezTo>
                    <a:cubicBezTo>
                      <a:pt x="78952" y="252238"/>
                      <a:pt x="77553" y="258722"/>
                      <a:pt x="74502" y="264571"/>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3" name="Freeform: Shape 33">
                <a:extLst>
                  <a:ext uri="{FF2B5EF4-FFF2-40B4-BE49-F238E27FC236}">
                    <a16:creationId xmlns:a16="http://schemas.microsoft.com/office/drawing/2014/main" id="{1B31DB6A-5018-E63E-07ED-715F2FA1E86A}"/>
                  </a:ext>
                </a:extLst>
              </p:cNvPr>
              <p:cNvSpPr/>
              <p:nvPr/>
            </p:nvSpPr>
            <p:spPr>
              <a:xfrm>
                <a:off x="2716065" y="1512970"/>
                <a:ext cx="77807" cy="233040"/>
              </a:xfrm>
              <a:custGeom>
                <a:avLst/>
                <a:gdLst>
                  <a:gd name="connsiteX0" fmla="*/ 23774 w 77807"/>
                  <a:gd name="connsiteY0" fmla="*/ 92555 h 233040"/>
                  <a:gd name="connsiteX1" fmla="*/ 1399 w 77807"/>
                  <a:gd name="connsiteY1" fmla="*/ 87215 h 233040"/>
                  <a:gd name="connsiteX2" fmla="*/ 1399 w 77807"/>
                  <a:gd name="connsiteY2" fmla="*/ 71705 h 233040"/>
                  <a:gd name="connsiteX3" fmla="*/ 46913 w 77807"/>
                  <a:gd name="connsiteY3" fmla="*/ 66111 h 233040"/>
                  <a:gd name="connsiteX4" fmla="*/ 47549 w 77807"/>
                  <a:gd name="connsiteY4" fmla="*/ 66111 h 233040"/>
                  <a:gd name="connsiteX5" fmla="*/ 54287 w 77807"/>
                  <a:gd name="connsiteY5" fmla="*/ 71451 h 233040"/>
                  <a:gd name="connsiteX6" fmla="*/ 54287 w 77807"/>
                  <a:gd name="connsiteY6" fmla="*/ 216386 h 233040"/>
                  <a:gd name="connsiteX7" fmla="*/ 77807 w 77807"/>
                  <a:gd name="connsiteY7" fmla="*/ 218674 h 233040"/>
                  <a:gd name="connsiteX8" fmla="*/ 77807 w 77807"/>
                  <a:gd name="connsiteY8" fmla="*/ 233041 h 233040"/>
                  <a:gd name="connsiteX9" fmla="*/ 0 w 77807"/>
                  <a:gd name="connsiteY9" fmla="*/ 233041 h 233040"/>
                  <a:gd name="connsiteX10" fmla="*/ 0 w 77807"/>
                  <a:gd name="connsiteY10" fmla="*/ 218674 h 233040"/>
                  <a:gd name="connsiteX11" fmla="*/ 23774 w 77807"/>
                  <a:gd name="connsiteY11" fmla="*/ 216004 h 233040"/>
                  <a:gd name="connsiteX12" fmla="*/ 23774 w 77807"/>
                  <a:gd name="connsiteY12" fmla="*/ 92555 h 233040"/>
                  <a:gd name="connsiteX13" fmla="*/ 21359 w 77807"/>
                  <a:gd name="connsiteY13" fmla="*/ 35344 h 233040"/>
                  <a:gd name="connsiteX14" fmla="*/ 16655 w 77807"/>
                  <a:gd name="connsiteY14" fmla="*/ 21867 h 233040"/>
                  <a:gd name="connsiteX15" fmla="*/ 22376 w 77807"/>
                  <a:gd name="connsiteY15" fmla="*/ 6230 h 233040"/>
                  <a:gd name="connsiteX16" fmla="*/ 38141 w 77807"/>
                  <a:gd name="connsiteY16" fmla="*/ 0 h 233040"/>
                  <a:gd name="connsiteX17" fmla="*/ 52889 w 77807"/>
                  <a:gd name="connsiteY17" fmla="*/ 5340 h 233040"/>
                  <a:gd name="connsiteX18" fmla="*/ 57593 w 77807"/>
                  <a:gd name="connsiteY18" fmla="*/ 18816 h 233040"/>
                  <a:gd name="connsiteX19" fmla="*/ 51872 w 77807"/>
                  <a:gd name="connsiteY19" fmla="*/ 34708 h 233040"/>
                  <a:gd name="connsiteX20" fmla="*/ 35852 w 77807"/>
                  <a:gd name="connsiteY20" fmla="*/ 40556 h 233040"/>
                  <a:gd name="connsiteX21" fmla="*/ 35598 w 77807"/>
                  <a:gd name="connsiteY21" fmla="*/ 40556 h 233040"/>
                  <a:gd name="connsiteX22" fmla="*/ 21359 w 77807"/>
                  <a:gd name="connsiteY22" fmla="*/ 35344 h 23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807" h="233040">
                    <a:moveTo>
                      <a:pt x="23774" y="92555"/>
                    </a:moveTo>
                    <a:lnTo>
                      <a:pt x="1399" y="87215"/>
                    </a:lnTo>
                    <a:lnTo>
                      <a:pt x="1399" y="71705"/>
                    </a:lnTo>
                    <a:lnTo>
                      <a:pt x="46913" y="66111"/>
                    </a:lnTo>
                    <a:lnTo>
                      <a:pt x="47549" y="66111"/>
                    </a:lnTo>
                    <a:lnTo>
                      <a:pt x="54287" y="71451"/>
                    </a:lnTo>
                    <a:lnTo>
                      <a:pt x="54287" y="216386"/>
                    </a:lnTo>
                    <a:lnTo>
                      <a:pt x="77807" y="218674"/>
                    </a:lnTo>
                    <a:lnTo>
                      <a:pt x="77807" y="233041"/>
                    </a:lnTo>
                    <a:lnTo>
                      <a:pt x="0" y="233041"/>
                    </a:lnTo>
                    <a:lnTo>
                      <a:pt x="0" y="218674"/>
                    </a:lnTo>
                    <a:lnTo>
                      <a:pt x="23774" y="216004"/>
                    </a:lnTo>
                    <a:lnTo>
                      <a:pt x="23774" y="92555"/>
                    </a:lnTo>
                    <a:close/>
                    <a:moveTo>
                      <a:pt x="21359" y="35344"/>
                    </a:moveTo>
                    <a:cubicBezTo>
                      <a:pt x="18180" y="31784"/>
                      <a:pt x="16655" y="27334"/>
                      <a:pt x="16655" y="21867"/>
                    </a:cubicBezTo>
                    <a:cubicBezTo>
                      <a:pt x="16655" y="15638"/>
                      <a:pt x="18562" y="10425"/>
                      <a:pt x="22376" y="6230"/>
                    </a:cubicBezTo>
                    <a:cubicBezTo>
                      <a:pt x="26190" y="2161"/>
                      <a:pt x="31403" y="0"/>
                      <a:pt x="38141" y="0"/>
                    </a:cubicBezTo>
                    <a:cubicBezTo>
                      <a:pt x="44752" y="0"/>
                      <a:pt x="49710" y="1780"/>
                      <a:pt x="52889" y="5340"/>
                    </a:cubicBezTo>
                    <a:cubicBezTo>
                      <a:pt x="56067" y="8900"/>
                      <a:pt x="57593" y="13349"/>
                      <a:pt x="57593" y="18816"/>
                    </a:cubicBezTo>
                    <a:cubicBezTo>
                      <a:pt x="57593" y="25427"/>
                      <a:pt x="55686" y="30767"/>
                      <a:pt x="51872" y="34708"/>
                    </a:cubicBezTo>
                    <a:cubicBezTo>
                      <a:pt x="48057" y="38649"/>
                      <a:pt x="42718" y="40556"/>
                      <a:pt x="35852" y="40556"/>
                    </a:cubicBezTo>
                    <a:lnTo>
                      <a:pt x="35598" y="40556"/>
                    </a:lnTo>
                    <a:cubicBezTo>
                      <a:pt x="29241" y="40556"/>
                      <a:pt x="24537" y="38777"/>
                      <a:pt x="21359" y="35344"/>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4" name="Freeform: Shape 34">
                <a:extLst>
                  <a:ext uri="{FF2B5EF4-FFF2-40B4-BE49-F238E27FC236}">
                    <a16:creationId xmlns:a16="http://schemas.microsoft.com/office/drawing/2014/main" id="{EB3F42D3-AD7E-13F6-06CE-AEFB093E9BAA}"/>
                  </a:ext>
                </a:extLst>
              </p:cNvPr>
              <p:cNvSpPr/>
              <p:nvPr/>
            </p:nvSpPr>
            <p:spPr>
              <a:xfrm>
                <a:off x="2814723" y="1578572"/>
                <a:ext cx="151927" cy="170744"/>
              </a:xfrm>
              <a:custGeom>
                <a:avLst/>
                <a:gdLst>
                  <a:gd name="connsiteX0" fmla="*/ 10934 w 151927"/>
                  <a:gd name="connsiteY0" fmla="*/ 39667 h 170744"/>
                  <a:gd name="connsiteX1" fmla="*/ 39539 w 151927"/>
                  <a:gd name="connsiteY1" fmla="*/ 10171 h 170744"/>
                  <a:gd name="connsiteX2" fmla="*/ 77553 w 151927"/>
                  <a:gd name="connsiteY2" fmla="*/ 0 h 170744"/>
                  <a:gd name="connsiteX3" fmla="*/ 133239 w 151927"/>
                  <a:gd name="connsiteY3" fmla="*/ 23520 h 170744"/>
                  <a:gd name="connsiteX4" fmla="*/ 151928 w 151927"/>
                  <a:gd name="connsiteY4" fmla="*/ 85181 h 170744"/>
                  <a:gd name="connsiteX5" fmla="*/ 140994 w 151927"/>
                  <a:gd name="connsiteY5" fmla="*/ 131332 h 170744"/>
                  <a:gd name="connsiteX6" fmla="*/ 112388 w 151927"/>
                  <a:gd name="connsiteY6" fmla="*/ 160700 h 170744"/>
                  <a:gd name="connsiteX7" fmla="*/ 74375 w 151927"/>
                  <a:gd name="connsiteY7" fmla="*/ 170744 h 170744"/>
                  <a:gd name="connsiteX8" fmla="*/ 18689 w 151927"/>
                  <a:gd name="connsiteY8" fmla="*/ 147224 h 170744"/>
                  <a:gd name="connsiteX9" fmla="*/ 0 w 151927"/>
                  <a:gd name="connsiteY9" fmla="*/ 85563 h 170744"/>
                  <a:gd name="connsiteX10" fmla="*/ 10934 w 151927"/>
                  <a:gd name="connsiteY10" fmla="*/ 39667 h 170744"/>
                  <a:gd name="connsiteX11" fmla="*/ 107303 w 151927"/>
                  <a:gd name="connsiteY11" fmla="*/ 137180 h 170744"/>
                  <a:gd name="connsiteX12" fmla="*/ 118237 w 151927"/>
                  <a:gd name="connsiteY12" fmla="*/ 87470 h 170744"/>
                  <a:gd name="connsiteX13" fmla="*/ 108193 w 151927"/>
                  <a:gd name="connsiteY13" fmla="*/ 35725 h 170744"/>
                  <a:gd name="connsiteX14" fmla="*/ 76155 w 151927"/>
                  <a:gd name="connsiteY14" fmla="*/ 16655 h 170744"/>
                  <a:gd name="connsiteX15" fmla="*/ 44879 w 151927"/>
                  <a:gd name="connsiteY15" fmla="*/ 33437 h 170744"/>
                  <a:gd name="connsiteX16" fmla="*/ 33818 w 151927"/>
                  <a:gd name="connsiteY16" fmla="*/ 83147 h 170744"/>
                  <a:gd name="connsiteX17" fmla="*/ 44116 w 151927"/>
                  <a:gd name="connsiteY17" fmla="*/ 134892 h 170744"/>
                  <a:gd name="connsiteX18" fmla="*/ 76155 w 151927"/>
                  <a:gd name="connsiteY18" fmla="*/ 153962 h 170744"/>
                  <a:gd name="connsiteX19" fmla="*/ 107303 w 151927"/>
                  <a:gd name="connsiteY19" fmla="*/ 137180 h 17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1927" h="170744">
                    <a:moveTo>
                      <a:pt x="10934" y="39667"/>
                    </a:moveTo>
                    <a:cubicBezTo>
                      <a:pt x="18181" y="26699"/>
                      <a:pt x="27716" y="16909"/>
                      <a:pt x="39539" y="10171"/>
                    </a:cubicBezTo>
                    <a:cubicBezTo>
                      <a:pt x="51363" y="3433"/>
                      <a:pt x="64077" y="0"/>
                      <a:pt x="77553" y="0"/>
                    </a:cubicBezTo>
                    <a:cubicBezTo>
                      <a:pt x="102218" y="0"/>
                      <a:pt x="120779" y="7882"/>
                      <a:pt x="133239" y="23520"/>
                    </a:cubicBezTo>
                    <a:cubicBezTo>
                      <a:pt x="145698" y="39158"/>
                      <a:pt x="151928" y="59754"/>
                      <a:pt x="151928" y="85181"/>
                    </a:cubicBezTo>
                    <a:cubicBezTo>
                      <a:pt x="151928" y="102980"/>
                      <a:pt x="148241" y="118364"/>
                      <a:pt x="140994" y="131332"/>
                    </a:cubicBezTo>
                    <a:cubicBezTo>
                      <a:pt x="133747" y="144300"/>
                      <a:pt x="124212" y="154089"/>
                      <a:pt x="112388" y="160700"/>
                    </a:cubicBezTo>
                    <a:cubicBezTo>
                      <a:pt x="100565" y="167311"/>
                      <a:pt x="87851" y="170744"/>
                      <a:pt x="74375" y="170744"/>
                    </a:cubicBezTo>
                    <a:cubicBezTo>
                      <a:pt x="49710" y="170744"/>
                      <a:pt x="31148" y="162862"/>
                      <a:pt x="18689" y="147224"/>
                    </a:cubicBezTo>
                    <a:cubicBezTo>
                      <a:pt x="6230" y="131586"/>
                      <a:pt x="0" y="110990"/>
                      <a:pt x="0" y="85563"/>
                    </a:cubicBezTo>
                    <a:cubicBezTo>
                      <a:pt x="0" y="67891"/>
                      <a:pt x="3687" y="52507"/>
                      <a:pt x="10934" y="39667"/>
                    </a:cubicBezTo>
                    <a:close/>
                    <a:moveTo>
                      <a:pt x="107303" y="137180"/>
                    </a:moveTo>
                    <a:cubicBezTo>
                      <a:pt x="114550" y="125992"/>
                      <a:pt x="118237" y="109464"/>
                      <a:pt x="118237" y="87470"/>
                    </a:cubicBezTo>
                    <a:cubicBezTo>
                      <a:pt x="118237" y="65729"/>
                      <a:pt x="114931" y="48439"/>
                      <a:pt x="108193" y="35725"/>
                    </a:cubicBezTo>
                    <a:cubicBezTo>
                      <a:pt x="101582" y="23012"/>
                      <a:pt x="90902" y="16655"/>
                      <a:pt x="76155" y="16655"/>
                    </a:cubicBezTo>
                    <a:cubicBezTo>
                      <a:pt x="62678" y="16655"/>
                      <a:pt x="52253" y="22249"/>
                      <a:pt x="44879" y="33437"/>
                    </a:cubicBezTo>
                    <a:cubicBezTo>
                      <a:pt x="37505" y="44625"/>
                      <a:pt x="33818" y="61153"/>
                      <a:pt x="33818" y="83147"/>
                    </a:cubicBezTo>
                    <a:cubicBezTo>
                      <a:pt x="33818" y="104887"/>
                      <a:pt x="37251" y="122178"/>
                      <a:pt x="44116" y="134892"/>
                    </a:cubicBezTo>
                    <a:cubicBezTo>
                      <a:pt x="50982" y="147605"/>
                      <a:pt x="61661" y="153962"/>
                      <a:pt x="76155" y="153962"/>
                    </a:cubicBezTo>
                    <a:cubicBezTo>
                      <a:pt x="89631" y="153962"/>
                      <a:pt x="100056" y="148368"/>
                      <a:pt x="107303" y="13718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5" name="Freeform: Shape 35">
                <a:extLst>
                  <a:ext uri="{FF2B5EF4-FFF2-40B4-BE49-F238E27FC236}">
                    <a16:creationId xmlns:a16="http://schemas.microsoft.com/office/drawing/2014/main" id="{16E1BEB0-2251-C6E1-8E0E-30CDF4A71BC2}"/>
                  </a:ext>
                </a:extLst>
              </p:cNvPr>
              <p:cNvSpPr/>
              <p:nvPr/>
            </p:nvSpPr>
            <p:spPr>
              <a:xfrm>
                <a:off x="2989916" y="1579081"/>
                <a:ext cx="177609" cy="167057"/>
              </a:xfrm>
              <a:custGeom>
                <a:avLst/>
                <a:gdLst>
                  <a:gd name="connsiteX0" fmla="*/ 21105 w 177609"/>
                  <a:gd name="connsiteY0" fmla="*/ 26444 h 167057"/>
                  <a:gd name="connsiteX1" fmla="*/ 0 w 177609"/>
                  <a:gd name="connsiteY1" fmla="*/ 21105 h 167057"/>
                  <a:gd name="connsiteX2" fmla="*/ 0 w 177609"/>
                  <a:gd name="connsiteY2" fmla="*/ 5340 h 167057"/>
                  <a:gd name="connsiteX3" fmla="*/ 42082 w 177609"/>
                  <a:gd name="connsiteY3" fmla="*/ 0 h 167057"/>
                  <a:gd name="connsiteX4" fmla="*/ 42972 w 177609"/>
                  <a:gd name="connsiteY4" fmla="*/ 0 h 167057"/>
                  <a:gd name="connsiteX5" fmla="*/ 49202 w 177609"/>
                  <a:gd name="connsiteY5" fmla="*/ 5340 h 167057"/>
                  <a:gd name="connsiteX6" fmla="*/ 49202 w 177609"/>
                  <a:gd name="connsiteY6" fmla="*/ 17672 h 167057"/>
                  <a:gd name="connsiteX7" fmla="*/ 48948 w 177609"/>
                  <a:gd name="connsiteY7" fmla="*/ 24792 h 167057"/>
                  <a:gd name="connsiteX8" fmla="*/ 76917 w 177609"/>
                  <a:gd name="connsiteY8" fmla="*/ 7755 h 167057"/>
                  <a:gd name="connsiteX9" fmla="*/ 110100 w 177609"/>
                  <a:gd name="connsiteY9" fmla="*/ 127 h 167057"/>
                  <a:gd name="connsiteX10" fmla="*/ 138706 w 177609"/>
                  <a:gd name="connsiteY10" fmla="*/ 7120 h 167057"/>
                  <a:gd name="connsiteX11" fmla="*/ 152945 w 177609"/>
                  <a:gd name="connsiteY11" fmla="*/ 28733 h 167057"/>
                  <a:gd name="connsiteX12" fmla="*/ 157013 w 177609"/>
                  <a:gd name="connsiteY12" fmla="*/ 68018 h 167057"/>
                  <a:gd name="connsiteX13" fmla="*/ 157013 w 177609"/>
                  <a:gd name="connsiteY13" fmla="*/ 150275 h 167057"/>
                  <a:gd name="connsiteX14" fmla="*/ 177609 w 177609"/>
                  <a:gd name="connsiteY14" fmla="*/ 152309 h 167057"/>
                  <a:gd name="connsiteX15" fmla="*/ 177609 w 177609"/>
                  <a:gd name="connsiteY15" fmla="*/ 167057 h 167057"/>
                  <a:gd name="connsiteX16" fmla="*/ 107939 w 177609"/>
                  <a:gd name="connsiteY16" fmla="*/ 167057 h 167057"/>
                  <a:gd name="connsiteX17" fmla="*/ 107939 w 177609"/>
                  <a:gd name="connsiteY17" fmla="*/ 152691 h 167057"/>
                  <a:gd name="connsiteX18" fmla="*/ 126119 w 177609"/>
                  <a:gd name="connsiteY18" fmla="*/ 150402 h 167057"/>
                  <a:gd name="connsiteX19" fmla="*/ 126119 w 177609"/>
                  <a:gd name="connsiteY19" fmla="*/ 67764 h 167057"/>
                  <a:gd name="connsiteX20" fmla="*/ 123831 w 177609"/>
                  <a:gd name="connsiteY20" fmla="*/ 40556 h 167057"/>
                  <a:gd name="connsiteX21" fmla="*/ 115058 w 177609"/>
                  <a:gd name="connsiteY21" fmla="*/ 25809 h 167057"/>
                  <a:gd name="connsiteX22" fmla="*/ 96242 w 177609"/>
                  <a:gd name="connsiteY22" fmla="*/ 20977 h 167057"/>
                  <a:gd name="connsiteX23" fmla="*/ 73612 w 177609"/>
                  <a:gd name="connsiteY23" fmla="*/ 26317 h 167057"/>
                  <a:gd name="connsiteX24" fmla="*/ 52126 w 177609"/>
                  <a:gd name="connsiteY24" fmla="*/ 38649 h 167057"/>
                  <a:gd name="connsiteX25" fmla="*/ 52126 w 177609"/>
                  <a:gd name="connsiteY25" fmla="*/ 150021 h 167057"/>
                  <a:gd name="connsiteX26" fmla="*/ 72086 w 177609"/>
                  <a:gd name="connsiteY26" fmla="*/ 152691 h 167057"/>
                  <a:gd name="connsiteX27" fmla="*/ 72086 w 177609"/>
                  <a:gd name="connsiteY27" fmla="*/ 167057 h 167057"/>
                  <a:gd name="connsiteX28" fmla="*/ 2670 w 177609"/>
                  <a:gd name="connsiteY28" fmla="*/ 167057 h 167057"/>
                  <a:gd name="connsiteX29" fmla="*/ 2670 w 177609"/>
                  <a:gd name="connsiteY29" fmla="*/ 152691 h 167057"/>
                  <a:gd name="connsiteX30" fmla="*/ 21232 w 177609"/>
                  <a:gd name="connsiteY30" fmla="*/ 150021 h 167057"/>
                  <a:gd name="connsiteX31" fmla="*/ 21232 w 177609"/>
                  <a:gd name="connsiteY31" fmla="*/ 26444 h 16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7609" h="167057">
                    <a:moveTo>
                      <a:pt x="21105" y="26444"/>
                    </a:moveTo>
                    <a:lnTo>
                      <a:pt x="0" y="21105"/>
                    </a:lnTo>
                    <a:lnTo>
                      <a:pt x="0" y="5340"/>
                    </a:lnTo>
                    <a:lnTo>
                      <a:pt x="42082" y="0"/>
                    </a:lnTo>
                    <a:lnTo>
                      <a:pt x="42972" y="0"/>
                    </a:lnTo>
                    <a:lnTo>
                      <a:pt x="49202" y="5340"/>
                    </a:lnTo>
                    <a:lnTo>
                      <a:pt x="49202" y="17672"/>
                    </a:lnTo>
                    <a:lnTo>
                      <a:pt x="48948" y="24792"/>
                    </a:lnTo>
                    <a:cubicBezTo>
                      <a:pt x="55940" y="18562"/>
                      <a:pt x="65348" y="12841"/>
                      <a:pt x="76917" y="7755"/>
                    </a:cubicBezTo>
                    <a:cubicBezTo>
                      <a:pt x="88487" y="2670"/>
                      <a:pt x="99548" y="127"/>
                      <a:pt x="110100" y="127"/>
                    </a:cubicBezTo>
                    <a:cubicBezTo>
                      <a:pt x="122432" y="127"/>
                      <a:pt x="131967" y="2543"/>
                      <a:pt x="138706" y="7120"/>
                    </a:cubicBezTo>
                    <a:cubicBezTo>
                      <a:pt x="145444" y="11824"/>
                      <a:pt x="150275" y="19070"/>
                      <a:pt x="152945" y="28733"/>
                    </a:cubicBezTo>
                    <a:cubicBezTo>
                      <a:pt x="155742" y="38395"/>
                      <a:pt x="157013" y="51490"/>
                      <a:pt x="157013" y="68018"/>
                    </a:cubicBezTo>
                    <a:lnTo>
                      <a:pt x="157013" y="150275"/>
                    </a:lnTo>
                    <a:lnTo>
                      <a:pt x="177609" y="152309"/>
                    </a:lnTo>
                    <a:lnTo>
                      <a:pt x="177609" y="167057"/>
                    </a:lnTo>
                    <a:lnTo>
                      <a:pt x="107939" y="167057"/>
                    </a:lnTo>
                    <a:lnTo>
                      <a:pt x="107939" y="152691"/>
                    </a:lnTo>
                    <a:lnTo>
                      <a:pt x="126119" y="150402"/>
                    </a:lnTo>
                    <a:lnTo>
                      <a:pt x="126119" y="67764"/>
                    </a:lnTo>
                    <a:cubicBezTo>
                      <a:pt x="126119" y="56194"/>
                      <a:pt x="125356" y="47168"/>
                      <a:pt x="123831" y="40556"/>
                    </a:cubicBezTo>
                    <a:cubicBezTo>
                      <a:pt x="122305" y="33945"/>
                      <a:pt x="119254" y="29114"/>
                      <a:pt x="115058" y="25809"/>
                    </a:cubicBezTo>
                    <a:cubicBezTo>
                      <a:pt x="110736" y="22630"/>
                      <a:pt x="104506" y="20977"/>
                      <a:pt x="96242" y="20977"/>
                    </a:cubicBezTo>
                    <a:cubicBezTo>
                      <a:pt x="89250" y="20977"/>
                      <a:pt x="81621" y="22757"/>
                      <a:pt x="73612" y="26317"/>
                    </a:cubicBezTo>
                    <a:cubicBezTo>
                      <a:pt x="65602" y="29877"/>
                      <a:pt x="58483" y="33945"/>
                      <a:pt x="52126" y="38649"/>
                    </a:cubicBezTo>
                    <a:lnTo>
                      <a:pt x="52126" y="150021"/>
                    </a:lnTo>
                    <a:lnTo>
                      <a:pt x="72086" y="152691"/>
                    </a:lnTo>
                    <a:lnTo>
                      <a:pt x="72086" y="167057"/>
                    </a:lnTo>
                    <a:lnTo>
                      <a:pt x="2670" y="167057"/>
                    </a:lnTo>
                    <a:lnTo>
                      <a:pt x="2670" y="152691"/>
                    </a:lnTo>
                    <a:lnTo>
                      <a:pt x="21232" y="150021"/>
                    </a:lnTo>
                    <a:lnTo>
                      <a:pt x="21232" y="26444"/>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6" name="Freeform: Shape 36">
                <a:extLst>
                  <a:ext uri="{FF2B5EF4-FFF2-40B4-BE49-F238E27FC236}">
                    <a16:creationId xmlns:a16="http://schemas.microsoft.com/office/drawing/2014/main" id="{D0B84E62-C681-4659-DE9E-0529EFA4D62F}"/>
                  </a:ext>
                </a:extLst>
              </p:cNvPr>
              <p:cNvSpPr/>
              <p:nvPr/>
            </p:nvSpPr>
            <p:spPr>
              <a:xfrm>
                <a:off x="3188249" y="1579462"/>
                <a:ext cx="144426" cy="169854"/>
              </a:xfrm>
              <a:custGeom>
                <a:avLst/>
                <a:gdLst>
                  <a:gd name="connsiteX0" fmla="*/ 27843 w 144426"/>
                  <a:gd name="connsiteY0" fmla="*/ 81749 h 169854"/>
                  <a:gd name="connsiteX1" fmla="*/ 97768 w 144426"/>
                  <a:gd name="connsiteY1" fmla="*/ 67764 h 169854"/>
                  <a:gd name="connsiteX2" fmla="*/ 97768 w 144426"/>
                  <a:gd name="connsiteY2" fmla="*/ 59627 h 169854"/>
                  <a:gd name="connsiteX3" fmla="*/ 94844 w 144426"/>
                  <a:gd name="connsiteY3" fmla="*/ 37887 h 169854"/>
                  <a:gd name="connsiteX4" fmla="*/ 84673 w 144426"/>
                  <a:gd name="connsiteY4" fmla="*/ 26317 h 169854"/>
                  <a:gd name="connsiteX5" fmla="*/ 64204 w 144426"/>
                  <a:gd name="connsiteY5" fmla="*/ 22630 h 169854"/>
                  <a:gd name="connsiteX6" fmla="*/ 37251 w 144426"/>
                  <a:gd name="connsiteY6" fmla="*/ 26826 h 169854"/>
                  <a:gd name="connsiteX7" fmla="*/ 13603 w 144426"/>
                  <a:gd name="connsiteY7" fmla="*/ 37251 h 169854"/>
                  <a:gd name="connsiteX8" fmla="*/ 6230 w 144426"/>
                  <a:gd name="connsiteY8" fmla="*/ 21995 h 169854"/>
                  <a:gd name="connsiteX9" fmla="*/ 20342 w 144426"/>
                  <a:gd name="connsiteY9" fmla="*/ 13476 h 169854"/>
                  <a:gd name="connsiteX10" fmla="*/ 44116 w 144426"/>
                  <a:gd name="connsiteY10" fmla="*/ 4068 h 169854"/>
                  <a:gd name="connsiteX11" fmla="*/ 71196 w 144426"/>
                  <a:gd name="connsiteY11" fmla="*/ 0 h 169854"/>
                  <a:gd name="connsiteX12" fmla="*/ 104252 w 144426"/>
                  <a:gd name="connsiteY12" fmla="*/ 5721 h 169854"/>
                  <a:gd name="connsiteX13" fmla="*/ 121797 w 144426"/>
                  <a:gd name="connsiteY13" fmla="*/ 24029 h 169854"/>
                  <a:gd name="connsiteX14" fmla="*/ 127136 w 144426"/>
                  <a:gd name="connsiteY14" fmla="*/ 57847 h 169854"/>
                  <a:gd name="connsiteX15" fmla="*/ 127136 w 144426"/>
                  <a:gd name="connsiteY15" fmla="*/ 152182 h 169854"/>
                  <a:gd name="connsiteX16" fmla="*/ 144427 w 144426"/>
                  <a:gd name="connsiteY16" fmla="*/ 152182 h 169854"/>
                  <a:gd name="connsiteX17" fmla="*/ 144427 w 144426"/>
                  <a:gd name="connsiteY17" fmla="*/ 165150 h 169854"/>
                  <a:gd name="connsiteX18" fmla="*/ 129552 w 144426"/>
                  <a:gd name="connsiteY18" fmla="*/ 168074 h 169854"/>
                  <a:gd name="connsiteX19" fmla="*/ 113787 w 144426"/>
                  <a:gd name="connsiteY19" fmla="*/ 169600 h 169854"/>
                  <a:gd name="connsiteX20" fmla="*/ 102599 w 144426"/>
                  <a:gd name="connsiteY20" fmla="*/ 167057 h 169854"/>
                  <a:gd name="connsiteX21" fmla="*/ 99675 w 144426"/>
                  <a:gd name="connsiteY21" fmla="*/ 155996 h 169854"/>
                  <a:gd name="connsiteX22" fmla="*/ 99675 w 144426"/>
                  <a:gd name="connsiteY22" fmla="*/ 146334 h 169854"/>
                  <a:gd name="connsiteX23" fmla="*/ 78062 w 144426"/>
                  <a:gd name="connsiteY23" fmla="*/ 162480 h 169854"/>
                  <a:gd name="connsiteX24" fmla="*/ 49075 w 144426"/>
                  <a:gd name="connsiteY24" fmla="*/ 169854 h 169854"/>
                  <a:gd name="connsiteX25" fmla="*/ 13985 w 144426"/>
                  <a:gd name="connsiteY25" fmla="*/ 157649 h 169854"/>
                  <a:gd name="connsiteX26" fmla="*/ 0 w 144426"/>
                  <a:gd name="connsiteY26" fmla="*/ 122559 h 169854"/>
                  <a:gd name="connsiteX27" fmla="*/ 27843 w 144426"/>
                  <a:gd name="connsiteY27" fmla="*/ 81749 h 169854"/>
                  <a:gd name="connsiteX28" fmla="*/ 79587 w 144426"/>
                  <a:gd name="connsiteY28" fmla="*/ 145062 h 169854"/>
                  <a:gd name="connsiteX29" fmla="*/ 97768 w 144426"/>
                  <a:gd name="connsiteY29" fmla="*/ 133874 h 169854"/>
                  <a:gd name="connsiteX30" fmla="*/ 97768 w 144426"/>
                  <a:gd name="connsiteY30" fmla="*/ 83274 h 169854"/>
                  <a:gd name="connsiteX31" fmla="*/ 49456 w 144426"/>
                  <a:gd name="connsiteY31" fmla="*/ 93064 h 169854"/>
                  <a:gd name="connsiteX32" fmla="*/ 33183 w 144426"/>
                  <a:gd name="connsiteY32" fmla="*/ 118745 h 169854"/>
                  <a:gd name="connsiteX33" fmla="*/ 40938 w 144426"/>
                  <a:gd name="connsiteY33" fmla="*/ 142138 h 169854"/>
                  <a:gd name="connsiteX34" fmla="*/ 61915 w 144426"/>
                  <a:gd name="connsiteY34" fmla="*/ 149639 h 169854"/>
                  <a:gd name="connsiteX35" fmla="*/ 79587 w 144426"/>
                  <a:gd name="connsiteY35" fmla="*/ 145062 h 169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4426" h="169854">
                    <a:moveTo>
                      <a:pt x="27843" y="81749"/>
                    </a:moveTo>
                    <a:cubicBezTo>
                      <a:pt x="46278" y="72976"/>
                      <a:pt x="69544" y="68399"/>
                      <a:pt x="97768" y="67764"/>
                    </a:cubicBezTo>
                    <a:lnTo>
                      <a:pt x="97768" y="59627"/>
                    </a:lnTo>
                    <a:cubicBezTo>
                      <a:pt x="97768" y="50473"/>
                      <a:pt x="96751" y="43226"/>
                      <a:pt x="94844" y="37887"/>
                    </a:cubicBezTo>
                    <a:cubicBezTo>
                      <a:pt x="92937" y="32547"/>
                      <a:pt x="89504" y="28733"/>
                      <a:pt x="84673" y="26317"/>
                    </a:cubicBezTo>
                    <a:cubicBezTo>
                      <a:pt x="79842" y="23902"/>
                      <a:pt x="73103" y="22630"/>
                      <a:pt x="64204" y="22630"/>
                    </a:cubicBezTo>
                    <a:cubicBezTo>
                      <a:pt x="54160" y="22630"/>
                      <a:pt x="45260" y="24029"/>
                      <a:pt x="37251" y="26826"/>
                    </a:cubicBezTo>
                    <a:cubicBezTo>
                      <a:pt x="29368" y="29623"/>
                      <a:pt x="21486" y="33183"/>
                      <a:pt x="13603" y="37251"/>
                    </a:cubicBezTo>
                    <a:lnTo>
                      <a:pt x="6230" y="21995"/>
                    </a:lnTo>
                    <a:cubicBezTo>
                      <a:pt x="8772" y="19833"/>
                      <a:pt x="13476" y="17036"/>
                      <a:pt x="20342" y="13476"/>
                    </a:cubicBezTo>
                    <a:cubicBezTo>
                      <a:pt x="27207" y="9917"/>
                      <a:pt x="35090" y="6865"/>
                      <a:pt x="44116" y="4068"/>
                    </a:cubicBezTo>
                    <a:cubicBezTo>
                      <a:pt x="53143" y="1271"/>
                      <a:pt x="62170" y="0"/>
                      <a:pt x="71196" y="0"/>
                    </a:cubicBezTo>
                    <a:cubicBezTo>
                      <a:pt x="85054" y="0"/>
                      <a:pt x="96115" y="1907"/>
                      <a:pt x="104252" y="5721"/>
                    </a:cubicBezTo>
                    <a:cubicBezTo>
                      <a:pt x="112388" y="9535"/>
                      <a:pt x="118237" y="15638"/>
                      <a:pt x="121797" y="24029"/>
                    </a:cubicBezTo>
                    <a:cubicBezTo>
                      <a:pt x="125356" y="32420"/>
                      <a:pt x="127136" y="43735"/>
                      <a:pt x="127136" y="57847"/>
                    </a:cubicBezTo>
                    <a:lnTo>
                      <a:pt x="127136" y="152182"/>
                    </a:lnTo>
                    <a:lnTo>
                      <a:pt x="144427" y="152182"/>
                    </a:lnTo>
                    <a:lnTo>
                      <a:pt x="144427" y="165150"/>
                    </a:lnTo>
                    <a:cubicBezTo>
                      <a:pt x="140486" y="166167"/>
                      <a:pt x="135527" y="167057"/>
                      <a:pt x="129552" y="168074"/>
                    </a:cubicBezTo>
                    <a:cubicBezTo>
                      <a:pt x="123576" y="169091"/>
                      <a:pt x="118364" y="169600"/>
                      <a:pt x="113787" y="169600"/>
                    </a:cubicBezTo>
                    <a:cubicBezTo>
                      <a:pt x="108320" y="169600"/>
                      <a:pt x="104633" y="168710"/>
                      <a:pt x="102599" y="167057"/>
                    </a:cubicBezTo>
                    <a:cubicBezTo>
                      <a:pt x="100692" y="165404"/>
                      <a:pt x="99675" y="161717"/>
                      <a:pt x="99675" y="155996"/>
                    </a:cubicBezTo>
                    <a:lnTo>
                      <a:pt x="99675" y="146334"/>
                    </a:lnTo>
                    <a:cubicBezTo>
                      <a:pt x="93826" y="152182"/>
                      <a:pt x="86580" y="157649"/>
                      <a:pt x="78062" y="162480"/>
                    </a:cubicBezTo>
                    <a:cubicBezTo>
                      <a:pt x="69544" y="167438"/>
                      <a:pt x="59881" y="169854"/>
                      <a:pt x="49075" y="169854"/>
                    </a:cubicBezTo>
                    <a:cubicBezTo>
                      <a:pt x="34962" y="169854"/>
                      <a:pt x="23266" y="165786"/>
                      <a:pt x="13985" y="157649"/>
                    </a:cubicBezTo>
                    <a:cubicBezTo>
                      <a:pt x="4704" y="149512"/>
                      <a:pt x="0" y="137816"/>
                      <a:pt x="0" y="122559"/>
                    </a:cubicBezTo>
                    <a:cubicBezTo>
                      <a:pt x="254" y="104125"/>
                      <a:pt x="9535" y="90521"/>
                      <a:pt x="27843" y="81749"/>
                    </a:cubicBezTo>
                    <a:close/>
                    <a:moveTo>
                      <a:pt x="79587" y="145062"/>
                    </a:moveTo>
                    <a:cubicBezTo>
                      <a:pt x="86198" y="141884"/>
                      <a:pt x="92301" y="138197"/>
                      <a:pt x="97768" y="133874"/>
                    </a:cubicBezTo>
                    <a:lnTo>
                      <a:pt x="97768" y="83274"/>
                    </a:lnTo>
                    <a:cubicBezTo>
                      <a:pt x="76409" y="83274"/>
                      <a:pt x="60262" y="86580"/>
                      <a:pt x="49456" y="93064"/>
                    </a:cubicBezTo>
                    <a:cubicBezTo>
                      <a:pt x="38522" y="99675"/>
                      <a:pt x="33183" y="108193"/>
                      <a:pt x="33183" y="118745"/>
                    </a:cubicBezTo>
                    <a:cubicBezTo>
                      <a:pt x="33183" y="129298"/>
                      <a:pt x="35725" y="137053"/>
                      <a:pt x="40938" y="142138"/>
                    </a:cubicBezTo>
                    <a:cubicBezTo>
                      <a:pt x="46150" y="147097"/>
                      <a:pt x="53143" y="149639"/>
                      <a:pt x="61915" y="149639"/>
                    </a:cubicBezTo>
                    <a:cubicBezTo>
                      <a:pt x="67128" y="149767"/>
                      <a:pt x="72976" y="148241"/>
                      <a:pt x="79587" y="145062"/>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7" name="Freeform: Shape 37">
                <a:extLst>
                  <a:ext uri="{FF2B5EF4-FFF2-40B4-BE49-F238E27FC236}">
                    <a16:creationId xmlns:a16="http://schemas.microsoft.com/office/drawing/2014/main" id="{1D1BD654-DC08-8FC4-AB0A-012362F4C9AC}"/>
                  </a:ext>
                </a:extLst>
              </p:cNvPr>
              <p:cNvSpPr/>
              <p:nvPr/>
            </p:nvSpPr>
            <p:spPr>
              <a:xfrm>
                <a:off x="3351110" y="1505469"/>
                <a:ext cx="79333" cy="240668"/>
              </a:xfrm>
              <a:custGeom>
                <a:avLst/>
                <a:gdLst>
                  <a:gd name="connsiteX0" fmla="*/ 23774 w 79333"/>
                  <a:gd name="connsiteY0" fmla="*/ 21359 h 240668"/>
                  <a:gd name="connsiteX1" fmla="*/ 0 w 79333"/>
                  <a:gd name="connsiteY1" fmla="*/ 18180 h 240668"/>
                  <a:gd name="connsiteX2" fmla="*/ 0 w 79333"/>
                  <a:gd name="connsiteY2" fmla="*/ 5594 h 240668"/>
                  <a:gd name="connsiteX3" fmla="*/ 47295 w 79333"/>
                  <a:gd name="connsiteY3" fmla="*/ 0 h 240668"/>
                  <a:gd name="connsiteX4" fmla="*/ 47930 w 79333"/>
                  <a:gd name="connsiteY4" fmla="*/ 0 h 240668"/>
                  <a:gd name="connsiteX5" fmla="*/ 54414 w 79333"/>
                  <a:gd name="connsiteY5" fmla="*/ 4450 h 240668"/>
                  <a:gd name="connsiteX6" fmla="*/ 54414 w 79333"/>
                  <a:gd name="connsiteY6" fmla="*/ 224014 h 240668"/>
                  <a:gd name="connsiteX7" fmla="*/ 79333 w 79333"/>
                  <a:gd name="connsiteY7" fmla="*/ 226302 h 240668"/>
                  <a:gd name="connsiteX8" fmla="*/ 79333 w 79333"/>
                  <a:gd name="connsiteY8" fmla="*/ 240669 h 240668"/>
                  <a:gd name="connsiteX9" fmla="*/ 0 w 79333"/>
                  <a:gd name="connsiteY9" fmla="*/ 240669 h 240668"/>
                  <a:gd name="connsiteX10" fmla="*/ 0 w 79333"/>
                  <a:gd name="connsiteY10" fmla="*/ 226302 h 240668"/>
                  <a:gd name="connsiteX11" fmla="*/ 23774 w 79333"/>
                  <a:gd name="connsiteY11" fmla="*/ 223633 h 240668"/>
                  <a:gd name="connsiteX12" fmla="*/ 23774 w 79333"/>
                  <a:gd name="connsiteY12" fmla="*/ 21359 h 24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333" h="240668">
                    <a:moveTo>
                      <a:pt x="23774" y="21359"/>
                    </a:moveTo>
                    <a:lnTo>
                      <a:pt x="0" y="18180"/>
                    </a:lnTo>
                    <a:lnTo>
                      <a:pt x="0" y="5594"/>
                    </a:lnTo>
                    <a:lnTo>
                      <a:pt x="47295" y="0"/>
                    </a:lnTo>
                    <a:lnTo>
                      <a:pt x="47930" y="0"/>
                    </a:lnTo>
                    <a:lnTo>
                      <a:pt x="54414" y="4450"/>
                    </a:lnTo>
                    <a:lnTo>
                      <a:pt x="54414" y="224014"/>
                    </a:lnTo>
                    <a:lnTo>
                      <a:pt x="79333" y="226302"/>
                    </a:lnTo>
                    <a:lnTo>
                      <a:pt x="79333" y="240669"/>
                    </a:lnTo>
                    <a:lnTo>
                      <a:pt x="0" y="240669"/>
                    </a:lnTo>
                    <a:lnTo>
                      <a:pt x="0" y="226302"/>
                    </a:lnTo>
                    <a:lnTo>
                      <a:pt x="23774" y="223633"/>
                    </a:lnTo>
                    <a:lnTo>
                      <a:pt x="23774" y="21359"/>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8" name="Freeform: Shape 38">
                <a:extLst>
                  <a:ext uri="{FF2B5EF4-FFF2-40B4-BE49-F238E27FC236}">
                    <a16:creationId xmlns:a16="http://schemas.microsoft.com/office/drawing/2014/main" id="{B60672B7-DD2A-0538-D64E-E8184F65CA60}"/>
                  </a:ext>
                </a:extLst>
              </p:cNvPr>
              <p:cNvSpPr/>
              <p:nvPr/>
            </p:nvSpPr>
            <p:spPr>
              <a:xfrm>
                <a:off x="3519947" y="1505342"/>
                <a:ext cx="159810" cy="243851"/>
              </a:xfrm>
              <a:custGeom>
                <a:avLst/>
                <a:gdLst>
                  <a:gd name="connsiteX0" fmla="*/ 32038 w 159810"/>
                  <a:gd name="connsiteY0" fmla="*/ 235075 h 243851"/>
                  <a:gd name="connsiteX1" fmla="*/ 8645 w 159810"/>
                  <a:gd name="connsiteY1" fmla="*/ 207995 h 243851"/>
                  <a:gd name="connsiteX2" fmla="*/ 0 w 159810"/>
                  <a:gd name="connsiteY2" fmla="*/ 162989 h 243851"/>
                  <a:gd name="connsiteX3" fmla="*/ 10298 w 159810"/>
                  <a:gd name="connsiteY3" fmla="*/ 117474 h 243851"/>
                  <a:gd name="connsiteX4" fmla="*/ 39794 w 159810"/>
                  <a:gd name="connsiteY4" fmla="*/ 85054 h 243851"/>
                  <a:gd name="connsiteX5" fmla="*/ 85181 w 159810"/>
                  <a:gd name="connsiteY5" fmla="*/ 73103 h 243851"/>
                  <a:gd name="connsiteX6" fmla="*/ 112516 w 159810"/>
                  <a:gd name="connsiteY6" fmla="*/ 76282 h 243851"/>
                  <a:gd name="connsiteX7" fmla="*/ 112516 w 159810"/>
                  <a:gd name="connsiteY7" fmla="*/ 21359 h 243851"/>
                  <a:gd name="connsiteX8" fmla="*/ 82511 w 159810"/>
                  <a:gd name="connsiteY8" fmla="*/ 17799 h 243851"/>
                  <a:gd name="connsiteX9" fmla="*/ 82511 w 159810"/>
                  <a:gd name="connsiteY9" fmla="*/ 5340 h 243851"/>
                  <a:gd name="connsiteX10" fmla="*/ 135400 w 159810"/>
                  <a:gd name="connsiteY10" fmla="*/ 0 h 243851"/>
                  <a:gd name="connsiteX11" fmla="*/ 136290 w 159810"/>
                  <a:gd name="connsiteY11" fmla="*/ 0 h 243851"/>
                  <a:gd name="connsiteX12" fmla="*/ 142774 w 159810"/>
                  <a:gd name="connsiteY12" fmla="*/ 4704 h 243851"/>
                  <a:gd name="connsiteX13" fmla="*/ 142774 w 159810"/>
                  <a:gd name="connsiteY13" fmla="*/ 225667 h 243851"/>
                  <a:gd name="connsiteX14" fmla="*/ 159810 w 159810"/>
                  <a:gd name="connsiteY14" fmla="*/ 225667 h 243851"/>
                  <a:gd name="connsiteX15" fmla="*/ 159810 w 159810"/>
                  <a:gd name="connsiteY15" fmla="*/ 239270 h 243851"/>
                  <a:gd name="connsiteX16" fmla="*/ 143537 w 159810"/>
                  <a:gd name="connsiteY16" fmla="*/ 242449 h 243851"/>
                  <a:gd name="connsiteX17" fmla="*/ 129043 w 159810"/>
                  <a:gd name="connsiteY17" fmla="*/ 243593 h 243851"/>
                  <a:gd name="connsiteX18" fmla="*/ 118109 w 159810"/>
                  <a:gd name="connsiteY18" fmla="*/ 240923 h 243851"/>
                  <a:gd name="connsiteX19" fmla="*/ 114931 w 159810"/>
                  <a:gd name="connsiteY19" fmla="*/ 229735 h 243851"/>
                  <a:gd name="connsiteX20" fmla="*/ 114931 w 159810"/>
                  <a:gd name="connsiteY20" fmla="*/ 220327 h 243851"/>
                  <a:gd name="connsiteX21" fmla="*/ 93318 w 159810"/>
                  <a:gd name="connsiteY21" fmla="*/ 237109 h 243851"/>
                  <a:gd name="connsiteX22" fmla="*/ 64331 w 159810"/>
                  <a:gd name="connsiteY22" fmla="*/ 243847 h 243851"/>
                  <a:gd name="connsiteX23" fmla="*/ 32038 w 159810"/>
                  <a:gd name="connsiteY23" fmla="*/ 235075 h 243851"/>
                  <a:gd name="connsiteX24" fmla="*/ 97641 w 159810"/>
                  <a:gd name="connsiteY24" fmla="*/ 217911 h 243851"/>
                  <a:gd name="connsiteX25" fmla="*/ 112643 w 159810"/>
                  <a:gd name="connsiteY25" fmla="*/ 205961 h 243851"/>
                  <a:gd name="connsiteX26" fmla="*/ 112643 w 159810"/>
                  <a:gd name="connsiteY26" fmla="*/ 98403 h 243851"/>
                  <a:gd name="connsiteX27" fmla="*/ 101582 w 159810"/>
                  <a:gd name="connsiteY27" fmla="*/ 92047 h 243851"/>
                  <a:gd name="connsiteX28" fmla="*/ 83147 w 159810"/>
                  <a:gd name="connsiteY28" fmla="*/ 89250 h 243851"/>
                  <a:gd name="connsiteX29" fmla="*/ 46532 w 159810"/>
                  <a:gd name="connsiteY29" fmla="*/ 106794 h 243851"/>
                  <a:gd name="connsiteX30" fmla="*/ 32801 w 159810"/>
                  <a:gd name="connsiteY30" fmla="*/ 160700 h 243851"/>
                  <a:gd name="connsiteX31" fmla="*/ 44879 w 159810"/>
                  <a:gd name="connsiteY31" fmla="*/ 207741 h 243851"/>
                  <a:gd name="connsiteX32" fmla="*/ 76027 w 159810"/>
                  <a:gd name="connsiteY32" fmla="*/ 222997 h 243851"/>
                  <a:gd name="connsiteX33" fmla="*/ 97641 w 159810"/>
                  <a:gd name="connsiteY33" fmla="*/ 217911 h 24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59810" h="243851">
                    <a:moveTo>
                      <a:pt x="32038" y="235075"/>
                    </a:moveTo>
                    <a:cubicBezTo>
                      <a:pt x="22249" y="229227"/>
                      <a:pt x="14494" y="220200"/>
                      <a:pt x="8645" y="207995"/>
                    </a:cubicBezTo>
                    <a:cubicBezTo>
                      <a:pt x="2924" y="195790"/>
                      <a:pt x="0" y="180915"/>
                      <a:pt x="0" y="162989"/>
                    </a:cubicBezTo>
                    <a:cubicBezTo>
                      <a:pt x="0" y="146334"/>
                      <a:pt x="3433" y="131205"/>
                      <a:pt x="10298" y="117474"/>
                    </a:cubicBezTo>
                    <a:cubicBezTo>
                      <a:pt x="17163" y="103743"/>
                      <a:pt x="26953" y="92937"/>
                      <a:pt x="39794" y="85054"/>
                    </a:cubicBezTo>
                    <a:cubicBezTo>
                      <a:pt x="52634" y="77172"/>
                      <a:pt x="67764" y="73103"/>
                      <a:pt x="85181" y="73103"/>
                    </a:cubicBezTo>
                    <a:cubicBezTo>
                      <a:pt x="95225" y="73103"/>
                      <a:pt x="104252" y="74120"/>
                      <a:pt x="112516" y="76282"/>
                    </a:cubicBezTo>
                    <a:lnTo>
                      <a:pt x="112516" y="21359"/>
                    </a:lnTo>
                    <a:lnTo>
                      <a:pt x="82511" y="17799"/>
                    </a:lnTo>
                    <a:lnTo>
                      <a:pt x="82511" y="5340"/>
                    </a:lnTo>
                    <a:lnTo>
                      <a:pt x="135400" y="0"/>
                    </a:lnTo>
                    <a:lnTo>
                      <a:pt x="136290" y="0"/>
                    </a:lnTo>
                    <a:lnTo>
                      <a:pt x="142774" y="4704"/>
                    </a:lnTo>
                    <a:lnTo>
                      <a:pt x="142774" y="225667"/>
                    </a:lnTo>
                    <a:lnTo>
                      <a:pt x="159810" y="225667"/>
                    </a:lnTo>
                    <a:lnTo>
                      <a:pt x="159810" y="239270"/>
                    </a:lnTo>
                    <a:cubicBezTo>
                      <a:pt x="153581" y="240669"/>
                      <a:pt x="148114" y="241686"/>
                      <a:pt x="143537" y="242449"/>
                    </a:cubicBezTo>
                    <a:cubicBezTo>
                      <a:pt x="138960" y="243212"/>
                      <a:pt x="134129" y="243593"/>
                      <a:pt x="129043" y="243593"/>
                    </a:cubicBezTo>
                    <a:cubicBezTo>
                      <a:pt x="123958" y="243593"/>
                      <a:pt x="120271" y="242703"/>
                      <a:pt x="118109" y="240923"/>
                    </a:cubicBezTo>
                    <a:cubicBezTo>
                      <a:pt x="115948" y="239143"/>
                      <a:pt x="114931" y="235456"/>
                      <a:pt x="114931" y="229735"/>
                    </a:cubicBezTo>
                    <a:lnTo>
                      <a:pt x="114931" y="220327"/>
                    </a:lnTo>
                    <a:cubicBezTo>
                      <a:pt x="109464" y="226938"/>
                      <a:pt x="102217" y="232532"/>
                      <a:pt x="93318" y="237109"/>
                    </a:cubicBezTo>
                    <a:cubicBezTo>
                      <a:pt x="84418" y="241686"/>
                      <a:pt x="74756" y="243847"/>
                      <a:pt x="64331" y="243847"/>
                    </a:cubicBezTo>
                    <a:cubicBezTo>
                      <a:pt x="52634" y="243974"/>
                      <a:pt x="41828" y="240923"/>
                      <a:pt x="32038" y="235075"/>
                    </a:cubicBezTo>
                    <a:close/>
                    <a:moveTo>
                      <a:pt x="97641" y="217911"/>
                    </a:moveTo>
                    <a:cubicBezTo>
                      <a:pt x="104252" y="214479"/>
                      <a:pt x="109337" y="210538"/>
                      <a:pt x="112643" y="205961"/>
                    </a:cubicBezTo>
                    <a:lnTo>
                      <a:pt x="112643" y="98403"/>
                    </a:lnTo>
                    <a:cubicBezTo>
                      <a:pt x="111117" y="95988"/>
                      <a:pt x="107430" y="93954"/>
                      <a:pt x="101582" y="92047"/>
                    </a:cubicBezTo>
                    <a:cubicBezTo>
                      <a:pt x="95734" y="90140"/>
                      <a:pt x="89631" y="89250"/>
                      <a:pt x="83147" y="89250"/>
                    </a:cubicBezTo>
                    <a:cubicBezTo>
                      <a:pt x="67891" y="89250"/>
                      <a:pt x="55686" y="95098"/>
                      <a:pt x="46532" y="106794"/>
                    </a:cubicBezTo>
                    <a:cubicBezTo>
                      <a:pt x="37378" y="118491"/>
                      <a:pt x="32801" y="136417"/>
                      <a:pt x="32801" y="160700"/>
                    </a:cubicBezTo>
                    <a:cubicBezTo>
                      <a:pt x="32801" y="181805"/>
                      <a:pt x="36869" y="197570"/>
                      <a:pt x="44879" y="207741"/>
                    </a:cubicBezTo>
                    <a:cubicBezTo>
                      <a:pt x="52889" y="217911"/>
                      <a:pt x="63314" y="222997"/>
                      <a:pt x="76027" y="222997"/>
                    </a:cubicBezTo>
                    <a:cubicBezTo>
                      <a:pt x="83783" y="222997"/>
                      <a:pt x="90902" y="221344"/>
                      <a:pt x="97641" y="217911"/>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9" name="Freeform: Shape 39">
                <a:extLst>
                  <a:ext uri="{FF2B5EF4-FFF2-40B4-BE49-F238E27FC236}">
                    <a16:creationId xmlns:a16="http://schemas.microsoft.com/office/drawing/2014/main" id="{DDF774F2-67DA-87E7-A7B5-6945EC9785C7}"/>
                  </a:ext>
                </a:extLst>
              </p:cNvPr>
              <p:cNvSpPr/>
              <p:nvPr/>
            </p:nvSpPr>
            <p:spPr>
              <a:xfrm>
                <a:off x="3702769" y="1578445"/>
                <a:ext cx="135145" cy="170871"/>
              </a:xfrm>
              <a:custGeom>
                <a:avLst/>
                <a:gdLst>
                  <a:gd name="connsiteX0" fmla="*/ 18689 w 135145"/>
                  <a:gd name="connsiteY0" fmla="*/ 147605 h 170871"/>
                  <a:gd name="connsiteX1" fmla="*/ 0 w 135145"/>
                  <a:gd name="connsiteY1" fmla="*/ 85563 h 170871"/>
                  <a:gd name="connsiteX2" fmla="*/ 9662 w 135145"/>
                  <a:gd name="connsiteY2" fmla="*/ 40556 h 170871"/>
                  <a:gd name="connsiteX3" fmla="*/ 36869 w 135145"/>
                  <a:gd name="connsiteY3" fmla="*/ 10552 h 170871"/>
                  <a:gd name="connsiteX4" fmla="*/ 76663 w 135145"/>
                  <a:gd name="connsiteY4" fmla="*/ 0 h 170871"/>
                  <a:gd name="connsiteX5" fmla="*/ 119127 w 135145"/>
                  <a:gd name="connsiteY5" fmla="*/ 15129 h 170871"/>
                  <a:gd name="connsiteX6" fmla="*/ 135146 w 135145"/>
                  <a:gd name="connsiteY6" fmla="*/ 58483 h 170871"/>
                  <a:gd name="connsiteX7" fmla="*/ 133112 w 135145"/>
                  <a:gd name="connsiteY7" fmla="*/ 85817 h 170871"/>
                  <a:gd name="connsiteX8" fmla="*/ 32038 w 135145"/>
                  <a:gd name="connsiteY8" fmla="*/ 85817 h 170871"/>
                  <a:gd name="connsiteX9" fmla="*/ 45515 w 135145"/>
                  <a:gd name="connsiteY9" fmla="*/ 132730 h 170871"/>
                  <a:gd name="connsiteX10" fmla="*/ 82257 w 135145"/>
                  <a:gd name="connsiteY10" fmla="*/ 150529 h 170871"/>
                  <a:gd name="connsiteX11" fmla="*/ 106794 w 135145"/>
                  <a:gd name="connsiteY11" fmla="*/ 146334 h 170871"/>
                  <a:gd name="connsiteX12" fmla="*/ 126628 w 135145"/>
                  <a:gd name="connsiteY12" fmla="*/ 136163 h 170871"/>
                  <a:gd name="connsiteX13" fmla="*/ 132222 w 135145"/>
                  <a:gd name="connsiteY13" fmla="*/ 149131 h 170871"/>
                  <a:gd name="connsiteX14" fmla="*/ 106921 w 135145"/>
                  <a:gd name="connsiteY14" fmla="*/ 164387 h 170871"/>
                  <a:gd name="connsiteX15" fmla="*/ 72849 w 135145"/>
                  <a:gd name="connsiteY15" fmla="*/ 170871 h 170871"/>
                  <a:gd name="connsiteX16" fmla="*/ 18689 w 135145"/>
                  <a:gd name="connsiteY16" fmla="*/ 147605 h 170871"/>
                  <a:gd name="connsiteX17" fmla="*/ 102853 w 135145"/>
                  <a:gd name="connsiteY17" fmla="*/ 70306 h 170871"/>
                  <a:gd name="connsiteX18" fmla="*/ 103743 w 135145"/>
                  <a:gd name="connsiteY18" fmla="*/ 57720 h 170871"/>
                  <a:gd name="connsiteX19" fmla="*/ 95606 w 135145"/>
                  <a:gd name="connsiteY19" fmla="*/ 27589 h 170871"/>
                  <a:gd name="connsiteX20" fmla="*/ 71069 w 135145"/>
                  <a:gd name="connsiteY20" fmla="*/ 16528 h 170871"/>
                  <a:gd name="connsiteX21" fmla="*/ 43862 w 135145"/>
                  <a:gd name="connsiteY21" fmla="*/ 28860 h 170871"/>
                  <a:gd name="connsiteX22" fmla="*/ 32293 w 135145"/>
                  <a:gd name="connsiteY22" fmla="*/ 70306 h 170871"/>
                  <a:gd name="connsiteX23" fmla="*/ 102853 w 135145"/>
                  <a:gd name="connsiteY23" fmla="*/ 70306 h 17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5145" h="170871">
                    <a:moveTo>
                      <a:pt x="18689" y="147605"/>
                    </a:moveTo>
                    <a:cubicBezTo>
                      <a:pt x="6230" y="132095"/>
                      <a:pt x="0" y="111498"/>
                      <a:pt x="0" y="85563"/>
                    </a:cubicBezTo>
                    <a:cubicBezTo>
                      <a:pt x="0" y="68526"/>
                      <a:pt x="3178" y="53524"/>
                      <a:pt x="9662" y="40556"/>
                    </a:cubicBezTo>
                    <a:cubicBezTo>
                      <a:pt x="16146" y="27589"/>
                      <a:pt x="25173" y="17672"/>
                      <a:pt x="36869" y="10552"/>
                    </a:cubicBezTo>
                    <a:cubicBezTo>
                      <a:pt x="48566" y="3433"/>
                      <a:pt x="61788" y="0"/>
                      <a:pt x="76663" y="0"/>
                    </a:cubicBezTo>
                    <a:cubicBezTo>
                      <a:pt x="94844" y="0"/>
                      <a:pt x="109083" y="5085"/>
                      <a:pt x="119127" y="15129"/>
                    </a:cubicBezTo>
                    <a:cubicBezTo>
                      <a:pt x="129170" y="25173"/>
                      <a:pt x="134510" y="39666"/>
                      <a:pt x="135146" y="58483"/>
                    </a:cubicBezTo>
                    <a:cubicBezTo>
                      <a:pt x="135146" y="70433"/>
                      <a:pt x="134510" y="79587"/>
                      <a:pt x="133112" y="85817"/>
                    </a:cubicBezTo>
                    <a:lnTo>
                      <a:pt x="32038" y="85817"/>
                    </a:lnTo>
                    <a:cubicBezTo>
                      <a:pt x="32420" y="105269"/>
                      <a:pt x="36869" y="120779"/>
                      <a:pt x="45515" y="132730"/>
                    </a:cubicBezTo>
                    <a:cubicBezTo>
                      <a:pt x="54160" y="144554"/>
                      <a:pt x="66365" y="150529"/>
                      <a:pt x="82257" y="150529"/>
                    </a:cubicBezTo>
                    <a:cubicBezTo>
                      <a:pt x="90140" y="150529"/>
                      <a:pt x="98276" y="149131"/>
                      <a:pt x="106794" y="146334"/>
                    </a:cubicBezTo>
                    <a:cubicBezTo>
                      <a:pt x="115312" y="143537"/>
                      <a:pt x="121924" y="140104"/>
                      <a:pt x="126628" y="136163"/>
                    </a:cubicBezTo>
                    <a:lnTo>
                      <a:pt x="132222" y="149131"/>
                    </a:lnTo>
                    <a:cubicBezTo>
                      <a:pt x="126500" y="154979"/>
                      <a:pt x="118109" y="160064"/>
                      <a:pt x="106921" y="164387"/>
                    </a:cubicBezTo>
                    <a:cubicBezTo>
                      <a:pt x="95734" y="168710"/>
                      <a:pt x="84418" y="170871"/>
                      <a:pt x="72849" y="170871"/>
                    </a:cubicBezTo>
                    <a:cubicBezTo>
                      <a:pt x="49202" y="170871"/>
                      <a:pt x="31148" y="163116"/>
                      <a:pt x="18689" y="147605"/>
                    </a:cubicBezTo>
                    <a:close/>
                    <a:moveTo>
                      <a:pt x="102853" y="70306"/>
                    </a:moveTo>
                    <a:cubicBezTo>
                      <a:pt x="103489" y="66238"/>
                      <a:pt x="103743" y="62042"/>
                      <a:pt x="103743" y="57720"/>
                    </a:cubicBezTo>
                    <a:cubicBezTo>
                      <a:pt x="103489" y="45006"/>
                      <a:pt x="100819" y="34962"/>
                      <a:pt x="95606" y="27589"/>
                    </a:cubicBezTo>
                    <a:cubicBezTo>
                      <a:pt x="90394" y="20215"/>
                      <a:pt x="82257" y="16528"/>
                      <a:pt x="71069" y="16528"/>
                    </a:cubicBezTo>
                    <a:cubicBezTo>
                      <a:pt x="59754" y="16528"/>
                      <a:pt x="50600" y="20596"/>
                      <a:pt x="43862" y="28860"/>
                    </a:cubicBezTo>
                    <a:cubicBezTo>
                      <a:pt x="37124" y="37124"/>
                      <a:pt x="33183" y="50854"/>
                      <a:pt x="32293" y="70306"/>
                    </a:cubicBezTo>
                    <a:lnTo>
                      <a:pt x="102853" y="70306"/>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0" name="Freeform: Shape 40">
                <a:extLst>
                  <a:ext uri="{FF2B5EF4-FFF2-40B4-BE49-F238E27FC236}">
                    <a16:creationId xmlns:a16="http://schemas.microsoft.com/office/drawing/2014/main" id="{A4EB53D9-6BF9-23D4-F81D-2F3A2BB5FA6B}"/>
                  </a:ext>
                </a:extLst>
              </p:cNvPr>
              <p:cNvSpPr/>
              <p:nvPr/>
            </p:nvSpPr>
            <p:spPr>
              <a:xfrm>
                <a:off x="2202689" y="1857764"/>
                <a:ext cx="145062" cy="223846"/>
              </a:xfrm>
              <a:custGeom>
                <a:avLst/>
                <a:gdLst>
                  <a:gd name="connsiteX0" fmla="*/ 39667 w 145062"/>
                  <a:gd name="connsiteY0" fmla="*/ 221471 h 223846"/>
                  <a:gd name="connsiteX1" fmla="*/ 13222 w 145062"/>
                  <a:gd name="connsiteY1" fmla="*/ 214479 h 223846"/>
                  <a:gd name="connsiteX2" fmla="*/ 0 w 145062"/>
                  <a:gd name="connsiteY2" fmla="*/ 210919 h 223846"/>
                  <a:gd name="connsiteX3" fmla="*/ 2416 w 145062"/>
                  <a:gd name="connsiteY3" fmla="*/ 157776 h 223846"/>
                  <a:gd name="connsiteX4" fmla="*/ 21232 w 145062"/>
                  <a:gd name="connsiteY4" fmla="*/ 157776 h 223846"/>
                  <a:gd name="connsiteX5" fmla="*/ 26190 w 145062"/>
                  <a:gd name="connsiteY5" fmla="*/ 195917 h 223846"/>
                  <a:gd name="connsiteX6" fmla="*/ 42464 w 145062"/>
                  <a:gd name="connsiteY6" fmla="*/ 204308 h 223846"/>
                  <a:gd name="connsiteX7" fmla="*/ 67255 w 145062"/>
                  <a:gd name="connsiteY7" fmla="*/ 207995 h 223846"/>
                  <a:gd name="connsiteX8" fmla="*/ 101200 w 145062"/>
                  <a:gd name="connsiteY8" fmla="*/ 197951 h 223846"/>
                  <a:gd name="connsiteX9" fmla="*/ 112770 w 145062"/>
                  <a:gd name="connsiteY9" fmla="*/ 170363 h 223846"/>
                  <a:gd name="connsiteX10" fmla="*/ 106413 w 145062"/>
                  <a:gd name="connsiteY10" fmla="*/ 150656 h 223846"/>
                  <a:gd name="connsiteX11" fmla="*/ 89631 w 145062"/>
                  <a:gd name="connsiteY11" fmla="*/ 136544 h 223846"/>
                  <a:gd name="connsiteX12" fmla="*/ 61025 w 145062"/>
                  <a:gd name="connsiteY12" fmla="*/ 122686 h 223846"/>
                  <a:gd name="connsiteX13" fmla="*/ 32420 w 145062"/>
                  <a:gd name="connsiteY13" fmla="*/ 107684 h 223846"/>
                  <a:gd name="connsiteX14" fmla="*/ 11315 w 145062"/>
                  <a:gd name="connsiteY14" fmla="*/ 87215 h 223846"/>
                  <a:gd name="connsiteX15" fmla="*/ 2288 w 145062"/>
                  <a:gd name="connsiteY15" fmla="*/ 56448 h 223846"/>
                  <a:gd name="connsiteX16" fmla="*/ 10934 w 145062"/>
                  <a:gd name="connsiteY16" fmla="*/ 27461 h 223846"/>
                  <a:gd name="connsiteX17" fmla="*/ 35852 w 145062"/>
                  <a:gd name="connsiteY17" fmla="*/ 7374 h 223846"/>
                  <a:gd name="connsiteX18" fmla="*/ 73866 w 145062"/>
                  <a:gd name="connsiteY18" fmla="*/ 0 h 223846"/>
                  <a:gd name="connsiteX19" fmla="*/ 97768 w 145062"/>
                  <a:gd name="connsiteY19" fmla="*/ 2034 h 223846"/>
                  <a:gd name="connsiteX20" fmla="*/ 121415 w 145062"/>
                  <a:gd name="connsiteY20" fmla="*/ 7628 h 223846"/>
                  <a:gd name="connsiteX21" fmla="*/ 131459 w 145062"/>
                  <a:gd name="connsiteY21" fmla="*/ 10298 h 223846"/>
                  <a:gd name="connsiteX22" fmla="*/ 129679 w 145062"/>
                  <a:gd name="connsiteY22" fmla="*/ 59627 h 223846"/>
                  <a:gd name="connsiteX23" fmla="*/ 111753 w 145062"/>
                  <a:gd name="connsiteY23" fmla="*/ 59627 h 223846"/>
                  <a:gd name="connsiteX24" fmla="*/ 105904 w 145062"/>
                  <a:gd name="connsiteY24" fmla="*/ 23520 h 223846"/>
                  <a:gd name="connsiteX25" fmla="*/ 93699 w 145062"/>
                  <a:gd name="connsiteY25" fmla="*/ 17926 h 223846"/>
                  <a:gd name="connsiteX26" fmla="*/ 73612 w 145062"/>
                  <a:gd name="connsiteY26" fmla="*/ 15256 h 223846"/>
                  <a:gd name="connsiteX27" fmla="*/ 42845 w 145062"/>
                  <a:gd name="connsiteY27" fmla="*/ 23774 h 223846"/>
                  <a:gd name="connsiteX28" fmla="*/ 32420 w 145062"/>
                  <a:gd name="connsiteY28" fmla="*/ 48439 h 223846"/>
                  <a:gd name="connsiteX29" fmla="*/ 38777 w 145062"/>
                  <a:gd name="connsiteY29" fmla="*/ 68145 h 223846"/>
                  <a:gd name="connsiteX30" fmla="*/ 54541 w 145062"/>
                  <a:gd name="connsiteY30" fmla="*/ 81621 h 223846"/>
                  <a:gd name="connsiteX31" fmla="*/ 84546 w 145062"/>
                  <a:gd name="connsiteY31" fmla="*/ 96878 h 223846"/>
                  <a:gd name="connsiteX32" fmla="*/ 115694 w 145062"/>
                  <a:gd name="connsiteY32" fmla="*/ 113278 h 223846"/>
                  <a:gd name="connsiteX33" fmla="*/ 136417 w 145062"/>
                  <a:gd name="connsiteY33" fmla="*/ 132476 h 223846"/>
                  <a:gd name="connsiteX34" fmla="*/ 145062 w 145062"/>
                  <a:gd name="connsiteY34" fmla="*/ 160827 h 223846"/>
                  <a:gd name="connsiteX35" fmla="*/ 136417 w 145062"/>
                  <a:gd name="connsiteY35" fmla="*/ 190832 h 223846"/>
                  <a:gd name="connsiteX36" fmla="*/ 109973 w 145062"/>
                  <a:gd name="connsiteY36" fmla="*/ 214479 h 223846"/>
                  <a:gd name="connsiteX37" fmla="*/ 66874 w 145062"/>
                  <a:gd name="connsiteY37" fmla="*/ 223760 h 223846"/>
                  <a:gd name="connsiteX38" fmla="*/ 39667 w 145062"/>
                  <a:gd name="connsiteY38" fmla="*/ 221471 h 22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062" h="223846">
                    <a:moveTo>
                      <a:pt x="39667" y="221471"/>
                    </a:moveTo>
                    <a:cubicBezTo>
                      <a:pt x="31657" y="219691"/>
                      <a:pt x="22757" y="217403"/>
                      <a:pt x="13222" y="214479"/>
                    </a:cubicBezTo>
                    <a:cubicBezTo>
                      <a:pt x="7374" y="212317"/>
                      <a:pt x="2924" y="211173"/>
                      <a:pt x="0" y="210919"/>
                    </a:cubicBezTo>
                    <a:lnTo>
                      <a:pt x="2416" y="157776"/>
                    </a:lnTo>
                    <a:lnTo>
                      <a:pt x="21232" y="157776"/>
                    </a:lnTo>
                    <a:lnTo>
                      <a:pt x="26190" y="195917"/>
                    </a:lnTo>
                    <a:cubicBezTo>
                      <a:pt x="29496" y="199095"/>
                      <a:pt x="34962" y="201892"/>
                      <a:pt x="42464" y="204308"/>
                    </a:cubicBezTo>
                    <a:cubicBezTo>
                      <a:pt x="49965" y="206724"/>
                      <a:pt x="58228" y="207995"/>
                      <a:pt x="67255" y="207995"/>
                    </a:cubicBezTo>
                    <a:cubicBezTo>
                      <a:pt x="82130" y="207995"/>
                      <a:pt x="93445" y="204689"/>
                      <a:pt x="101200" y="197951"/>
                    </a:cubicBezTo>
                    <a:cubicBezTo>
                      <a:pt x="108956" y="191340"/>
                      <a:pt x="112770" y="182059"/>
                      <a:pt x="112770" y="170363"/>
                    </a:cubicBezTo>
                    <a:cubicBezTo>
                      <a:pt x="112770" y="162734"/>
                      <a:pt x="110608" y="156123"/>
                      <a:pt x="106413" y="150656"/>
                    </a:cubicBezTo>
                    <a:cubicBezTo>
                      <a:pt x="102218" y="145190"/>
                      <a:pt x="96624" y="140485"/>
                      <a:pt x="89631" y="136544"/>
                    </a:cubicBezTo>
                    <a:cubicBezTo>
                      <a:pt x="82639" y="132603"/>
                      <a:pt x="73103" y="128026"/>
                      <a:pt x="61025" y="122686"/>
                    </a:cubicBezTo>
                    <a:cubicBezTo>
                      <a:pt x="50092" y="117855"/>
                      <a:pt x="40429" y="112770"/>
                      <a:pt x="32420" y="107684"/>
                    </a:cubicBezTo>
                    <a:cubicBezTo>
                      <a:pt x="24283" y="102599"/>
                      <a:pt x="17291" y="95734"/>
                      <a:pt x="11315" y="87215"/>
                    </a:cubicBezTo>
                    <a:cubicBezTo>
                      <a:pt x="5340" y="78697"/>
                      <a:pt x="2288" y="68399"/>
                      <a:pt x="2288" y="56448"/>
                    </a:cubicBezTo>
                    <a:cubicBezTo>
                      <a:pt x="2288" y="45642"/>
                      <a:pt x="5213" y="35980"/>
                      <a:pt x="10934" y="27461"/>
                    </a:cubicBezTo>
                    <a:cubicBezTo>
                      <a:pt x="16655" y="18943"/>
                      <a:pt x="25046" y="12205"/>
                      <a:pt x="35852" y="7374"/>
                    </a:cubicBezTo>
                    <a:cubicBezTo>
                      <a:pt x="46659" y="2543"/>
                      <a:pt x="59373" y="0"/>
                      <a:pt x="73866" y="0"/>
                    </a:cubicBezTo>
                    <a:cubicBezTo>
                      <a:pt x="82893" y="0"/>
                      <a:pt x="90902" y="636"/>
                      <a:pt x="97768" y="2034"/>
                    </a:cubicBezTo>
                    <a:cubicBezTo>
                      <a:pt x="104633" y="3433"/>
                      <a:pt x="112643" y="5213"/>
                      <a:pt x="121415" y="7628"/>
                    </a:cubicBezTo>
                    <a:cubicBezTo>
                      <a:pt x="125356" y="9027"/>
                      <a:pt x="128662" y="9917"/>
                      <a:pt x="131459" y="10298"/>
                    </a:cubicBezTo>
                    <a:lnTo>
                      <a:pt x="129679" y="59627"/>
                    </a:lnTo>
                    <a:lnTo>
                      <a:pt x="111753" y="59627"/>
                    </a:lnTo>
                    <a:lnTo>
                      <a:pt x="105904" y="23520"/>
                    </a:lnTo>
                    <a:cubicBezTo>
                      <a:pt x="103997" y="21613"/>
                      <a:pt x="99929" y="19706"/>
                      <a:pt x="93699" y="17926"/>
                    </a:cubicBezTo>
                    <a:cubicBezTo>
                      <a:pt x="87470" y="16146"/>
                      <a:pt x="80859" y="15256"/>
                      <a:pt x="73612" y="15256"/>
                    </a:cubicBezTo>
                    <a:cubicBezTo>
                      <a:pt x="60135" y="15256"/>
                      <a:pt x="49837" y="18053"/>
                      <a:pt x="42845" y="23774"/>
                    </a:cubicBezTo>
                    <a:cubicBezTo>
                      <a:pt x="35852" y="29496"/>
                      <a:pt x="32420" y="37632"/>
                      <a:pt x="32420" y="48439"/>
                    </a:cubicBezTo>
                    <a:cubicBezTo>
                      <a:pt x="32420" y="56321"/>
                      <a:pt x="34581" y="62805"/>
                      <a:pt x="38777" y="68145"/>
                    </a:cubicBezTo>
                    <a:cubicBezTo>
                      <a:pt x="42972" y="73485"/>
                      <a:pt x="48185" y="77934"/>
                      <a:pt x="54541" y="81621"/>
                    </a:cubicBezTo>
                    <a:cubicBezTo>
                      <a:pt x="60771" y="85308"/>
                      <a:pt x="70815" y="90394"/>
                      <a:pt x="84546" y="96878"/>
                    </a:cubicBezTo>
                    <a:cubicBezTo>
                      <a:pt x="97259" y="102980"/>
                      <a:pt x="107684" y="108447"/>
                      <a:pt x="115694" y="113278"/>
                    </a:cubicBezTo>
                    <a:cubicBezTo>
                      <a:pt x="123704" y="118110"/>
                      <a:pt x="130569" y="124593"/>
                      <a:pt x="136417" y="132476"/>
                    </a:cubicBezTo>
                    <a:cubicBezTo>
                      <a:pt x="142138" y="140358"/>
                      <a:pt x="145062" y="149894"/>
                      <a:pt x="145062" y="160827"/>
                    </a:cubicBezTo>
                    <a:cubicBezTo>
                      <a:pt x="145062" y="171253"/>
                      <a:pt x="142138" y="181169"/>
                      <a:pt x="136417" y="190832"/>
                    </a:cubicBezTo>
                    <a:cubicBezTo>
                      <a:pt x="130569" y="200494"/>
                      <a:pt x="121797" y="208376"/>
                      <a:pt x="109973" y="214479"/>
                    </a:cubicBezTo>
                    <a:cubicBezTo>
                      <a:pt x="98149" y="220709"/>
                      <a:pt x="83783" y="223760"/>
                      <a:pt x="66874" y="223760"/>
                    </a:cubicBezTo>
                    <a:cubicBezTo>
                      <a:pt x="56703" y="224141"/>
                      <a:pt x="47676" y="223251"/>
                      <a:pt x="39667" y="221471"/>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1" name="Freeform: Shape 41">
                <a:extLst>
                  <a:ext uri="{FF2B5EF4-FFF2-40B4-BE49-F238E27FC236}">
                    <a16:creationId xmlns:a16="http://schemas.microsoft.com/office/drawing/2014/main" id="{25560015-393E-02C1-C6D0-06A170F1EA28}"/>
                  </a:ext>
                </a:extLst>
              </p:cNvPr>
              <p:cNvSpPr/>
              <p:nvPr/>
            </p:nvSpPr>
            <p:spPr>
              <a:xfrm>
                <a:off x="2371907" y="1827887"/>
                <a:ext cx="144426" cy="253890"/>
              </a:xfrm>
              <a:custGeom>
                <a:avLst/>
                <a:gdLst>
                  <a:gd name="connsiteX0" fmla="*/ 27843 w 144426"/>
                  <a:gd name="connsiteY0" fmla="*/ 165913 h 253890"/>
                  <a:gd name="connsiteX1" fmla="*/ 97768 w 144426"/>
                  <a:gd name="connsiteY1" fmla="*/ 151928 h 253890"/>
                  <a:gd name="connsiteX2" fmla="*/ 97768 w 144426"/>
                  <a:gd name="connsiteY2" fmla="*/ 143664 h 253890"/>
                  <a:gd name="connsiteX3" fmla="*/ 94844 w 144426"/>
                  <a:gd name="connsiteY3" fmla="*/ 121924 h 253890"/>
                  <a:gd name="connsiteX4" fmla="*/ 84673 w 144426"/>
                  <a:gd name="connsiteY4" fmla="*/ 110354 h 253890"/>
                  <a:gd name="connsiteX5" fmla="*/ 64204 w 144426"/>
                  <a:gd name="connsiteY5" fmla="*/ 106667 h 253890"/>
                  <a:gd name="connsiteX6" fmla="*/ 37251 w 144426"/>
                  <a:gd name="connsiteY6" fmla="*/ 110863 h 253890"/>
                  <a:gd name="connsiteX7" fmla="*/ 13604 w 144426"/>
                  <a:gd name="connsiteY7" fmla="*/ 121288 h 253890"/>
                  <a:gd name="connsiteX8" fmla="*/ 6230 w 144426"/>
                  <a:gd name="connsiteY8" fmla="*/ 106032 h 253890"/>
                  <a:gd name="connsiteX9" fmla="*/ 20342 w 144426"/>
                  <a:gd name="connsiteY9" fmla="*/ 97513 h 253890"/>
                  <a:gd name="connsiteX10" fmla="*/ 44116 w 144426"/>
                  <a:gd name="connsiteY10" fmla="*/ 88105 h 253890"/>
                  <a:gd name="connsiteX11" fmla="*/ 71196 w 144426"/>
                  <a:gd name="connsiteY11" fmla="*/ 84037 h 253890"/>
                  <a:gd name="connsiteX12" fmla="*/ 104252 w 144426"/>
                  <a:gd name="connsiteY12" fmla="*/ 89758 h 253890"/>
                  <a:gd name="connsiteX13" fmla="*/ 121797 w 144426"/>
                  <a:gd name="connsiteY13" fmla="*/ 108066 h 253890"/>
                  <a:gd name="connsiteX14" fmla="*/ 127136 w 144426"/>
                  <a:gd name="connsiteY14" fmla="*/ 141884 h 253890"/>
                  <a:gd name="connsiteX15" fmla="*/ 127136 w 144426"/>
                  <a:gd name="connsiteY15" fmla="*/ 236219 h 253890"/>
                  <a:gd name="connsiteX16" fmla="*/ 144427 w 144426"/>
                  <a:gd name="connsiteY16" fmla="*/ 236219 h 253890"/>
                  <a:gd name="connsiteX17" fmla="*/ 144427 w 144426"/>
                  <a:gd name="connsiteY17" fmla="*/ 249187 h 253890"/>
                  <a:gd name="connsiteX18" fmla="*/ 129552 w 144426"/>
                  <a:gd name="connsiteY18" fmla="*/ 252111 h 253890"/>
                  <a:gd name="connsiteX19" fmla="*/ 113787 w 144426"/>
                  <a:gd name="connsiteY19" fmla="*/ 253637 h 253890"/>
                  <a:gd name="connsiteX20" fmla="*/ 102599 w 144426"/>
                  <a:gd name="connsiteY20" fmla="*/ 251094 h 253890"/>
                  <a:gd name="connsiteX21" fmla="*/ 99675 w 144426"/>
                  <a:gd name="connsiteY21" fmla="*/ 240033 h 253890"/>
                  <a:gd name="connsiteX22" fmla="*/ 99675 w 144426"/>
                  <a:gd name="connsiteY22" fmla="*/ 230371 h 253890"/>
                  <a:gd name="connsiteX23" fmla="*/ 78062 w 144426"/>
                  <a:gd name="connsiteY23" fmla="*/ 246517 h 253890"/>
                  <a:gd name="connsiteX24" fmla="*/ 49075 w 144426"/>
                  <a:gd name="connsiteY24" fmla="*/ 253891 h 253890"/>
                  <a:gd name="connsiteX25" fmla="*/ 13985 w 144426"/>
                  <a:gd name="connsiteY25" fmla="*/ 241686 h 253890"/>
                  <a:gd name="connsiteX26" fmla="*/ 0 w 144426"/>
                  <a:gd name="connsiteY26" fmla="*/ 206596 h 253890"/>
                  <a:gd name="connsiteX27" fmla="*/ 27843 w 144426"/>
                  <a:gd name="connsiteY27" fmla="*/ 165913 h 253890"/>
                  <a:gd name="connsiteX28" fmla="*/ 41828 w 144426"/>
                  <a:gd name="connsiteY28" fmla="*/ 50600 h 253890"/>
                  <a:gd name="connsiteX29" fmla="*/ 24664 w 144426"/>
                  <a:gd name="connsiteY29" fmla="*/ 33055 h 253890"/>
                  <a:gd name="connsiteX30" fmla="*/ 18816 w 144426"/>
                  <a:gd name="connsiteY30" fmla="*/ 8772 h 253890"/>
                  <a:gd name="connsiteX31" fmla="*/ 19452 w 144426"/>
                  <a:gd name="connsiteY31" fmla="*/ 0 h 253890"/>
                  <a:gd name="connsiteX32" fmla="*/ 34962 w 144426"/>
                  <a:gd name="connsiteY32" fmla="*/ 0 h 253890"/>
                  <a:gd name="connsiteX33" fmla="*/ 35217 w 144426"/>
                  <a:gd name="connsiteY33" fmla="*/ 5340 h 253890"/>
                  <a:gd name="connsiteX34" fmla="*/ 44371 w 144426"/>
                  <a:gd name="connsiteY34" fmla="*/ 24919 h 253890"/>
                  <a:gd name="connsiteX35" fmla="*/ 68145 w 144426"/>
                  <a:gd name="connsiteY35" fmla="*/ 33310 h 253890"/>
                  <a:gd name="connsiteX36" fmla="*/ 91665 w 144426"/>
                  <a:gd name="connsiteY36" fmla="*/ 24792 h 253890"/>
                  <a:gd name="connsiteX37" fmla="*/ 100183 w 144426"/>
                  <a:gd name="connsiteY37" fmla="*/ 5340 h 253890"/>
                  <a:gd name="connsiteX38" fmla="*/ 100438 w 144426"/>
                  <a:gd name="connsiteY38" fmla="*/ 0 h 253890"/>
                  <a:gd name="connsiteX39" fmla="*/ 115694 w 144426"/>
                  <a:gd name="connsiteY39" fmla="*/ 0 h 253890"/>
                  <a:gd name="connsiteX40" fmla="*/ 116330 w 144426"/>
                  <a:gd name="connsiteY40" fmla="*/ 8518 h 253890"/>
                  <a:gd name="connsiteX41" fmla="*/ 110354 w 144426"/>
                  <a:gd name="connsiteY41" fmla="*/ 32674 h 253890"/>
                  <a:gd name="connsiteX42" fmla="*/ 93318 w 144426"/>
                  <a:gd name="connsiteY42" fmla="*/ 50473 h 253890"/>
                  <a:gd name="connsiteX43" fmla="*/ 68145 w 144426"/>
                  <a:gd name="connsiteY43" fmla="*/ 57084 h 253890"/>
                  <a:gd name="connsiteX44" fmla="*/ 41828 w 144426"/>
                  <a:gd name="connsiteY44" fmla="*/ 50600 h 253890"/>
                  <a:gd name="connsiteX45" fmla="*/ 79587 w 144426"/>
                  <a:gd name="connsiteY45" fmla="*/ 229227 h 253890"/>
                  <a:gd name="connsiteX46" fmla="*/ 97768 w 144426"/>
                  <a:gd name="connsiteY46" fmla="*/ 218039 h 253890"/>
                  <a:gd name="connsiteX47" fmla="*/ 97768 w 144426"/>
                  <a:gd name="connsiteY47" fmla="*/ 167438 h 253890"/>
                  <a:gd name="connsiteX48" fmla="*/ 49456 w 144426"/>
                  <a:gd name="connsiteY48" fmla="*/ 177228 h 253890"/>
                  <a:gd name="connsiteX49" fmla="*/ 33183 w 144426"/>
                  <a:gd name="connsiteY49" fmla="*/ 202909 h 253890"/>
                  <a:gd name="connsiteX50" fmla="*/ 40938 w 144426"/>
                  <a:gd name="connsiteY50" fmla="*/ 226302 h 253890"/>
                  <a:gd name="connsiteX51" fmla="*/ 61915 w 144426"/>
                  <a:gd name="connsiteY51" fmla="*/ 233804 h 253890"/>
                  <a:gd name="connsiteX52" fmla="*/ 79587 w 144426"/>
                  <a:gd name="connsiteY52" fmla="*/ 229227 h 25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4426" h="253890">
                    <a:moveTo>
                      <a:pt x="27843" y="165913"/>
                    </a:moveTo>
                    <a:cubicBezTo>
                      <a:pt x="46278" y="157140"/>
                      <a:pt x="69544" y="152563"/>
                      <a:pt x="97768" y="151928"/>
                    </a:cubicBezTo>
                    <a:lnTo>
                      <a:pt x="97768" y="143664"/>
                    </a:lnTo>
                    <a:cubicBezTo>
                      <a:pt x="97768" y="134510"/>
                      <a:pt x="96751" y="127263"/>
                      <a:pt x="94844" y="121924"/>
                    </a:cubicBezTo>
                    <a:cubicBezTo>
                      <a:pt x="92937" y="116584"/>
                      <a:pt x="89504" y="112770"/>
                      <a:pt x="84673" y="110354"/>
                    </a:cubicBezTo>
                    <a:cubicBezTo>
                      <a:pt x="79842" y="107939"/>
                      <a:pt x="73103" y="106667"/>
                      <a:pt x="64204" y="106667"/>
                    </a:cubicBezTo>
                    <a:cubicBezTo>
                      <a:pt x="54160" y="106667"/>
                      <a:pt x="45260" y="108066"/>
                      <a:pt x="37251" y="110863"/>
                    </a:cubicBezTo>
                    <a:cubicBezTo>
                      <a:pt x="29368" y="113660"/>
                      <a:pt x="21486" y="117220"/>
                      <a:pt x="13604" y="121288"/>
                    </a:cubicBezTo>
                    <a:lnTo>
                      <a:pt x="6230" y="106032"/>
                    </a:lnTo>
                    <a:cubicBezTo>
                      <a:pt x="8772" y="103870"/>
                      <a:pt x="13476" y="101073"/>
                      <a:pt x="20342" y="97513"/>
                    </a:cubicBezTo>
                    <a:cubicBezTo>
                      <a:pt x="27207" y="93954"/>
                      <a:pt x="35090" y="90902"/>
                      <a:pt x="44116" y="88105"/>
                    </a:cubicBezTo>
                    <a:cubicBezTo>
                      <a:pt x="53143" y="85308"/>
                      <a:pt x="62170" y="84037"/>
                      <a:pt x="71196" y="84037"/>
                    </a:cubicBezTo>
                    <a:cubicBezTo>
                      <a:pt x="85054" y="84037"/>
                      <a:pt x="96115" y="85944"/>
                      <a:pt x="104252" y="89758"/>
                    </a:cubicBezTo>
                    <a:cubicBezTo>
                      <a:pt x="112388" y="93572"/>
                      <a:pt x="118237" y="99675"/>
                      <a:pt x="121797" y="108066"/>
                    </a:cubicBezTo>
                    <a:cubicBezTo>
                      <a:pt x="125356" y="116457"/>
                      <a:pt x="127136" y="127772"/>
                      <a:pt x="127136" y="141884"/>
                    </a:cubicBezTo>
                    <a:lnTo>
                      <a:pt x="127136" y="236219"/>
                    </a:lnTo>
                    <a:lnTo>
                      <a:pt x="144427" y="236219"/>
                    </a:lnTo>
                    <a:lnTo>
                      <a:pt x="144427" y="249187"/>
                    </a:lnTo>
                    <a:cubicBezTo>
                      <a:pt x="140486" y="250204"/>
                      <a:pt x="135527" y="251094"/>
                      <a:pt x="129552" y="252111"/>
                    </a:cubicBezTo>
                    <a:cubicBezTo>
                      <a:pt x="123576" y="253128"/>
                      <a:pt x="118364" y="253637"/>
                      <a:pt x="113787" y="253637"/>
                    </a:cubicBezTo>
                    <a:cubicBezTo>
                      <a:pt x="108320" y="253637"/>
                      <a:pt x="104633" y="252747"/>
                      <a:pt x="102599" y="251094"/>
                    </a:cubicBezTo>
                    <a:cubicBezTo>
                      <a:pt x="100692" y="249441"/>
                      <a:pt x="99675" y="245754"/>
                      <a:pt x="99675" y="240033"/>
                    </a:cubicBezTo>
                    <a:lnTo>
                      <a:pt x="99675" y="230371"/>
                    </a:lnTo>
                    <a:cubicBezTo>
                      <a:pt x="93827" y="236219"/>
                      <a:pt x="86580" y="241686"/>
                      <a:pt x="78062" y="246517"/>
                    </a:cubicBezTo>
                    <a:cubicBezTo>
                      <a:pt x="69544" y="251475"/>
                      <a:pt x="59881" y="253891"/>
                      <a:pt x="49075" y="253891"/>
                    </a:cubicBezTo>
                    <a:cubicBezTo>
                      <a:pt x="34962" y="253891"/>
                      <a:pt x="23266" y="249823"/>
                      <a:pt x="13985" y="241686"/>
                    </a:cubicBezTo>
                    <a:cubicBezTo>
                      <a:pt x="4704" y="233549"/>
                      <a:pt x="0" y="221853"/>
                      <a:pt x="0" y="206596"/>
                    </a:cubicBezTo>
                    <a:cubicBezTo>
                      <a:pt x="254" y="188289"/>
                      <a:pt x="9535" y="174685"/>
                      <a:pt x="27843" y="165913"/>
                    </a:cubicBezTo>
                    <a:close/>
                    <a:moveTo>
                      <a:pt x="41828" y="50600"/>
                    </a:moveTo>
                    <a:cubicBezTo>
                      <a:pt x="34327" y="46278"/>
                      <a:pt x="28606" y="40429"/>
                      <a:pt x="24664" y="33055"/>
                    </a:cubicBezTo>
                    <a:cubicBezTo>
                      <a:pt x="20723" y="25681"/>
                      <a:pt x="18816" y="17672"/>
                      <a:pt x="18816" y="8772"/>
                    </a:cubicBezTo>
                    <a:cubicBezTo>
                      <a:pt x="18816" y="4450"/>
                      <a:pt x="19070" y="1526"/>
                      <a:pt x="19452" y="0"/>
                    </a:cubicBezTo>
                    <a:lnTo>
                      <a:pt x="34962" y="0"/>
                    </a:lnTo>
                    <a:cubicBezTo>
                      <a:pt x="34962" y="2161"/>
                      <a:pt x="35090" y="3941"/>
                      <a:pt x="35217" y="5340"/>
                    </a:cubicBezTo>
                    <a:cubicBezTo>
                      <a:pt x="35980" y="12841"/>
                      <a:pt x="39031" y="19325"/>
                      <a:pt x="44371" y="24919"/>
                    </a:cubicBezTo>
                    <a:cubicBezTo>
                      <a:pt x="49710" y="30513"/>
                      <a:pt x="57593" y="33310"/>
                      <a:pt x="68145" y="33310"/>
                    </a:cubicBezTo>
                    <a:cubicBezTo>
                      <a:pt x="78697" y="33310"/>
                      <a:pt x="86580" y="30513"/>
                      <a:pt x="91665" y="24792"/>
                    </a:cubicBezTo>
                    <a:cubicBezTo>
                      <a:pt x="96751" y="19070"/>
                      <a:pt x="99548" y="12586"/>
                      <a:pt x="100183" y="5340"/>
                    </a:cubicBezTo>
                    <a:cubicBezTo>
                      <a:pt x="100565" y="2543"/>
                      <a:pt x="100692" y="890"/>
                      <a:pt x="100438" y="0"/>
                    </a:cubicBezTo>
                    <a:lnTo>
                      <a:pt x="115694" y="0"/>
                    </a:lnTo>
                    <a:cubicBezTo>
                      <a:pt x="116075" y="3178"/>
                      <a:pt x="116330" y="5975"/>
                      <a:pt x="116330" y="8518"/>
                    </a:cubicBezTo>
                    <a:cubicBezTo>
                      <a:pt x="116330" y="17163"/>
                      <a:pt x="114296" y="25173"/>
                      <a:pt x="110354" y="32674"/>
                    </a:cubicBezTo>
                    <a:cubicBezTo>
                      <a:pt x="106286" y="40175"/>
                      <a:pt x="100692" y="46023"/>
                      <a:pt x="93318" y="50473"/>
                    </a:cubicBezTo>
                    <a:cubicBezTo>
                      <a:pt x="85944" y="54923"/>
                      <a:pt x="77553" y="57084"/>
                      <a:pt x="68145" y="57084"/>
                    </a:cubicBezTo>
                    <a:cubicBezTo>
                      <a:pt x="58228" y="57084"/>
                      <a:pt x="49456" y="54923"/>
                      <a:pt x="41828" y="50600"/>
                    </a:cubicBezTo>
                    <a:close/>
                    <a:moveTo>
                      <a:pt x="79587" y="229227"/>
                    </a:moveTo>
                    <a:cubicBezTo>
                      <a:pt x="86198" y="226048"/>
                      <a:pt x="92301" y="222361"/>
                      <a:pt x="97768" y="218039"/>
                    </a:cubicBezTo>
                    <a:lnTo>
                      <a:pt x="97768" y="167438"/>
                    </a:lnTo>
                    <a:cubicBezTo>
                      <a:pt x="76409" y="167438"/>
                      <a:pt x="60263" y="170744"/>
                      <a:pt x="49456" y="177228"/>
                    </a:cubicBezTo>
                    <a:cubicBezTo>
                      <a:pt x="38522" y="183839"/>
                      <a:pt x="33183" y="192357"/>
                      <a:pt x="33183" y="202909"/>
                    </a:cubicBezTo>
                    <a:cubicBezTo>
                      <a:pt x="33183" y="213462"/>
                      <a:pt x="35725" y="221217"/>
                      <a:pt x="40938" y="226302"/>
                    </a:cubicBezTo>
                    <a:cubicBezTo>
                      <a:pt x="46151" y="231261"/>
                      <a:pt x="53143" y="233804"/>
                      <a:pt x="61915" y="233804"/>
                    </a:cubicBezTo>
                    <a:cubicBezTo>
                      <a:pt x="67128" y="233931"/>
                      <a:pt x="72976" y="232405"/>
                      <a:pt x="79587" y="229227"/>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2" name="Freeform: Shape 42">
                <a:extLst>
                  <a:ext uri="{FF2B5EF4-FFF2-40B4-BE49-F238E27FC236}">
                    <a16:creationId xmlns:a16="http://schemas.microsoft.com/office/drawing/2014/main" id="{60EB0214-6ED3-8E1A-6651-EE1EC5CB246E}"/>
                  </a:ext>
                </a:extLst>
              </p:cNvPr>
              <p:cNvSpPr/>
              <p:nvPr/>
            </p:nvSpPr>
            <p:spPr>
              <a:xfrm>
                <a:off x="2533625" y="1911542"/>
                <a:ext cx="177609" cy="167056"/>
              </a:xfrm>
              <a:custGeom>
                <a:avLst/>
                <a:gdLst>
                  <a:gd name="connsiteX0" fmla="*/ 21105 w 177609"/>
                  <a:gd name="connsiteY0" fmla="*/ 26572 h 167056"/>
                  <a:gd name="connsiteX1" fmla="*/ 0 w 177609"/>
                  <a:gd name="connsiteY1" fmla="*/ 21232 h 167056"/>
                  <a:gd name="connsiteX2" fmla="*/ 0 w 177609"/>
                  <a:gd name="connsiteY2" fmla="*/ 5340 h 167056"/>
                  <a:gd name="connsiteX3" fmla="*/ 42082 w 177609"/>
                  <a:gd name="connsiteY3" fmla="*/ 0 h 167056"/>
                  <a:gd name="connsiteX4" fmla="*/ 42972 w 177609"/>
                  <a:gd name="connsiteY4" fmla="*/ 0 h 167056"/>
                  <a:gd name="connsiteX5" fmla="*/ 49202 w 177609"/>
                  <a:gd name="connsiteY5" fmla="*/ 5340 h 167056"/>
                  <a:gd name="connsiteX6" fmla="*/ 49202 w 177609"/>
                  <a:gd name="connsiteY6" fmla="*/ 17672 h 167056"/>
                  <a:gd name="connsiteX7" fmla="*/ 48948 w 177609"/>
                  <a:gd name="connsiteY7" fmla="*/ 24792 h 167056"/>
                  <a:gd name="connsiteX8" fmla="*/ 76917 w 177609"/>
                  <a:gd name="connsiteY8" fmla="*/ 7755 h 167056"/>
                  <a:gd name="connsiteX9" fmla="*/ 110100 w 177609"/>
                  <a:gd name="connsiteY9" fmla="*/ 127 h 167056"/>
                  <a:gd name="connsiteX10" fmla="*/ 138706 w 177609"/>
                  <a:gd name="connsiteY10" fmla="*/ 7120 h 167056"/>
                  <a:gd name="connsiteX11" fmla="*/ 152945 w 177609"/>
                  <a:gd name="connsiteY11" fmla="*/ 28733 h 167056"/>
                  <a:gd name="connsiteX12" fmla="*/ 157013 w 177609"/>
                  <a:gd name="connsiteY12" fmla="*/ 68018 h 167056"/>
                  <a:gd name="connsiteX13" fmla="*/ 157013 w 177609"/>
                  <a:gd name="connsiteY13" fmla="*/ 150275 h 167056"/>
                  <a:gd name="connsiteX14" fmla="*/ 177609 w 177609"/>
                  <a:gd name="connsiteY14" fmla="*/ 152309 h 167056"/>
                  <a:gd name="connsiteX15" fmla="*/ 177609 w 177609"/>
                  <a:gd name="connsiteY15" fmla="*/ 167057 h 167056"/>
                  <a:gd name="connsiteX16" fmla="*/ 107939 w 177609"/>
                  <a:gd name="connsiteY16" fmla="*/ 167057 h 167056"/>
                  <a:gd name="connsiteX17" fmla="*/ 107939 w 177609"/>
                  <a:gd name="connsiteY17" fmla="*/ 152691 h 167056"/>
                  <a:gd name="connsiteX18" fmla="*/ 126119 w 177609"/>
                  <a:gd name="connsiteY18" fmla="*/ 150402 h 167056"/>
                  <a:gd name="connsiteX19" fmla="*/ 126119 w 177609"/>
                  <a:gd name="connsiteY19" fmla="*/ 67764 h 167056"/>
                  <a:gd name="connsiteX20" fmla="*/ 123831 w 177609"/>
                  <a:gd name="connsiteY20" fmla="*/ 40556 h 167056"/>
                  <a:gd name="connsiteX21" fmla="*/ 115058 w 177609"/>
                  <a:gd name="connsiteY21" fmla="*/ 25809 h 167056"/>
                  <a:gd name="connsiteX22" fmla="*/ 96242 w 177609"/>
                  <a:gd name="connsiteY22" fmla="*/ 20977 h 167056"/>
                  <a:gd name="connsiteX23" fmla="*/ 73612 w 177609"/>
                  <a:gd name="connsiteY23" fmla="*/ 26317 h 167056"/>
                  <a:gd name="connsiteX24" fmla="*/ 52126 w 177609"/>
                  <a:gd name="connsiteY24" fmla="*/ 38649 h 167056"/>
                  <a:gd name="connsiteX25" fmla="*/ 52126 w 177609"/>
                  <a:gd name="connsiteY25" fmla="*/ 150021 h 167056"/>
                  <a:gd name="connsiteX26" fmla="*/ 72086 w 177609"/>
                  <a:gd name="connsiteY26" fmla="*/ 152691 h 167056"/>
                  <a:gd name="connsiteX27" fmla="*/ 72086 w 177609"/>
                  <a:gd name="connsiteY27" fmla="*/ 167057 h 167056"/>
                  <a:gd name="connsiteX28" fmla="*/ 2670 w 177609"/>
                  <a:gd name="connsiteY28" fmla="*/ 167057 h 167056"/>
                  <a:gd name="connsiteX29" fmla="*/ 2670 w 177609"/>
                  <a:gd name="connsiteY29" fmla="*/ 152691 h 167056"/>
                  <a:gd name="connsiteX30" fmla="*/ 21232 w 177609"/>
                  <a:gd name="connsiteY30" fmla="*/ 150021 h 167056"/>
                  <a:gd name="connsiteX31" fmla="*/ 21232 w 177609"/>
                  <a:gd name="connsiteY31" fmla="*/ 26572 h 16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7609" h="167056">
                    <a:moveTo>
                      <a:pt x="21105" y="26572"/>
                    </a:moveTo>
                    <a:lnTo>
                      <a:pt x="0" y="21232"/>
                    </a:lnTo>
                    <a:lnTo>
                      <a:pt x="0" y="5340"/>
                    </a:lnTo>
                    <a:lnTo>
                      <a:pt x="42082" y="0"/>
                    </a:lnTo>
                    <a:lnTo>
                      <a:pt x="42972" y="0"/>
                    </a:lnTo>
                    <a:lnTo>
                      <a:pt x="49202" y="5340"/>
                    </a:lnTo>
                    <a:lnTo>
                      <a:pt x="49202" y="17672"/>
                    </a:lnTo>
                    <a:lnTo>
                      <a:pt x="48948" y="24792"/>
                    </a:lnTo>
                    <a:cubicBezTo>
                      <a:pt x="55940" y="18562"/>
                      <a:pt x="65348" y="12841"/>
                      <a:pt x="76917" y="7755"/>
                    </a:cubicBezTo>
                    <a:cubicBezTo>
                      <a:pt x="88487" y="2670"/>
                      <a:pt x="99548" y="127"/>
                      <a:pt x="110100" y="127"/>
                    </a:cubicBezTo>
                    <a:cubicBezTo>
                      <a:pt x="122432" y="127"/>
                      <a:pt x="131967" y="2543"/>
                      <a:pt x="138706" y="7120"/>
                    </a:cubicBezTo>
                    <a:cubicBezTo>
                      <a:pt x="145444" y="11824"/>
                      <a:pt x="150275" y="19070"/>
                      <a:pt x="152945" y="28733"/>
                    </a:cubicBezTo>
                    <a:cubicBezTo>
                      <a:pt x="155742" y="38395"/>
                      <a:pt x="157013" y="51490"/>
                      <a:pt x="157013" y="68018"/>
                    </a:cubicBezTo>
                    <a:lnTo>
                      <a:pt x="157013" y="150275"/>
                    </a:lnTo>
                    <a:lnTo>
                      <a:pt x="177609" y="152309"/>
                    </a:lnTo>
                    <a:lnTo>
                      <a:pt x="177609" y="167057"/>
                    </a:lnTo>
                    <a:lnTo>
                      <a:pt x="107939" y="167057"/>
                    </a:lnTo>
                    <a:lnTo>
                      <a:pt x="107939" y="152691"/>
                    </a:lnTo>
                    <a:lnTo>
                      <a:pt x="126119" y="150402"/>
                    </a:lnTo>
                    <a:lnTo>
                      <a:pt x="126119" y="67764"/>
                    </a:lnTo>
                    <a:cubicBezTo>
                      <a:pt x="126119" y="56194"/>
                      <a:pt x="125356" y="47168"/>
                      <a:pt x="123831" y="40556"/>
                    </a:cubicBezTo>
                    <a:cubicBezTo>
                      <a:pt x="122305" y="33945"/>
                      <a:pt x="119254" y="29114"/>
                      <a:pt x="115058" y="25809"/>
                    </a:cubicBezTo>
                    <a:cubicBezTo>
                      <a:pt x="110736" y="22630"/>
                      <a:pt x="104506" y="20977"/>
                      <a:pt x="96242" y="20977"/>
                    </a:cubicBezTo>
                    <a:cubicBezTo>
                      <a:pt x="89250" y="20977"/>
                      <a:pt x="81621" y="22757"/>
                      <a:pt x="73612" y="26317"/>
                    </a:cubicBezTo>
                    <a:cubicBezTo>
                      <a:pt x="65602" y="29877"/>
                      <a:pt x="58483" y="33945"/>
                      <a:pt x="52126" y="38649"/>
                    </a:cubicBezTo>
                    <a:lnTo>
                      <a:pt x="52126" y="150021"/>
                    </a:lnTo>
                    <a:lnTo>
                      <a:pt x="72086" y="152691"/>
                    </a:lnTo>
                    <a:lnTo>
                      <a:pt x="72086" y="167057"/>
                    </a:lnTo>
                    <a:lnTo>
                      <a:pt x="2670" y="167057"/>
                    </a:lnTo>
                    <a:lnTo>
                      <a:pt x="2670" y="152691"/>
                    </a:lnTo>
                    <a:lnTo>
                      <a:pt x="21232" y="150021"/>
                    </a:lnTo>
                    <a:lnTo>
                      <a:pt x="21232" y="26572"/>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3" name="Freeform: Shape 43">
                <a:extLst>
                  <a:ext uri="{FF2B5EF4-FFF2-40B4-BE49-F238E27FC236}">
                    <a16:creationId xmlns:a16="http://schemas.microsoft.com/office/drawing/2014/main" id="{09D367DD-2DE4-9A65-165D-71E96531F542}"/>
                  </a:ext>
                </a:extLst>
              </p:cNvPr>
              <p:cNvSpPr/>
              <p:nvPr/>
            </p:nvSpPr>
            <p:spPr>
              <a:xfrm>
                <a:off x="2731957" y="1827887"/>
                <a:ext cx="144426" cy="253890"/>
              </a:xfrm>
              <a:custGeom>
                <a:avLst/>
                <a:gdLst>
                  <a:gd name="connsiteX0" fmla="*/ 27843 w 144426"/>
                  <a:gd name="connsiteY0" fmla="*/ 165913 h 253890"/>
                  <a:gd name="connsiteX1" fmla="*/ 97768 w 144426"/>
                  <a:gd name="connsiteY1" fmla="*/ 151928 h 253890"/>
                  <a:gd name="connsiteX2" fmla="*/ 97768 w 144426"/>
                  <a:gd name="connsiteY2" fmla="*/ 143664 h 253890"/>
                  <a:gd name="connsiteX3" fmla="*/ 94844 w 144426"/>
                  <a:gd name="connsiteY3" fmla="*/ 121924 h 253890"/>
                  <a:gd name="connsiteX4" fmla="*/ 84673 w 144426"/>
                  <a:gd name="connsiteY4" fmla="*/ 110354 h 253890"/>
                  <a:gd name="connsiteX5" fmla="*/ 64204 w 144426"/>
                  <a:gd name="connsiteY5" fmla="*/ 106667 h 253890"/>
                  <a:gd name="connsiteX6" fmla="*/ 37251 w 144426"/>
                  <a:gd name="connsiteY6" fmla="*/ 110863 h 253890"/>
                  <a:gd name="connsiteX7" fmla="*/ 13603 w 144426"/>
                  <a:gd name="connsiteY7" fmla="*/ 121288 h 253890"/>
                  <a:gd name="connsiteX8" fmla="*/ 6230 w 144426"/>
                  <a:gd name="connsiteY8" fmla="*/ 106032 h 253890"/>
                  <a:gd name="connsiteX9" fmla="*/ 20342 w 144426"/>
                  <a:gd name="connsiteY9" fmla="*/ 97513 h 253890"/>
                  <a:gd name="connsiteX10" fmla="*/ 44116 w 144426"/>
                  <a:gd name="connsiteY10" fmla="*/ 88105 h 253890"/>
                  <a:gd name="connsiteX11" fmla="*/ 71196 w 144426"/>
                  <a:gd name="connsiteY11" fmla="*/ 84037 h 253890"/>
                  <a:gd name="connsiteX12" fmla="*/ 104252 w 144426"/>
                  <a:gd name="connsiteY12" fmla="*/ 89758 h 253890"/>
                  <a:gd name="connsiteX13" fmla="*/ 121797 w 144426"/>
                  <a:gd name="connsiteY13" fmla="*/ 108066 h 253890"/>
                  <a:gd name="connsiteX14" fmla="*/ 127136 w 144426"/>
                  <a:gd name="connsiteY14" fmla="*/ 141884 h 253890"/>
                  <a:gd name="connsiteX15" fmla="*/ 127136 w 144426"/>
                  <a:gd name="connsiteY15" fmla="*/ 236219 h 253890"/>
                  <a:gd name="connsiteX16" fmla="*/ 144427 w 144426"/>
                  <a:gd name="connsiteY16" fmla="*/ 236219 h 253890"/>
                  <a:gd name="connsiteX17" fmla="*/ 144427 w 144426"/>
                  <a:gd name="connsiteY17" fmla="*/ 249187 h 253890"/>
                  <a:gd name="connsiteX18" fmla="*/ 129552 w 144426"/>
                  <a:gd name="connsiteY18" fmla="*/ 252111 h 253890"/>
                  <a:gd name="connsiteX19" fmla="*/ 113787 w 144426"/>
                  <a:gd name="connsiteY19" fmla="*/ 253637 h 253890"/>
                  <a:gd name="connsiteX20" fmla="*/ 102599 w 144426"/>
                  <a:gd name="connsiteY20" fmla="*/ 251094 h 253890"/>
                  <a:gd name="connsiteX21" fmla="*/ 99675 w 144426"/>
                  <a:gd name="connsiteY21" fmla="*/ 240033 h 253890"/>
                  <a:gd name="connsiteX22" fmla="*/ 99675 w 144426"/>
                  <a:gd name="connsiteY22" fmla="*/ 230371 h 253890"/>
                  <a:gd name="connsiteX23" fmla="*/ 78062 w 144426"/>
                  <a:gd name="connsiteY23" fmla="*/ 246517 h 253890"/>
                  <a:gd name="connsiteX24" fmla="*/ 49075 w 144426"/>
                  <a:gd name="connsiteY24" fmla="*/ 253891 h 253890"/>
                  <a:gd name="connsiteX25" fmla="*/ 13985 w 144426"/>
                  <a:gd name="connsiteY25" fmla="*/ 241686 h 253890"/>
                  <a:gd name="connsiteX26" fmla="*/ 0 w 144426"/>
                  <a:gd name="connsiteY26" fmla="*/ 206596 h 253890"/>
                  <a:gd name="connsiteX27" fmla="*/ 27843 w 144426"/>
                  <a:gd name="connsiteY27" fmla="*/ 165913 h 253890"/>
                  <a:gd name="connsiteX28" fmla="*/ 41828 w 144426"/>
                  <a:gd name="connsiteY28" fmla="*/ 50600 h 253890"/>
                  <a:gd name="connsiteX29" fmla="*/ 24664 w 144426"/>
                  <a:gd name="connsiteY29" fmla="*/ 33055 h 253890"/>
                  <a:gd name="connsiteX30" fmla="*/ 18816 w 144426"/>
                  <a:gd name="connsiteY30" fmla="*/ 8772 h 253890"/>
                  <a:gd name="connsiteX31" fmla="*/ 19452 w 144426"/>
                  <a:gd name="connsiteY31" fmla="*/ 0 h 253890"/>
                  <a:gd name="connsiteX32" fmla="*/ 34962 w 144426"/>
                  <a:gd name="connsiteY32" fmla="*/ 0 h 253890"/>
                  <a:gd name="connsiteX33" fmla="*/ 35217 w 144426"/>
                  <a:gd name="connsiteY33" fmla="*/ 5340 h 253890"/>
                  <a:gd name="connsiteX34" fmla="*/ 44370 w 144426"/>
                  <a:gd name="connsiteY34" fmla="*/ 24919 h 253890"/>
                  <a:gd name="connsiteX35" fmla="*/ 68145 w 144426"/>
                  <a:gd name="connsiteY35" fmla="*/ 33310 h 253890"/>
                  <a:gd name="connsiteX36" fmla="*/ 91665 w 144426"/>
                  <a:gd name="connsiteY36" fmla="*/ 24792 h 253890"/>
                  <a:gd name="connsiteX37" fmla="*/ 100183 w 144426"/>
                  <a:gd name="connsiteY37" fmla="*/ 5340 h 253890"/>
                  <a:gd name="connsiteX38" fmla="*/ 100438 w 144426"/>
                  <a:gd name="connsiteY38" fmla="*/ 0 h 253890"/>
                  <a:gd name="connsiteX39" fmla="*/ 115694 w 144426"/>
                  <a:gd name="connsiteY39" fmla="*/ 0 h 253890"/>
                  <a:gd name="connsiteX40" fmla="*/ 116330 w 144426"/>
                  <a:gd name="connsiteY40" fmla="*/ 8518 h 253890"/>
                  <a:gd name="connsiteX41" fmla="*/ 110354 w 144426"/>
                  <a:gd name="connsiteY41" fmla="*/ 32674 h 253890"/>
                  <a:gd name="connsiteX42" fmla="*/ 93318 w 144426"/>
                  <a:gd name="connsiteY42" fmla="*/ 50473 h 253890"/>
                  <a:gd name="connsiteX43" fmla="*/ 68145 w 144426"/>
                  <a:gd name="connsiteY43" fmla="*/ 57084 h 253890"/>
                  <a:gd name="connsiteX44" fmla="*/ 41828 w 144426"/>
                  <a:gd name="connsiteY44" fmla="*/ 50600 h 253890"/>
                  <a:gd name="connsiteX45" fmla="*/ 79587 w 144426"/>
                  <a:gd name="connsiteY45" fmla="*/ 229227 h 253890"/>
                  <a:gd name="connsiteX46" fmla="*/ 97768 w 144426"/>
                  <a:gd name="connsiteY46" fmla="*/ 218039 h 253890"/>
                  <a:gd name="connsiteX47" fmla="*/ 97768 w 144426"/>
                  <a:gd name="connsiteY47" fmla="*/ 167438 h 253890"/>
                  <a:gd name="connsiteX48" fmla="*/ 49456 w 144426"/>
                  <a:gd name="connsiteY48" fmla="*/ 177228 h 253890"/>
                  <a:gd name="connsiteX49" fmla="*/ 33183 w 144426"/>
                  <a:gd name="connsiteY49" fmla="*/ 202909 h 253890"/>
                  <a:gd name="connsiteX50" fmla="*/ 40938 w 144426"/>
                  <a:gd name="connsiteY50" fmla="*/ 226302 h 253890"/>
                  <a:gd name="connsiteX51" fmla="*/ 61915 w 144426"/>
                  <a:gd name="connsiteY51" fmla="*/ 233804 h 253890"/>
                  <a:gd name="connsiteX52" fmla="*/ 79587 w 144426"/>
                  <a:gd name="connsiteY52" fmla="*/ 229227 h 25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4426" h="253890">
                    <a:moveTo>
                      <a:pt x="27843" y="165913"/>
                    </a:moveTo>
                    <a:cubicBezTo>
                      <a:pt x="46278" y="157140"/>
                      <a:pt x="69544" y="152563"/>
                      <a:pt x="97768" y="151928"/>
                    </a:cubicBezTo>
                    <a:lnTo>
                      <a:pt x="97768" y="143664"/>
                    </a:lnTo>
                    <a:cubicBezTo>
                      <a:pt x="97768" y="134510"/>
                      <a:pt x="96751" y="127263"/>
                      <a:pt x="94844" y="121924"/>
                    </a:cubicBezTo>
                    <a:cubicBezTo>
                      <a:pt x="92937" y="116584"/>
                      <a:pt x="89504" y="112770"/>
                      <a:pt x="84673" y="110354"/>
                    </a:cubicBezTo>
                    <a:cubicBezTo>
                      <a:pt x="79842" y="107939"/>
                      <a:pt x="73103" y="106667"/>
                      <a:pt x="64204" y="106667"/>
                    </a:cubicBezTo>
                    <a:cubicBezTo>
                      <a:pt x="54160" y="106667"/>
                      <a:pt x="45260" y="108066"/>
                      <a:pt x="37251" y="110863"/>
                    </a:cubicBezTo>
                    <a:cubicBezTo>
                      <a:pt x="29368" y="113660"/>
                      <a:pt x="21486" y="117220"/>
                      <a:pt x="13603" y="121288"/>
                    </a:cubicBezTo>
                    <a:lnTo>
                      <a:pt x="6230" y="106032"/>
                    </a:lnTo>
                    <a:cubicBezTo>
                      <a:pt x="8772" y="103870"/>
                      <a:pt x="13476" y="101073"/>
                      <a:pt x="20342" y="97513"/>
                    </a:cubicBezTo>
                    <a:cubicBezTo>
                      <a:pt x="27207" y="93954"/>
                      <a:pt x="35090" y="90902"/>
                      <a:pt x="44116" y="88105"/>
                    </a:cubicBezTo>
                    <a:cubicBezTo>
                      <a:pt x="53143" y="85308"/>
                      <a:pt x="62170" y="84037"/>
                      <a:pt x="71196" y="84037"/>
                    </a:cubicBezTo>
                    <a:cubicBezTo>
                      <a:pt x="85054" y="84037"/>
                      <a:pt x="96115" y="85944"/>
                      <a:pt x="104252" y="89758"/>
                    </a:cubicBezTo>
                    <a:cubicBezTo>
                      <a:pt x="112388" y="93572"/>
                      <a:pt x="118237" y="99675"/>
                      <a:pt x="121797" y="108066"/>
                    </a:cubicBezTo>
                    <a:cubicBezTo>
                      <a:pt x="125356" y="116457"/>
                      <a:pt x="127136" y="127772"/>
                      <a:pt x="127136" y="141884"/>
                    </a:cubicBezTo>
                    <a:lnTo>
                      <a:pt x="127136" y="236219"/>
                    </a:lnTo>
                    <a:lnTo>
                      <a:pt x="144427" y="236219"/>
                    </a:lnTo>
                    <a:lnTo>
                      <a:pt x="144427" y="249187"/>
                    </a:lnTo>
                    <a:cubicBezTo>
                      <a:pt x="140486" y="250204"/>
                      <a:pt x="135527" y="251094"/>
                      <a:pt x="129552" y="252111"/>
                    </a:cubicBezTo>
                    <a:cubicBezTo>
                      <a:pt x="123576" y="253128"/>
                      <a:pt x="118364" y="253637"/>
                      <a:pt x="113787" y="253637"/>
                    </a:cubicBezTo>
                    <a:cubicBezTo>
                      <a:pt x="108320" y="253637"/>
                      <a:pt x="104633" y="252747"/>
                      <a:pt x="102599" y="251094"/>
                    </a:cubicBezTo>
                    <a:cubicBezTo>
                      <a:pt x="100692" y="249441"/>
                      <a:pt x="99675" y="245754"/>
                      <a:pt x="99675" y="240033"/>
                    </a:cubicBezTo>
                    <a:lnTo>
                      <a:pt x="99675" y="230371"/>
                    </a:lnTo>
                    <a:cubicBezTo>
                      <a:pt x="93826" y="236219"/>
                      <a:pt x="86580" y="241686"/>
                      <a:pt x="78062" y="246517"/>
                    </a:cubicBezTo>
                    <a:cubicBezTo>
                      <a:pt x="69544" y="251475"/>
                      <a:pt x="59881" y="253891"/>
                      <a:pt x="49075" y="253891"/>
                    </a:cubicBezTo>
                    <a:cubicBezTo>
                      <a:pt x="34962" y="253891"/>
                      <a:pt x="23266" y="249823"/>
                      <a:pt x="13985" y="241686"/>
                    </a:cubicBezTo>
                    <a:cubicBezTo>
                      <a:pt x="4704" y="233549"/>
                      <a:pt x="0" y="221853"/>
                      <a:pt x="0" y="206596"/>
                    </a:cubicBezTo>
                    <a:cubicBezTo>
                      <a:pt x="254" y="188289"/>
                      <a:pt x="9408" y="174685"/>
                      <a:pt x="27843" y="165913"/>
                    </a:cubicBezTo>
                    <a:close/>
                    <a:moveTo>
                      <a:pt x="41828" y="50600"/>
                    </a:moveTo>
                    <a:cubicBezTo>
                      <a:pt x="34327" y="46278"/>
                      <a:pt x="28606" y="40429"/>
                      <a:pt x="24664" y="33055"/>
                    </a:cubicBezTo>
                    <a:cubicBezTo>
                      <a:pt x="20723" y="25681"/>
                      <a:pt x="18816" y="17672"/>
                      <a:pt x="18816" y="8772"/>
                    </a:cubicBezTo>
                    <a:cubicBezTo>
                      <a:pt x="18816" y="4450"/>
                      <a:pt x="19070" y="1526"/>
                      <a:pt x="19452" y="0"/>
                    </a:cubicBezTo>
                    <a:lnTo>
                      <a:pt x="34962" y="0"/>
                    </a:lnTo>
                    <a:cubicBezTo>
                      <a:pt x="34962" y="2161"/>
                      <a:pt x="35090" y="3941"/>
                      <a:pt x="35217" y="5340"/>
                    </a:cubicBezTo>
                    <a:cubicBezTo>
                      <a:pt x="35980" y="12841"/>
                      <a:pt x="39031" y="19325"/>
                      <a:pt x="44370" y="24919"/>
                    </a:cubicBezTo>
                    <a:cubicBezTo>
                      <a:pt x="49710" y="30513"/>
                      <a:pt x="57593" y="33310"/>
                      <a:pt x="68145" y="33310"/>
                    </a:cubicBezTo>
                    <a:cubicBezTo>
                      <a:pt x="78697" y="33310"/>
                      <a:pt x="86580" y="30513"/>
                      <a:pt x="91665" y="24792"/>
                    </a:cubicBezTo>
                    <a:cubicBezTo>
                      <a:pt x="96751" y="19070"/>
                      <a:pt x="99548" y="12586"/>
                      <a:pt x="100183" y="5340"/>
                    </a:cubicBezTo>
                    <a:cubicBezTo>
                      <a:pt x="100565" y="2543"/>
                      <a:pt x="100692" y="890"/>
                      <a:pt x="100438" y="0"/>
                    </a:cubicBezTo>
                    <a:lnTo>
                      <a:pt x="115694" y="0"/>
                    </a:lnTo>
                    <a:cubicBezTo>
                      <a:pt x="116075" y="3178"/>
                      <a:pt x="116330" y="5975"/>
                      <a:pt x="116330" y="8518"/>
                    </a:cubicBezTo>
                    <a:cubicBezTo>
                      <a:pt x="116330" y="17163"/>
                      <a:pt x="114295" y="25173"/>
                      <a:pt x="110354" y="32674"/>
                    </a:cubicBezTo>
                    <a:cubicBezTo>
                      <a:pt x="106286" y="40175"/>
                      <a:pt x="100692" y="46023"/>
                      <a:pt x="93318" y="50473"/>
                    </a:cubicBezTo>
                    <a:cubicBezTo>
                      <a:pt x="85944" y="54923"/>
                      <a:pt x="77553" y="57084"/>
                      <a:pt x="68145" y="57084"/>
                    </a:cubicBezTo>
                    <a:cubicBezTo>
                      <a:pt x="58101" y="57084"/>
                      <a:pt x="49329" y="54923"/>
                      <a:pt x="41828" y="50600"/>
                    </a:cubicBezTo>
                    <a:close/>
                    <a:moveTo>
                      <a:pt x="79587" y="229227"/>
                    </a:moveTo>
                    <a:cubicBezTo>
                      <a:pt x="86198" y="226048"/>
                      <a:pt x="92301" y="222361"/>
                      <a:pt x="97768" y="218039"/>
                    </a:cubicBezTo>
                    <a:lnTo>
                      <a:pt x="97768" y="167438"/>
                    </a:lnTo>
                    <a:cubicBezTo>
                      <a:pt x="76409" y="167438"/>
                      <a:pt x="60262" y="170744"/>
                      <a:pt x="49456" y="177228"/>
                    </a:cubicBezTo>
                    <a:cubicBezTo>
                      <a:pt x="38522" y="183839"/>
                      <a:pt x="33183" y="192357"/>
                      <a:pt x="33183" y="202909"/>
                    </a:cubicBezTo>
                    <a:cubicBezTo>
                      <a:pt x="33183" y="213462"/>
                      <a:pt x="35725" y="221217"/>
                      <a:pt x="40938" y="226302"/>
                    </a:cubicBezTo>
                    <a:cubicBezTo>
                      <a:pt x="46150" y="231261"/>
                      <a:pt x="53143" y="233804"/>
                      <a:pt x="61915" y="233804"/>
                    </a:cubicBezTo>
                    <a:cubicBezTo>
                      <a:pt x="67001" y="233931"/>
                      <a:pt x="72849" y="232405"/>
                      <a:pt x="79587" y="229227"/>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4" name="Freeform: Shape 44">
                <a:extLst>
                  <a:ext uri="{FF2B5EF4-FFF2-40B4-BE49-F238E27FC236}">
                    <a16:creationId xmlns:a16="http://schemas.microsoft.com/office/drawing/2014/main" id="{3416BC7F-8A5A-D1CE-B859-395267CDCABF}"/>
                  </a:ext>
                </a:extLst>
              </p:cNvPr>
              <p:cNvSpPr/>
              <p:nvPr/>
            </p:nvSpPr>
            <p:spPr>
              <a:xfrm>
                <a:off x="2892911" y="1873147"/>
                <a:ext cx="106031" cy="208376"/>
              </a:xfrm>
              <a:custGeom>
                <a:avLst/>
                <a:gdLst>
                  <a:gd name="connsiteX0" fmla="*/ 29369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9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9"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700" y="200112"/>
                      <a:pt x="83274" y="203418"/>
                    </a:cubicBezTo>
                    <a:cubicBezTo>
                      <a:pt x="72849" y="206724"/>
                      <a:pt x="63187" y="208376"/>
                      <a:pt x="54669" y="208376"/>
                    </a:cubicBezTo>
                    <a:cubicBezTo>
                      <a:pt x="43226" y="208376"/>
                      <a:pt x="34835" y="205834"/>
                      <a:pt x="29369"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5" name="Freeform: Shape 45">
                <a:extLst>
                  <a:ext uri="{FF2B5EF4-FFF2-40B4-BE49-F238E27FC236}">
                    <a16:creationId xmlns:a16="http://schemas.microsoft.com/office/drawing/2014/main" id="{E1D9AAD5-8A84-F38A-FA1A-DF525BF8B576}"/>
                  </a:ext>
                </a:extLst>
              </p:cNvPr>
              <p:cNvSpPr/>
              <p:nvPr/>
            </p:nvSpPr>
            <p:spPr>
              <a:xfrm>
                <a:off x="3016361" y="1911924"/>
                <a:ext cx="144426" cy="169853"/>
              </a:xfrm>
              <a:custGeom>
                <a:avLst/>
                <a:gdLst>
                  <a:gd name="connsiteX0" fmla="*/ 27843 w 144426"/>
                  <a:gd name="connsiteY0" fmla="*/ 81876 h 169853"/>
                  <a:gd name="connsiteX1" fmla="*/ 97768 w 144426"/>
                  <a:gd name="connsiteY1" fmla="*/ 67891 h 169853"/>
                  <a:gd name="connsiteX2" fmla="*/ 97768 w 144426"/>
                  <a:gd name="connsiteY2" fmla="*/ 59627 h 169853"/>
                  <a:gd name="connsiteX3" fmla="*/ 94844 w 144426"/>
                  <a:gd name="connsiteY3" fmla="*/ 37887 h 169853"/>
                  <a:gd name="connsiteX4" fmla="*/ 84673 w 144426"/>
                  <a:gd name="connsiteY4" fmla="*/ 26317 h 169853"/>
                  <a:gd name="connsiteX5" fmla="*/ 64204 w 144426"/>
                  <a:gd name="connsiteY5" fmla="*/ 22630 h 169853"/>
                  <a:gd name="connsiteX6" fmla="*/ 37251 w 144426"/>
                  <a:gd name="connsiteY6" fmla="*/ 26826 h 169853"/>
                  <a:gd name="connsiteX7" fmla="*/ 13604 w 144426"/>
                  <a:gd name="connsiteY7" fmla="*/ 37251 h 169853"/>
                  <a:gd name="connsiteX8" fmla="*/ 6230 w 144426"/>
                  <a:gd name="connsiteY8" fmla="*/ 21995 h 169853"/>
                  <a:gd name="connsiteX9" fmla="*/ 20342 w 144426"/>
                  <a:gd name="connsiteY9" fmla="*/ 13476 h 169853"/>
                  <a:gd name="connsiteX10" fmla="*/ 44116 w 144426"/>
                  <a:gd name="connsiteY10" fmla="*/ 4068 h 169853"/>
                  <a:gd name="connsiteX11" fmla="*/ 71196 w 144426"/>
                  <a:gd name="connsiteY11" fmla="*/ 0 h 169853"/>
                  <a:gd name="connsiteX12" fmla="*/ 104252 w 144426"/>
                  <a:gd name="connsiteY12" fmla="*/ 5721 h 169853"/>
                  <a:gd name="connsiteX13" fmla="*/ 121797 w 144426"/>
                  <a:gd name="connsiteY13" fmla="*/ 24029 h 169853"/>
                  <a:gd name="connsiteX14" fmla="*/ 127136 w 144426"/>
                  <a:gd name="connsiteY14" fmla="*/ 57847 h 169853"/>
                  <a:gd name="connsiteX15" fmla="*/ 127136 w 144426"/>
                  <a:gd name="connsiteY15" fmla="*/ 152182 h 169853"/>
                  <a:gd name="connsiteX16" fmla="*/ 144427 w 144426"/>
                  <a:gd name="connsiteY16" fmla="*/ 152182 h 169853"/>
                  <a:gd name="connsiteX17" fmla="*/ 144427 w 144426"/>
                  <a:gd name="connsiteY17" fmla="*/ 165150 h 169853"/>
                  <a:gd name="connsiteX18" fmla="*/ 129552 w 144426"/>
                  <a:gd name="connsiteY18" fmla="*/ 168074 h 169853"/>
                  <a:gd name="connsiteX19" fmla="*/ 113787 w 144426"/>
                  <a:gd name="connsiteY19" fmla="*/ 169600 h 169853"/>
                  <a:gd name="connsiteX20" fmla="*/ 102599 w 144426"/>
                  <a:gd name="connsiteY20" fmla="*/ 167057 h 169853"/>
                  <a:gd name="connsiteX21" fmla="*/ 99675 w 144426"/>
                  <a:gd name="connsiteY21" fmla="*/ 155996 h 169853"/>
                  <a:gd name="connsiteX22" fmla="*/ 99675 w 144426"/>
                  <a:gd name="connsiteY22" fmla="*/ 146334 h 169853"/>
                  <a:gd name="connsiteX23" fmla="*/ 78062 w 144426"/>
                  <a:gd name="connsiteY23" fmla="*/ 162480 h 169853"/>
                  <a:gd name="connsiteX24" fmla="*/ 49075 w 144426"/>
                  <a:gd name="connsiteY24" fmla="*/ 169854 h 169853"/>
                  <a:gd name="connsiteX25" fmla="*/ 13985 w 144426"/>
                  <a:gd name="connsiteY25" fmla="*/ 157649 h 169853"/>
                  <a:gd name="connsiteX26" fmla="*/ 0 w 144426"/>
                  <a:gd name="connsiteY26" fmla="*/ 122559 h 169853"/>
                  <a:gd name="connsiteX27" fmla="*/ 27843 w 144426"/>
                  <a:gd name="connsiteY27" fmla="*/ 81876 h 169853"/>
                  <a:gd name="connsiteX28" fmla="*/ 79587 w 144426"/>
                  <a:gd name="connsiteY28" fmla="*/ 145190 h 169853"/>
                  <a:gd name="connsiteX29" fmla="*/ 97768 w 144426"/>
                  <a:gd name="connsiteY29" fmla="*/ 134002 h 169853"/>
                  <a:gd name="connsiteX30" fmla="*/ 97768 w 144426"/>
                  <a:gd name="connsiteY30" fmla="*/ 83401 h 169853"/>
                  <a:gd name="connsiteX31" fmla="*/ 49456 w 144426"/>
                  <a:gd name="connsiteY31" fmla="*/ 93191 h 169853"/>
                  <a:gd name="connsiteX32" fmla="*/ 33183 w 144426"/>
                  <a:gd name="connsiteY32" fmla="*/ 118872 h 169853"/>
                  <a:gd name="connsiteX33" fmla="*/ 40938 w 144426"/>
                  <a:gd name="connsiteY33" fmla="*/ 142265 h 169853"/>
                  <a:gd name="connsiteX34" fmla="*/ 61915 w 144426"/>
                  <a:gd name="connsiteY34" fmla="*/ 149766 h 169853"/>
                  <a:gd name="connsiteX35" fmla="*/ 79587 w 144426"/>
                  <a:gd name="connsiteY35" fmla="*/ 145190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4426" h="169853">
                    <a:moveTo>
                      <a:pt x="27843" y="81876"/>
                    </a:moveTo>
                    <a:cubicBezTo>
                      <a:pt x="46278" y="73103"/>
                      <a:pt x="69544" y="68526"/>
                      <a:pt x="97768" y="67891"/>
                    </a:cubicBezTo>
                    <a:lnTo>
                      <a:pt x="97768" y="59627"/>
                    </a:lnTo>
                    <a:cubicBezTo>
                      <a:pt x="97768" y="50473"/>
                      <a:pt x="96751" y="43226"/>
                      <a:pt x="94844" y="37887"/>
                    </a:cubicBezTo>
                    <a:cubicBezTo>
                      <a:pt x="92937" y="32547"/>
                      <a:pt x="89504" y="28733"/>
                      <a:pt x="84673" y="26317"/>
                    </a:cubicBezTo>
                    <a:cubicBezTo>
                      <a:pt x="79842" y="23902"/>
                      <a:pt x="73103" y="22630"/>
                      <a:pt x="64204" y="22630"/>
                    </a:cubicBezTo>
                    <a:cubicBezTo>
                      <a:pt x="54160" y="22630"/>
                      <a:pt x="45260" y="24029"/>
                      <a:pt x="37251" y="26826"/>
                    </a:cubicBezTo>
                    <a:cubicBezTo>
                      <a:pt x="29368" y="29623"/>
                      <a:pt x="21486" y="33182"/>
                      <a:pt x="13604" y="37251"/>
                    </a:cubicBezTo>
                    <a:lnTo>
                      <a:pt x="6230" y="21995"/>
                    </a:lnTo>
                    <a:cubicBezTo>
                      <a:pt x="8772" y="19833"/>
                      <a:pt x="13476" y="17036"/>
                      <a:pt x="20342" y="13476"/>
                    </a:cubicBezTo>
                    <a:cubicBezTo>
                      <a:pt x="27207" y="9917"/>
                      <a:pt x="35090" y="6865"/>
                      <a:pt x="44116" y="4068"/>
                    </a:cubicBezTo>
                    <a:cubicBezTo>
                      <a:pt x="53143" y="1271"/>
                      <a:pt x="62170" y="0"/>
                      <a:pt x="71196" y="0"/>
                    </a:cubicBezTo>
                    <a:cubicBezTo>
                      <a:pt x="85054" y="0"/>
                      <a:pt x="96115" y="1907"/>
                      <a:pt x="104252" y="5721"/>
                    </a:cubicBezTo>
                    <a:cubicBezTo>
                      <a:pt x="112388" y="9535"/>
                      <a:pt x="118237" y="15638"/>
                      <a:pt x="121797" y="24029"/>
                    </a:cubicBezTo>
                    <a:cubicBezTo>
                      <a:pt x="125356" y="32420"/>
                      <a:pt x="127136" y="43735"/>
                      <a:pt x="127136" y="57847"/>
                    </a:cubicBezTo>
                    <a:lnTo>
                      <a:pt x="127136" y="152182"/>
                    </a:lnTo>
                    <a:lnTo>
                      <a:pt x="144427" y="152182"/>
                    </a:lnTo>
                    <a:lnTo>
                      <a:pt x="144427" y="165150"/>
                    </a:lnTo>
                    <a:cubicBezTo>
                      <a:pt x="140486" y="166167"/>
                      <a:pt x="135527" y="167057"/>
                      <a:pt x="129552" y="168074"/>
                    </a:cubicBezTo>
                    <a:cubicBezTo>
                      <a:pt x="123576" y="169091"/>
                      <a:pt x="118364" y="169600"/>
                      <a:pt x="113787" y="169600"/>
                    </a:cubicBezTo>
                    <a:cubicBezTo>
                      <a:pt x="108320" y="169600"/>
                      <a:pt x="104633" y="168710"/>
                      <a:pt x="102599" y="167057"/>
                    </a:cubicBezTo>
                    <a:cubicBezTo>
                      <a:pt x="100692" y="165404"/>
                      <a:pt x="99675" y="161717"/>
                      <a:pt x="99675" y="155996"/>
                    </a:cubicBezTo>
                    <a:lnTo>
                      <a:pt x="99675" y="146334"/>
                    </a:lnTo>
                    <a:cubicBezTo>
                      <a:pt x="93827" y="152182"/>
                      <a:pt x="86580" y="157649"/>
                      <a:pt x="78062" y="162480"/>
                    </a:cubicBezTo>
                    <a:cubicBezTo>
                      <a:pt x="69544" y="167438"/>
                      <a:pt x="59881" y="169854"/>
                      <a:pt x="49075" y="169854"/>
                    </a:cubicBezTo>
                    <a:cubicBezTo>
                      <a:pt x="34962" y="169854"/>
                      <a:pt x="23266" y="165786"/>
                      <a:pt x="13985" y="157649"/>
                    </a:cubicBezTo>
                    <a:cubicBezTo>
                      <a:pt x="4704" y="149512"/>
                      <a:pt x="0" y="137816"/>
                      <a:pt x="0" y="122559"/>
                    </a:cubicBezTo>
                    <a:cubicBezTo>
                      <a:pt x="254" y="104252"/>
                      <a:pt x="9408" y="90648"/>
                      <a:pt x="27843" y="81876"/>
                    </a:cubicBezTo>
                    <a:close/>
                    <a:moveTo>
                      <a:pt x="79587" y="145190"/>
                    </a:moveTo>
                    <a:cubicBezTo>
                      <a:pt x="86198" y="142011"/>
                      <a:pt x="92301" y="138324"/>
                      <a:pt x="97768" y="134002"/>
                    </a:cubicBezTo>
                    <a:lnTo>
                      <a:pt x="97768" y="83401"/>
                    </a:lnTo>
                    <a:cubicBezTo>
                      <a:pt x="76409" y="83401"/>
                      <a:pt x="60263" y="86707"/>
                      <a:pt x="49456" y="93191"/>
                    </a:cubicBezTo>
                    <a:cubicBezTo>
                      <a:pt x="38522" y="99802"/>
                      <a:pt x="33183" y="108320"/>
                      <a:pt x="33183" y="118872"/>
                    </a:cubicBezTo>
                    <a:cubicBezTo>
                      <a:pt x="33183" y="129425"/>
                      <a:pt x="35725" y="137180"/>
                      <a:pt x="40938" y="142265"/>
                    </a:cubicBezTo>
                    <a:cubicBezTo>
                      <a:pt x="46151" y="147224"/>
                      <a:pt x="53143" y="149766"/>
                      <a:pt x="61915" y="149766"/>
                    </a:cubicBezTo>
                    <a:cubicBezTo>
                      <a:pt x="67128" y="149894"/>
                      <a:pt x="72976" y="148368"/>
                      <a:pt x="79587" y="14519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6" name="Freeform: Shape 46">
                <a:extLst>
                  <a:ext uri="{FF2B5EF4-FFF2-40B4-BE49-F238E27FC236}">
                    <a16:creationId xmlns:a16="http://schemas.microsoft.com/office/drawing/2014/main" id="{04057CB0-4EEF-8E27-AE10-0B57E1A81875}"/>
                  </a:ext>
                </a:extLst>
              </p:cNvPr>
              <p:cNvSpPr/>
              <p:nvPr/>
            </p:nvSpPr>
            <p:spPr>
              <a:xfrm>
                <a:off x="3177442" y="1873147"/>
                <a:ext cx="106031" cy="208376"/>
              </a:xfrm>
              <a:custGeom>
                <a:avLst/>
                <a:gdLst>
                  <a:gd name="connsiteX0" fmla="*/ 29368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8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8"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699" y="200112"/>
                      <a:pt x="83274" y="203418"/>
                    </a:cubicBezTo>
                    <a:cubicBezTo>
                      <a:pt x="72849" y="206724"/>
                      <a:pt x="63187" y="208376"/>
                      <a:pt x="54669" y="208376"/>
                    </a:cubicBezTo>
                    <a:cubicBezTo>
                      <a:pt x="43099" y="208376"/>
                      <a:pt x="34835" y="205834"/>
                      <a:pt x="29368"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7" name="Freeform: Shape 47">
                <a:extLst>
                  <a:ext uri="{FF2B5EF4-FFF2-40B4-BE49-F238E27FC236}">
                    <a16:creationId xmlns:a16="http://schemas.microsoft.com/office/drawing/2014/main" id="{4F22DC4B-3DFE-E390-CA19-23144E3CF1DB}"/>
                  </a:ext>
                </a:extLst>
              </p:cNvPr>
              <p:cNvSpPr/>
              <p:nvPr/>
            </p:nvSpPr>
            <p:spPr>
              <a:xfrm>
                <a:off x="3300510" y="1911034"/>
                <a:ext cx="135145" cy="170871"/>
              </a:xfrm>
              <a:custGeom>
                <a:avLst/>
                <a:gdLst>
                  <a:gd name="connsiteX0" fmla="*/ 18689 w 135145"/>
                  <a:gd name="connsiteY0" fmla="*/ 147605 h 170871"/>
                  <a:gd name="connsiteX1" fmla="*/ 0 w 135145"/>
                  <a:gd name="connsiteY1" fmla="*/ 85563 h 170871"/>
                  <a:gd name="connsiteX2" fmla="*/ 9662 w 135145"/>
                  <a:gd name="connsiteY2" fmla="*/ 40556 h 170871"/>
                  <a:gd name="connsiteX3" fmla="*/ 36869 w 135145"/>
                  <a:gd name="connsiteY3" fmla="*/ 10552 h 170871"/>
                  <a:gd name="connsiteX4" fmla="*/ 76663 w 135145"/>
                  <a:gd name="connsiteY4" fmla="*/ 0 h 170871"/>
                  <a:gd name="connsiteX5" fmla="*/ 119127 w 135145"/>
                  <a:gd name="connsiteY5" fmla="*/ 15129 h 170871"/>
                  <a:gd name="connsiteX6" fmla="*/ 135146 w 135145"/>
                  <a:gd name="connsiteY6" fmla="*/ 58483 h 170871"/>
                  <a:gd name="connsiteX7" fmla="*/ 133112 w 135145"/>
                  <a:gd name="connsiteY7" fmla="*/ 85817 h 170871"/>
                  <a:gd name="connsiteX8" fmla="*/ 32038 w 135145"/>
                  <a:gd name="connsiteY8" fmla="*/ 85817 h 170871"/>
                  <a:gd name="connsiteX9" fmla="*/ 45515 w 135145"/>
                  <a:gd name="connsiteY9" fmla="*/ 132730 h 170871"/>
                  <a:gd name="connsiteX10" fmla="*/ 82257 w 135145"/>
                  <a:gd name="connsiteY10" fmla="*/ 150529 h 170871"/>
                  <a:gd name="connsiteX11" fmla="*/ 106794 w 135145"/>
                  <a:gd name="connsiteY11" fmla="*/ 146334 h 170871"/>
                  <a:gd name="connsiteX12" fmla="*/ 126628 w 135145"/>
                  <a:gd name="connsiteY12" fmla="*/ 136163 h 170871"/>
                  <a:gd name="connsiteX13" fmla="*/ 132222 w 135145"/>
                  <a:gd name="connsiteY13" fmla="*/ 149131 h 170871"/>
                  <a:gd name="connsiteX14" fmla="*/ 106921 w 135145"/>
                  <a:gd name="connsiteY14" fmla="*/ 164387 h 170871"/>
                  <a:gd name="connsiteX15" fmla="*/ 72849 w 135145"/>
                  <a:gd name="connsiteY15" fmla="*/ 170871 h 170871"/>
                  <a:gd name="connsiteX16" fmla="*/ 18689 w 135145"/>
                  <a:gd name="connsiteY16" fmla="*/ 147605 h 170871"/>
                  <a:gd name="connsiteX17" fmla="*/ 102853 w 135145"/>
                  <a:gd name="connsiteY17" fmla="*/ 70306 h 170871"/>
                  <a:gd name="connsiteX18" fmla="*/ 103743 w 135145"/>
                  <a:gd name="connsiteY18" fmla="*/ 57720 h 170871"/>
                  <a:gd name="connsiteX19" fmla="*/ 95606 w 135145"/>
                  <a:gd name="connsiteY19" fmla="*/ 27589 h 170871"/>
                  <a:gd name="connsiteX20" fmla="*/ 71069 w 135145"/>
                  <a:gd name="connsiteY20" fmla="*/ 16528 h 170871"/>
                  <a:gd name="connsiteX21" fmla="*/ 43862 w 135145"/>
                  <a:gd name="connsiteY21" fmla="*/ 28860 h 170871"/>
                  <a:gd name="connsiteX22" fmla="*/ 32293 w 135145"/>
                  <a:gd name="connsiteY22" fmla="*/ 70306 h 170871"/>
                  <a:gd name="connsiteX23" fmla="*/ 102853 w 135145"/>
                  <a:gd name="connsiteY23" fmla="*/ 70306 h 17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5145" h="170871">
                    <a:moveTo>
                      <a:pt x="18689" y="147605"/>
                    </a:moveTo>
                    <a:cubicBezTo>
                      <a:pt x="6230" y="132095"/>
                      <a:pt x="0" y="111499"/>
                      <a:pt x="0" y="85563"/>
                    </a:cubicBezTo>
                    <a:cubicBezTo>
                      <a:pt x="0" y="68527"/>
                      <a:pt x="3178" y="53524"/>
                      <a:pt x="9662" y="40556"/>
                    </a:cubicBezTo>
                    <a:cubicBezTo>
                      <a:pt x="16146" y="27589"/>
                      <a:pt x="25173" y="17672"/>
                      <a:pt x="36869" y="10552"/>
                    </a:cubicBezTo>
                    <a:cubicBezTo>
                      <a:pt x="48566" y="3433"/>
                      <a:pt x="61788" y="0"/>
                      <a:pt x="76663" y="0"/>
                    </a:cubicBezTo>
                    <a:cubicBezTo>
                      <a:pt x="94844" y="0"/>
                      <a:pt x="109083" y="5085"/>
                      <a:pt x="119127" y="15129"/>
                    </a:cubicBezTo>
                    <a:cubicBezTo>
                      <a:pt x="129170" y="25173"/>
                      <a:pt x="134510" y="39667"/>
                      <a:pt x="135146" y="58483"/>
                    </a:cubicBezTo>
                    <a:cubicBezTo>
                      <a:pt x="135146" y="70433"/>
                      <a:pt x="134510" y="79587"/>
                      <a:pt x="133112" y="85817"/>
                    </a:cubicBezTo>
                    <a:lnTo>
                      <a:pt x="32038" y="85817"/>
                    </a:lnTo>
                    <a:cubicBezTo>
                      <a:pt x="32420" y="105269"/>
                      <a:pt x="36869" y="120779"/>
                      <a:pt x="45515" y="132730"/>
                    </a:cubicBezTo>
                    <a:cubicBezTo>
                      <a:pt x="54160" y="144554"/>
                      <a:pt x="66365" y="150529"/>
                      <a:pt x="82257" y="150529"/>
                    </a:cubicBezTo>
                    <a:cubicBezTo>
                      <a:pt x="90140" y="150529"/>
                      <a:pt x="98276" y="149131"/>
                      <a:pt x="106794" y="146334"/>
                    </a:cubicBezTo>
                    <a:cubicBezTo>
                      <a:pt x="115312" y="143537"/>
                      <a:pt x="121924" y="140104"/>
                      <a:pt x="126628" y="136163"/>
                    </a:cubicBezTo>
                    <a:lnTo>
                      <a:pt x="132222" y="149131"/>
                    </a:lnTo>
                    <a:cubicBezTo>
                      <a:pt x="126500" y="154979"/>
                      <a:pt x="118109" y="160065"/>
                      <a:pt x="106921" y="164387"/>
                    </a:cubicBezTo>
                    <a:cubicBezTo>
                      <a:pt x="95734" y="168710"/>
                      <a:pt x="84418" y="170871"/>
                      <a:pt x="72849" y="170871"/>
                    </a:cubicBezTo>
                    <a:cubicBezTo>
                      <a:pt x="49202" y="170871"/>
                      <a:pt x="31021" y="163116"/>
                      <a:pt x="18689" y="147605"/>
                    </a:cubicBezTo>
                    <a:close/>
                    <a:moveTo>
                      <a:pt x="102853" y="70306"/>
                    </a:moveTo>
                    <a:cubicBezTo>
                      <a:pt x="103489" y="66238"/>
                      <a:pt x="103743" y="62043"/>
                      <a:pt x="103743" y="57720"/>
                    </a:cubicBezTo>
                    <a:cubicBezTo>
                      <a:pt x="103489" y="45006"/>
                      <a:pt x="100819" y="34962"/>
                      <a:pt x="95606" y="27589"/>
                    </a:cubicBezTo>
                    <a:cubicBezTo>
                      <a:pt x="90394" y="20215"/>
                      <a:pt x="82257" y="16528"/>
                      <a:pt x="71069" y="16528"/>
                    </a:cubicBezTo>
                    <a:cubicBezTo>
                      <a:pt x="59754" y="16528"/>
                      <a:pt x="50600" y="20596"/>
                      <a:pt x="43862" y="28860"/>
                    </a:cubicBezTo>
                    <a:cubicBezTo>
                      <a:pt x="37124" y="37124"/>
                      <a:pt x="33183" y="50854"/>
                      <a:pt x="32293" y="70306"/>
                    </a:cubicBezTo>
                    <a:lnTo>
                      <a:pt x="102853" y="70306"/>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8" name="Freeform: Shape 48">
                <a:extLst>
                  <a:ext uri="{FF2B5EF4-FFF2-40B4-BE49-F238E27FC236}">
                    <a16:creationId xmlns:a16="http://schemas.microsoft.com/office/drawing/2014/main" id="{D2B7203B-0144-0CA2-ACA6-2526F34B26AA}"/>
                  </a:ext>
                </a:extLst>
              </p:cNvPr>
              <p:cNvSpPr/>
              <p:nvPr/>
            </p:nvSpPr>
            <p:spPr>
              <a:xfrm>
                <a:off x="3531517" y="1858272"/>
                <a:ext cx="169218" cy="220454"/>
              </a:xfrm>
              <a:custGeom>
                <a:avLst/>
                <a:gdLst>
                  <a:gd name="connsiteX0" fmla="*/ 24283 w 169218"/>
                  <a:gd name="connsiteY0" fmla="*/ 20215 h 220454"/>
                  <a:gd name="connsiteX1" fmla="*/ 1399 w 169218"/>
                  <a:gd name="connsiteY1" fmla="*/ 16655 h 220454"/>
                  <a:gd name="connsiteX2" fmla="*/ 1399 w 169218"/>
                  <a:gd name="connsiteY2" fmla="*/ 2034 h 220454"/>
                  <a:gd name="connsiteX3" fmla="*/ 40429 w 169218"/>
                  <a:gd name="connsiteY3" fmla="*/ 2034 h 220454"/>
                  <a:gd name="connsiteX4" fmla="*/ 61280 w 169218"/>
                  <a:gd name="connsiteY4" fmla="*/ 1144 h 220454"/>
                  <a:gd name="connsiteX5" fmla="*/ 91284 w 169218"/>
                  <a:gd name="connsiteY5" fmla="*/ 0 h 220454"/>
                  <a:gd name="connsiteX6" fmla="*/ 151546 w 169218"/>
                  <a:gd name="connsiteY6" fmla="*/ 15892 h 220454"/>
                  <a:gd name="connsiteX7" fmla="*/ 169218 w 169218"/>
                  <a:gd name="connsiteY7" fmla="*/ 62932 h 220454"/>
                  <a:gd name="connsiteX8" fmla="*/ 158412 w 169218"/>
                  <a:gd name="connsiteY8" fmla="*/ 103743 h 220454"/>
                  <a:gd name="connsiteX9" fmla="*/ 128280 w 169218"/>
                  <a:gd name="connsiteY9" fmla="*/ 130187 h 220454"/>
                  <a:gd name="connsiteX10" fmla="*/ 84037 w 169218"/>
                  <a:gd name="connsiteY10" fmla="*/ 139341 h 220454"/>
                  <a:gd name="connsiteX11" fmla="*/ 66747 w 169218"/>
                  <a:gd name="connsiteY11" fmla="*/ 138960 h 220454"/>
                  <a:gd name="connsiteX12" fmla="*/ 55813 w 169218"/>
                  <a:gd name="connsiteY12" fmla="*/ 138197 h 220454"/>
                  <a:gd name="connsiteX13" fmla="*/ 55813 w 169218"/>
                  <a:gd name="connsiteY13" fmla="*/ 202909 h 220454"/>
                  <a:gd name="connsiteX14" fmla="*/ 96115 w 169218"/>
                  <a:gd name="connsiteY14" fmla="*/ 206088 h 220454"/>
                  <a:gd name="connsiteX15" fmla="*/ 96115 w 169218"/>
                  <a:gd name="connsiteY15" fmla="*/ 220454 h 220454"/>
                  <a:gd name="connsiteX16" fmla="*/ 0 w 169218"/>
                  <a:gd name="connsiteY16" fmla="*/ 220454 h 220454"/>
                  <a:gd name="connsiteX17" fmla="*/ 0 w 169218"/>
                  <a:gd name="connsiteY17" fmla="*/ 206088 h 220454"/>
                  <a:gd name="connsiteX18" fmla="*/ 24410 w 169218"/>
                  <a:gd name="connsiteY18" fmla="*/ 203164 h 220454"/>
                  <a:gd name="connsiteX19" fmla="*/ 24410 w 169218"/>
                  <a:gd name="connsiteY19" fmla="*/ 20215 h 220454"/>
                  <a:gd name="connsiteX20" fmla="*/ 84037 w 169218"/>
                  <a:gd name="connsiteY20" fmla="*/ 123322 h 220454"/>
                  <a:gd name="connsiteX21" fmla="*/ 121797 w 169218"/>
                  <a:gd name="connsiteY21" fmla="*/ 109210 h 220454"/>
                  <a:gd name="connsiteX22" fmla="*/ 136290 w 169218"/>
                  <a:gd name="connsiteY22" fmla="*/ 63060 h 220454"/>
                  <a:gd name="connsiteX23" fmla="*/ 123703 w 169218"/>
                  <a:gd name="connsiteY23" fmla="*/ 26826 h 220454"/>
                  <a:gd name="connsiteX24" fmla="*/ 84291 w 169218"/>
                  <a:gd name="connsiteY24" fmla="*/ 15765 h 220454"/>
                  <a:gd name="connsiteX25" fmla="*/ 64331 w 169218"/>
                  <a:gd name="connsiteY25" fmla="*/ 16909 h 220454"/>
                  <a:gd name="connsiteX26" fmla="*/ 55813 w 169218"/>
                  <a:gd name="connsiteY26" fmla="*/ 17545 h 220454"/>
                  <a:gd name="connsiteX27" fmla="*/ 55813 w 169218"/>
                  <a:gd name="connsiteY27" fmla="*/ 121924 h 220454"/>
                  <a:gd name="connsiteX28" fmla="*/ 84037 w 169218"/>
                  <a:gd name="connsiteY28" fmla="*/ 123322 h 22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9218" h="220454">
                    <a:moveTo>
                      <a:pt x="24283" y="20215"/>
                    </a:moveTo>
                    <a:lnTo>
                      <a:pt x="1399" y="16655"/>
                    </a:lnTo>
                    <a:lnTo>
                      <a:pt x="1399" y="2034"/>
                    </a:lnTo>
                    <a:lnTo>
                      <a:pt x="40429" y="2034"/>
                    </a:lnTo>
                    <a:cubicBezTo>
                      <a:pt x="47422" y="2034"/>
                      <a:pt x="54414" y="1780"/>
                      <a:pt x="61280" y="1144"/>
                    </a:cubicBezTo>
                    <a:cubicBezTo>
                      <a:pt x="71832" y="381"/>
                      <a:pt x="81876" y="0"/>
                      <a:pt x="91284" y="0"/>
                    </a:cubicBezTo>
                    <a:cubicBezTo>
                      <a:pt x="119635" y="254"/>
                      <a:pt x="139723" y="5467"/>
                      <a:pt x="151546" y="15892"/>
                    </a:cubicBezTo>
                    <a:cubicBezTo>
                      <a:pt x="163243" y="26317"/>
                      <a:pt x="169218" y="41955"/>
                      <a:pt x="169218" y="62932"/>
                    </a:cubicBezTo>
                    <a:cubicBezTo>
                      <a:pt x="169218" y="78570"/>
                      <a:pt x="165531" y="92174"/>
                      <a:pt x="158412" y="103743"/>
                    </a:cubicBezTo>
                    <a:cubicBezTo>
                      <a:pt x="151165" y="115313"/>
                      <a:pt x="141121" y="124085"/>
                      <a:pt x="128280" y="130187"/>
                    </a:cubicBezTo>
                    <a:cubicBezTo>
                      <a:pt x="115440" y="136290"/>
                      <a:pt x="100692" y="139341"/>
                      <a:pt x="84037" y="139341"/>
                    </a:cubicBezTo>
                    <a:cubicBezTo>
                      <a:pt x="78316" y="139341"/>
                      <a:pt x="72595" y="139214"/>
                      <a:pt x="66747" y="138960"/>
                    </a:cubicBezTo>
                    <a:cubicBezTo>
                      <a:pt x="60898" y="138706"/>
                      <a:pt x="57211" y="138451"/>
                      <a:pt x="55813" y="138197"/>
                    </a:cubicBezTo>
                    <a:lnTo>
                      <a:pt x="55813" y="202909"/>
                    </a:lnTo>
                    <a:lnTo>
                      <a:pt x="96115" y="206088"/>
                    </a:lnTo>
                    <a:lnTo>
                      <a:pt x="96115" y="220454"/>
                    </a:lnTo>
                    <a:lnTo>
                      <a:pt x="0" y="220454"/>
                    </a:lnTo>
                    <a:lnTo>
                      <a:pt x="0" y="206088"/>
                    </a:lnTo>
                    <a:lnTo>
                      <a:pt x="24410" y="203164"/>
                    </a:lnTo>
                    <a:lnTo>
                      <a:pt x="24410" y="20215"/>
                    </a:lnTo>
                    <a:close/>
                    <a:moveTo>
                      <a:pt x="84037" y="123322"/>
                    </a:moveTo>
                    <a:cubicBezTo>
                      <a:pt x="99548" y="123322"/>
                      <a:pt x="112134" y="118618"/>
                      <a:pt x="121797" y="109210"/>
                    </a:cubicBezTo>
                    <a:cubicBezTo>
                      <a:pt x="131459" y="99802"/>
                      <a:pt x="136290" y="84418"/>
                      <a:pt x="136290" y="63060"/>
                    </a:cubicBezTo>
                    <a:cubicBezTo>
                      <a:pt x="136290" y="46278"/>
                      <a:pt x="132095" y="34073"/>
                      <a:pt x="123703" y="26826"/>
                    </a:cubicBezTo>
                    <a:cubicBezTo>
                      <a:pt x="115312" y="19452"/>
                      <a:pt x="102090" y="15765"/>
                      <a:pt x="84291" y="15765"/>
                    </a:cubicBezTo>
                    <a:cubicBezTo>
                      <a:pt x="78062" y="15765"/>
                      <a:pt x="71323" y="16146"/>
                      <a:pt x="64331" y="16909"/>
                    </a:cubicBezTo>
                    <a:cubicBezTo>
                      <a:pt x="60008" y="17291"/>
                      <a:pt x="57211" y="17545"/>
                      <a:pt x="55813" y="17545"/>
                    </a:cubicBezTo>
                    <a:lnTo>
                      <a:pt x="55813" y="121924"/>
                    </a:lnTo>
                    <a:cubicBezTo>
                      <a:pt x="61280" y="122941"/>
                      <a:pt x="70688" y="123322"/>
                      <a:pt x="84037" y="123322"/>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9" name="Freeform: Shape 49">
                <a:extLst>
                  <a:ext uri="{FF2B5EF4-FFF2-40B4-BE49-F238E27FC236}">
                    <a16:creationId xmlns:a16="http://schemas.microsoft.com/office/drawing/2014/main" id="{D9BECC97-ACE6-24DF-0774-E77DEA20B880}"/>
                  </a:ext>
                </a:extLst>
              </p:cNvPr>
              <p:cNvSpPr/>
              <p:nvPr/>
            </p:nvSpPr>
            <p:spPr>
              <a:xfrm>
                <a:off x="3718661" y="1911924"/>
                <a:ext cx="164768" cy="169853"/>
              </a:xfrm>
              <a:custGeom>
                <a:avLst/>
                <a:gdLst>
                  <a:gd name="connsiteX0" fmla="*/ 124085 w 164768"/>
                  <a:gd name="connsiteY0" fmla="*/ 166040 h 169853"/>
                  <a:gd name="connsiteX1" fmla="*/ 120144 w 164768"/>
                  <a:gd name="connsiteY1" fmla="*/ 155488 h 169853"/>
                  <a:gd name="connsiteX2" fmla="*/ 120144 w 164768"/>
                  <a:gd name="connsiteY2" fmla="*/ 145444 h 169853"/>
                  <a:gd name="connsiteX3" fmla="*/ 95861 w 164768"/>
                  <a:gd name="connsiteY3" fmla="*/ 162480 h 169853"/>
                  <a:gd name="connsiteX4" fmla="*/ 66619 w 164768"/>
                  <a:gd name="connsiteY4" fmla="*/ 169854 h 169853"/>
                  <a:gd name="connsiteX5" fmla="*/ 27843 w 164768"/>
                  <a:gd name="connsiteY5" fmla="*/ 155106 h 169853"/>
                  <a:gd name="connsiteX6" fmla="*/ 16400 w 164768"/>
                  <a:gd name="connsiteY6" fmla="*/ 106667 h 169853"/>
                  <a:gd name="connsiteX7" fmla="*/ 16400 w 164768"/>
                  <a:gd name="connsiteY7" fmla="*/ 21486 h 169853"/>
                  <a:gd name="connsiteX8" fmla="*/ 0 w 164768"/>
                  <a:gd name="connsiteY8" fmla="*/ 16782 h 169853"/>
                  <a:gd name="connsiteX9" fmla="*/ 0 w 164768"/>
                  <a:gd name="connsiteY9" fmla="*/ 3814 h 169853"/>
                  <a:gd name="connsiteX10" fmla="*/ 41192 w 164768"/>
                  <a:gd name="connsiteY10" fmla="*/ 0 h 169853"/>
                  <a:gd name="connsiteX11" fmla="*/ 41446 w 164768"/>
                  <a:gd name="connsiteY11" fmla="*/ 0 h 169853"/>
                  <a:gd name="connsiteX12" fmla="*/ 47040 w 164768"/>
                  <a:gd name="connsiteY12" fmla="*/ 3560 h 169853"/>
                  <a:gd name="connsiteX13" fmla="*/ 47040 w 164768"/>
                  <a:gd name="connsiteY13" fmla="*/ 104379 h 169853"/>
                  <a:gd name="connsiteX14" fmla="*/ 49583 w 164768"/>
                  <a:gd name="connsiteY14" fmla="*/ 130950 h 169853"/>
                  <a:gd name="connsiteX15" fmla="*/ 58355 w 164768"/>
                  <a:gd name="connsiteY15" fmla="*/ 145062 h 169853"/>
                  <a:gd name="connsiteX16" fmla="*/ 76790 w 164768"/>
                  <a:gd name="connsiteY16" fmla="*/ 149639 h 169853"/>
                  <a:gd name="connsiteX17" fmla="*/ 98785 w 164768"/>
                  <a:gd name="connsiteY17" fmla="*/ 144681 h 169853"/>
                  <a:gd name="connsiteX18" fmla="*/ 116711 w 164768"/>
                  <a:gd name="connsiteY18" fmla="*/ 132984 h 169853"/>
                  <a:gd name="connsiteX19" fmla="*/ 116711 w 164768"/>
                  <a:gd name="connsiteY19" fmla="*/ 21613 h 169853"/>
                  <a:gd name="connsiteX20" fmla="*/ 95479 w 164768"/>
                  <a:gd name="connsiteY20" fmla="*/ 16909 h 169853"/>
                  <a:gd name="connsiteX21" fmla="*/ 95479 w 164768"/>
                  <a:gd name="connsiteY21" fmla="*/ 3941 h 169853"/>
                  <a:gd name="connsiteX22" fmla="*/ 140104 w 164768"/>
                  <a:gd name="connsiteY22" fmla="*/ 127 h 169853"/>
                  <a:gd name="connsiteX23" fmla="*/ 140358 w 164768"/>
                  <a:gd name="connsiteY23" fmla="*/ 127 h 169853"/>
                  <a:gd name="connsiteX24" fmla="*/ 147097 w 164768"/>
                  <a:gd name="connsiteY24" fmla="*/ 3687 h 169853"/>
                  <a:gd name="connsiteX25" fmla="*/ 147097 w 164768"/>
                  <a:gd name="connsiteY25" fmla="*/ 151801 h 169853"/>
                  <a:gd name="connsiteX26" fmla="*/ 164768 w 164768"/>
                  <a:gd name="connsiteY26" fmla="*/ 151801 h 169853"/>
                  <a:gd name="connsiteX27" fmla="*/ 164514 w 164768"/>
                  <a:gd name="connsiteY27" fmla="*/ 165023 h 169853"/>
                  <a:gd name="connsiteX28" fmla="*/ 150275 w 164768"/>
                  <a:gd name="connsiteY28" fmla="*/ 168201 h 169853"/>
                  <a:gd name="connsiteX29" fmla="*/ 136290 w 164768"/>
                  <a:gd name="connsiteY29" fmla="*/ 169345 h 169853"/>
                  <a:gd name="connsiteX30" fmla="*/ 124085 w 164768"/>
                  <a:gd name="connsiteY30" fmla="*/ 166040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4768" h="169853">
                    <a:moveTo>
                      <a:pt x="124085" y="166040"/>
                    </a:moveTo>
                    <a:cubicBezTo>
                      <a:pt x="121415" y="163879"/>
                      <a:pt x="120144" y="160319"/>
                      <a:pt x="120144" y="155488"/>
                    </a:cubicBezTo>
                    <a:lnTo>
                      <a:pt x="120144" y="145444"/>
                    </a:lnTo>
                    <a:cubicBezTo>
                      <a:pt x="113660" y="151928"/>
                      <a:pt x="105650" y="157649"/>
                      <a:pt x="95861" y="162480"/>
                    </a:cubicBezTo>
                    <a:cubicBezTo>
                      <a:pt x="86198" y="167438"/>
                      <a:pt x="76409" y="169854"/>
                      <a:pt x="66619" y="169854"/>
                    </a:cubicBezTo>
                    <a:cubicBezTo>
                      <a:pt x="48439" y="169854"/>
                      <a:pt x="35471" y="164896"/>
                      <a:pt x="27843" y="155106"/>
                    </a:cubicBezTo>
                    <a:cubicBezTo>
                      <a:pt x="20215" y="145317"/>
                      <a:pt x="16400" y="129170"/>
                      <a:pt x="16400" y="106667"/>
                    </a:cubicBezTo>
                    <a:lnTo>
                      <a:pt x="16400" y="21486"/>
                    </a:lnTo>
                    <a:lnTo>
                      <a:pt x="0" y="16782"/>
                    </a:lnTo>
                    <a:lnTo>
                      <a:pt x="0" y="3814"/>
                    </a:lnTo>
                    <a:lnTo>
                      <a:pt x="41192" y="0"/>
                    </a:lnTo>
                    <a:lnTo>
                      <a:pt x="41446" y="0"/>
                    </a:lnTo>
                    <a:lnTo>
                      <a:pt x="47040" y="3560"/>
                    </a:lnTo>
                    <a:lnTo>
                      <a:pt x="47040" y="104379"/>
                    </a:lnTo>
                    <a:cubicBezTo>
                      <a:pt x="47040" y="115694"/>
                      <a:pt x="47930" y="124593"/>
                      <a:pt x="49583" y="130950"/>
                    </a:cubicBezTo>
                    <a:cubicBezTo>
                      <a:pt x="51236" y="137307"/>
                      <a:pt x="54160" y="142011"/>
                      <a:pt x="58355" y="145062"/>
                    </a:cubicBezTo>
                    <a:cubicBezTo>
                      <a:pt x="62551" y="148114"/>
                      <a:pt x="68653" y="149639"/>
                      <a:pt x="76790" y="149639"/>
                    </a:cubicBezTo>
                    <a:cubicBezTo>
                      <a:pt x="84673" y="149639"/>
                      <a:pt x="91919" y="147987"/>
                      <a:pt x="98785" y="144681"/>
                    </a:cubicBezTo>
                    <a:cubicBezTo>
                      <a:pt x="105650" y="141375"/>
                      <a:pt x="111626" y="137434"/>
                      <a:pt x="116711" y="132984"/>
                    </a:cubicBezTo>
                    <a:lnTo>
                      <a:pt x="116711" y="21613"/>
                    </a:lnTo>
                    <a:lnTo>
                      <a:pt x="95479" y="16909"/>
                    </a:lnTo>
                    <a:lnTo>
                      <a:pt x="95479" y="3941"/>
                    </a:lnTo>
                    <a:lnTo>
                      <a:pt x="140104" y="127"/>
                    </a:lnTo>
                    <a:lnTo>
                      <a:pt x="140358" y="127"/>
                    </a:lnTo>
                    <a:lnTo>
                      <a:pt x="147097" y="3687"/>
                    </a:lnTo>
                    <a:lnTo>
                      <a:pt x="147097" y="151801"/>
                    </a:lnTo>
                    <a:lnTo>
                      <a:pt x="164768" y="151801"/>
                    </a:lnTo>
                    <a:lnTo>
                      <a:pt x="164514" y="165023"/>
                    </a:lnTo>
                    <a:cubicBezTo>
                      <a:pt x="159047" y="166421"/>
                      <a:pt x="154216" y="167438"/>
                      <a:pt x="150275" y="168201"/>
                    </a:cubicBezTo>
                    <a:cubicBezTo>
                      <a:pt x="146207" y="168964"/>
                      <a:pt x="141630" y="169345"/>
                      <a:pt x="136290" y="169345"/>
                    </a:cubicBezTo>
                    <a:cubicBezTo>
                      <a:pt x="130823" y="169345"/>
                      <a:pt x="126755" y="168201"/>
                      <a:pt x="124085" y="16604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0" name="Freeform: Shape 50">
                <a:extLst>
                  <a:ext uri="{FF2B5EF4-FFF2-40B4-BE49-F238E27FC236}">
                    <a16:creationId xmlns:a16="http://schemas.microsoft.com/office/drawing/2014/main" id="{7297B6E2-4096-E989-C749-77B245504D3F}"/>
                  </a:ext>
                </a:extLst>
              </p:cNvPr>
              <p:cNvSpPr/>
              <p:nvPr/>
            </p:nvSpPr>
            <p:spPr>
              <a:xfrm>
                <a:off x="3893219" y="1837930"/>
                <a:ext cx="166675" cy="244101"/>
              </a:xfrm>
              <a:custGeom>
                <a:avLst/>
                <a:gdLst>
                  <a:gd name="connsiteX0" fmla="*/ 0 w 166675"/>
                  <a:gd name="connsiteY0" fmla="*/ 5594 h 244101"/>
                  <a:gd name="connsiteX1" fmla="*/ 47040 w 166675"/>
                  <a:gd name="connsiteY1" fmla="*/ 0 h 244101"/>
                  <a:gd name="connsiteX2" fmla="*/ 47676 w 166675"/>
                  <a:gd name="connsiteY2" fmla="*/ 0 h 244101"/>
                  <a:gd name="connsiteX3" fmla="*/ 54414 w 166675"/>
                  <a:gd name="connsiteY3" fmla="*/ 4450 h 244101"/>
                  <a:gd name="connsiteX4" fmla="*/ 54414 w 166675"/>
                  <a:gd name="connsiteY4" fmla="*/ 92937 h 244101"/>
                  <a:gd name="connsiteX5" fmla="*/ 75392 w 166675"/>
                  <a:gd name="connsiteY5" fmla="*/ 78825 h 244101"/>
                  <a:gd name="connsiteX6" fmla="*/ 102599 w 166675"/>
                  <a:gd name="connsiteY6" fmla="*/ 73230 h 244101"/>
                  <a:gd name="connsiteX7" fmla="*/ 134764 w 166675"/>
                  <a:gd name="connsiteY7" fmla="*/ 81749 h 244101"/>
                  <a:gd name="connsiteX8" fmla="*/ 158030 w 166675"/>
                  <a:gd name="connsiteY8" fmla="*/ 108193 h 244101"/>
                  <a:gd name="connsiteX9" fmla="*/ 166676 w 166675"/>
                  <a:gd name="connsiteY9" fmla="*/ 153454 h 244101"/>
                  <a:gd name="connsiteX10" fmla="*/ 156250 w 166675"/>
                  <a:gd name="connsiteY10" fmla="*/ 199350 h 244101"/>
                  <a:gd name="connsiteX11" fmla="*/ 126373 w 166675"/>
                  <a:gd name="connsiteY11" fmla="*/ 232024 h 244101"/>
                  <a:gd name="connsiteX12" fmla="*/ 81367 w 166675"/>
                  <a:gd name="connsiteY12" fmla="*/ 244102 h 244101"/>
                  <a:gd name="connsiteX13" fmla="*/ 44371 w 166675"/>
                  <a:gd name="connsiteY13" fmla="*/ 240160 h 244101"/>
                  <a:gd name="connsiteX14" fmla="*/ 24156 w 166675"/>
                  <a:gd name="connsiteY14" fmla="*/ 232914 h 244101"/>
                  <a:gd name="connsiteX15" fmla="*/ 24156 w 166675"/>
                  <a:gd name="connsiteY15" fmla="*/ 21232 h 244101"/>
                  <a:gd name="connsiteX16" fmla="*/ 0 w 166675"/>
                  <a:gd name="connsiteY16" fmla="*/ 18053 h 244101"/>
                  <a:gd name="connsiteX17" fmla="*/ 0 w 166675"/>
                  <a:gd name="connsiteY17" fmla="*/ 5594 h 244101"/>
                  <a:gd name="connsiteX18" fmla="*/ 69798 w 166675"/>
                  <a:gd name="connsiteY18" fmla="*/ 99166 h 244101"/>
                  <a:gd name="connsiteX19" fmla="*/ 54414 w 166675"/>
                  <a:gd name="connsiteY19" fmla="*/ 110736 h 244101"/>
                  <a:gd name="connsiteX20" fmla="*/ 54414 w 166675"/>
                  <a:gd name="connsiteY20" fmla="*/ 218929 h 244101"/>
                  <a:gd name="connsiteX21" fmla="*/ 64585 w 166675"/>
                  <a:gd name="connsiteY21" fmla="*/ 225540 h 244101"/>
                  <a:gd name="connsiteX22" fmla="*/ 83528 w 166675"/>
                  <a:gd name="connsiteY22" fmla="*/ 228082 h 244101"/>
                  <a:gd name="connsiteX23" fmla="*/ 120016 w 166675"/>
                  <a:gd name="connsiteY23" fmla="*/ 209902 h 244101"/>
                  <a:gd name="connsiteX24" fmla="*/ 133875 w 166675"/>
                  <a:gd name="connsiteY24" fmla="*/ 156759 h 244101"/>
                  <a:gd name="connsiteX25" fmla="*/ 121797 w 166675"/>
                  <a:gd name="connsiteY25" fmla="*/ 109719 h 244101"/>
                  <a:gd name="connsiteX26" fmla="*/ 90648 w 166675"/>
                  <a:gd name="connsiteY26" fmla="*/ 94081 h 244101"/>
                  <a:gd name="connsiteX27" fmla="*/ 69798 w 166675"/>
                  <a:gd name="connsiteY27" fmla="*/ 99166 h 24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6675" h="244101">
                    <a:moveTo>
                      <a:pt x="0" y="5594"/>
                    </a:moveTo>
                    <a:lnTo>
                      <a:pt x="47040" y="0"/>
                    </a:lnTo>
                    <a:lnTo>
                      <a:pt x="47676" y="0"/>
                    </a:lnTo>
                    <a:lnTo>
                      <a:pt x="54414" y="4450"/>
                    </a:lnTo>
                    <a:lnTo>
                      <a:pt x="54414" y="92937"/>
                    </a:lnTo>
                    <a:cubicBezTo>
                      <a:pt x="60263" y="87215"/>
                      <a:pt x="67255" y="82511"/>
                      <a:pt x="75392" y="78825"/>
                    </a:cubicBezTo>
                    <a:cubicBezTo>
                      <a:pt x="83528" y="75138"/>
                      <a:pt x="92555" y="73230"/>
                      <a:pt x="102599" y="73230"/>
                    </a:cubicBezTo>
                    <a:cubicBezTo>
                      <a:pt x="114296" y="73230"/>
                      <a:pt x="125102" y="76028"/>
                      <a:pt x="134764" y="81749"/>
                    </a:cubicBezTo>
                    <a:cubicBezTo>
                      <a:pt x="144427" y="87470"/>
                      <a:pt x="152182" y="96242"/>
                      <a:pt x="158030" y="108193"/>
                    </a:cubicBezTo>
                    <a:cubicBezTo>
                      <a:pt x="163751" y="120144"/>
                      <a:pt x="166676" y="135273"/>
                      <a:pt x="166676" y="153454"/>
                    </a:cubicBezTo>
                    <a:cubicBezTo>
                      <a:pt x="166676" y="170363"/>
                      <a:pt x="163243" y="185619"/>
                      <a:pt x="156250" y="199350"/>
                    </a:cubicBezTo>
                    <a:cubicBezTo>
                      <a:pt x="149258" y="213080"/>
                      <a:pt x="139341" y="223887"/>
                      <a:pt x="126373" y="232024"/>
                    </a:cubicBezTo>
                    <a:cubicBezTo>
                      <a:pt x="113405" y="240033"/>
                      <a:pt x="98404" y="244102"/>
                      <a:pt x="81367" y="244102"/>
                    </a:cubicBezTo>
                    <a:cubicBezTo>
                      <a:pt x="67891" y="244102"/>
                      <a:pt x="55558" y="242830"/>
                      <a:pt x="44371" y="240160"/>
                    </a:cubicBezTo>
                    <a:cubicBezTo>
                      <a:pt x="33183" y="237490"/>
                      <a:pt x="26444" y="235075"/>
                      <a:pt x="24156" y="232914"/>
                    </a:cubicBezTo>
                    <a:lnTo>
                      <a:pt x="24156" y="21232"/>
                    </a:lnTo>
                    <a:lnTo>
                      <a:pt x="0" y="18053"/>
                    </a:lnTo>
                    <a:lnTo>
                      <a:pt x="0" y="5594"/>
                    </a:lnTo>
                    <a:close/>
                    <a:moveTo>
                      <a:pt x="69798" y="99166"/>
                    </a:moveTo>
                    <a:cubicBezTo>
                      <a:pt x="63441" y="102599"/>
                      <a:pt x="58228" y="106413"/>
                      <a:pt x="54414" y="110736"/>
                    </a:cubicBezTo>
                    <a:lnTo>
                      <a:pt x="54414" y="218929"/>
                    </a:lnTo>
                    <a:cubicBezTo>
                      <a:pt x="55558" y="221726"/>
                      <a:pt x="58991" y="223887"/>
                      <a:pt x="64585" y="225540"/>
                    </a:cubicBezTo>
                    <a:cubicBezTo>
                      <a:pt x="70179" y="227192"/>
                      <a:pt x="76536" y="228082"/>
                      <a:pt x="83528" y="228082"/>
                    </a:cubicBezTo>
                    <a:cubicBezTo>
                      <a:pt x="98658" y="228082"/>
                      <a:pt x="110736" y="221980"/>
                      <a:pt x="120016" y="209902"/>
                    </a:cubicBezTo>
                    <a:cubicBezTo>
                      <a:pt x="129170" y="197697"/>
                      <a:pt x="133875" y="180025"/>
                      <a:pt x="133875" y="156759"/>
                    </a:cubicBezTo>
                    <a:cubicBezTo>
                      <a:pt x="133875" y="135782"/>
                      <a:pt x="129806" y="120144"/>
                      <a:pt x="121797" y="109719"/>
                    </a:cubicBezTo>
                    <a:cubicBezTo>
                      <a:pt x="113787" y="99293"/>
                      <a:pt x="103362" y="94081"/>
                      <a:pt x="90648" y="94081"/>
                    </a:cubicBezTo>
                    <a:cubicBezTo>
                      <a:pt x="83020" y="94081"/>
                      <a:pt x="76155" y="95734"/>
                      <a:pt x="69798" y="99166"/>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1" name="Freeform: Shape 51">
                <a:extLst>
                  <a:ext uri="{FF2B5EF4-FFF2-40B4-BE49-F238E27FC236}">
                    <a16:creationId xmlns:a16="http://schemas.microsoft.com/office/drawing/2014/main" id="{298391B4-9736-85D7-9F9A-F90F006F9F35}"/>
                  </a:ext>
                </a:extLst>
              </p:cNvPr>
              <p:cNvSpPr/>
              <p:nvPr/>
            </p:nvSpPr>
            <p:spPr>
              <a:xfrm>
                <a:off x="4083034" y="1838057"/>
                <a:ext cx="79332" cy="240668"/>
              </a:xfrm>
              <a:custGeom>
                <a:avLst/>
                <a:gdLst>
                  <a:gd name="connsiteX0" fmla="*/ 23774 w 79332"/>
                  <a:gd name="connsiteY0" fmla="*/ 21359 h 240668"/>
                  <a:gd name="connsiteX1" fmla="*/ 0 w 79332"/>
                  <a:gd name="connsiteY1" fmla="*/ 18180 h 240668"/>
                  <a:gd name="connsiteX2" fmla="*/ 0 w 79332"/>
                  <a:gd name="connsiteY2" fmla="*/ 5594 h 240668"/>
                  <a:gd name="connsiteX3" fmla="*/ 47295 w 79332"/>
                  <a:gd name="connsiteY3" fmla="*/ 0 h 240668"/>
                  <a:gd name="connsiteX4" fmla="*/ 47930 w 79332"/>
                  <a:gd name="connsiteY4" fmla="*/ 0 h 240668"/>
                  <a:gd name="connsiteX5" fmla="*/ 54414 w 79332"/>
                  <a:gd name="connsiteY5" fmla="*/ 4450 h 240668"/>
                  <a:gd name="connsiteX6" fmla="*/ 54414 w 79332"/>
                  <a:gd name="connsiteY6" fmla="*/ 224014 h 240668"/>
                  <a:gd name="connsiteX7" fmla="*/ 79333 w 79332"/>
                  <a:gd name="connsiteY7" fmla="*/ 226303 h 240668"/>
                  <a:gd name="connsiteX8" fmla="*/ 79333 w 79332"/>
                  <a:gd name="connsiteY8" fmla="*/ 240669 h 240668"/>
                  <a:gd name="connsiteX9" fmla="*/ 0 w 79332"/>
                  <a:gd name="connsiteY9" fmla="*/ 240669 h 240668"/>
                  <a:gd name="connsiteX10" fmla="*/ 0 w 79332"/>
                  <a:gd name="connsiteY10" fmla="*/ 226303 h 240668"/>
                  <a:gd name="connsiteX11" fmla="*/ 23774 w 79332"/>
                  <a:gd name="connsiteY11" fmla="*/ 223633 h 240668"/>
                  <a:gd name="connsiteX12" fmla="*/ 23774 w 79332"/>
                  <a:gd name="connsiteY12" fmla="*/ 21359 h 24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332" h="240668">
                    <a:moveTo>
                      <a:pt x="23774" y="21359"/>
                    </a:moveTo>
                    <a:lnTo>
                      <a:pt x="0" y="18180"/>
                    </a:lnTo>
                    <a:lnTo>
                      <a:pt x="0" y="5594"/>
                    </a:lnTo>
                    <a:lnTo>
                      <a:pt x="47295" y="0"/>
                    </a:lnTo>
                    <a:lnTo>
                      <a:pt x="47930" y="0"/>
                    </a:lnTo>
                    <a:lnTo>
                      <a:pt x="54414" y="4450"/>
                    </a:lnTo>
                    <a:lnTo>
                      <a:pt x="54414" y="224014"/>
                    </a:lnTo>
                    <a:lnTo>
                      <a:pt x="79333" y="226303"/>
                    </a:lnTo>
                    <a:lnTo>
                      <a:pt x="79333" y="240669"/>
                    </a:lnTo>
                    <a:lnTo>
                      <a:pt x="0" y="240669"/>
                    </a:lnTo>
                    <a:lnTo>
                      <a:pt x="0" y="226303"/>
                    </a:lnTo>
                    <a:lnTo>
                      <a:pt x="23774" y="223633"/>
                    </a:lnTo>
                    <a:lnTo>
                      <a:pt x="23774" y="21359"/>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2" name="Freeform: Shape 52">
                <a:extLst>
                  <a:ext uri="{FF2B5EF4-FFF2-40B4-BE49-F238E27FC236}">
                    <a16:creationId xmlns:a16="http://schemas.microsoft.com/office/drawing/2014/main" id="{30B822D7-759B-DA34-F48D-415BBB42BC12}"/>
                  </a:ext>
                </a:extLst>
              </p:cNvPr>
              <p:cNvSpPr/>
              <p:nvPr/>
            </p:nvSpPr>
            <p:spPr>
              <a:xfrm>
                <a:off x="4182327" y="1845558"/>
                <a:ext cx="77807" cy="233040"/>
              </a:xfrm>
              <a:custGeom>
                <a:avLst/>
                <a:gdLst>
                  <a:gd name="connsiteX0" fmla="*/ 23774 w 77807"/>
                  <a:gd name="connsiteY0" fmla="*/ 92555 h 233040"/>
                  <a:gd name="connsiteX1" fmla="*/ 1398 w 77807"/>
                  <a:gd name="connsiteY1" fmla="*/ 87215 h 233040"/>
                  <a:gd name="connsiteX2" fmla="*/ 1398 w 77807"/>
                  <a:gd name="connsiteY2" fmla="*/ 71705 h 233040"/>
                  <a:gd name="connsiteX3" fmla="*/ 46913 w 77807"/>
                  <a:gd name="connsiteY3" fmla="*/ 66111 h 233040"/>
                  <a:gd name="connsiteX4" fmla="*/ 47549 w 77807"/>
                  <a:gd name="connsiteY4" fmla="*/ 66111 h 233040"/>
                  <a:gd name="connsiteX5" fmla="*/ 54287 w 77807"/>
                  <a:gd name="connsiteY5" fmla="*/ 71451 h 233040"/>
                  <a:gd name="connsiteX6" fmla="*/ 54287 w 77807"/>
                  <a:gd name="connsiteY6" fmla="*/ 216386 h 233040"/>
                  <a:gd name="connsiteX7" fmla="*/ 77807 w 77807"/>
                  <a:gd name="connsiteY7" fmla="*/ 218674 h 233040"/>
                  <a:gd name="connsiteX8" fmla="*/ 77807 w 77807"/>
                  <a:gd name="connsiteY8" fmla="*/ 233041 h 233040"/>
                  <a:gd name="connsiteX9" fmla="*/ 0 w 77807"/>
                  <a:gd name="connsiteY9" fmla="*/ 233041 h 233040"/>
                  <a:gd name="connsiteX10" fmla="*/ 0 w 77807"/>
                  <a:gd name="connsiteY10" fmla="*/ 218674 h 233040"/>
                  <a:gd name="connsiteX11" fmla="*/ 23774 w 77807"/>
                  <a:gd name="connsiteY11" fmla="*/ 216004 h 233040"/>
                  <a:gd name="connsiteX12" fmla="*/ 23774 w 77807"/>
                  <a:gd name="connsiteY12" fmla="*/ 92555 h 233040"/>
                  <a:gd name="connsiteX13" fmla="*/ 21486 w 77807"/>
                  <a:gd name="connsiteY13" fmla="*/ 35344 h 233040"/>
                  <a:gd name="connsiteX14" fmla="*/ 16782 w 77807"/>
                  <a:gd name="connsiteY14" fmla="*/ 21867 h 233040"/>
                  <a:gd name="connsiteX15" fmla="*/ 22503 w 77807"/>
                  <a:gd name="connsiteY15" fmla="*/ 6230 h 233040"/>
                  <a:gd name="connsiteX16" fmla="*/ 38268 w 77807"/>
                  <a:gd name="connsiteY16" fmla="*/ 0 h 233040"/>
                  <a:gd name="connsiteX17" fmla="*/ 53016 w 77807"/>
                  <a:gd name="connsiteY17" fmla="*/ 5340 h 233040"/>
                  <a:gd name="connsiteX18" fmla="*/ 57720 w 77807"/>
                  <a:gd name="connsiteY18" fmla="*/ 18816 h 233040"/>
                  <a:gd name="connsiteX19" fmla="*/ 51999 w 77807"/>
                  <a:gd name="connsiteY19" fmla="*/ 34708 h 233040"/>
                  <a:gd name="connsiteX20" fmla="*/ 35979 w 77807"/>
                  <a:gd name="connsiteY20" fmla="*/ 40556 h 233040"/>
                  <a:gd name="connsiteX21" fmla="*/ 35725 w 77807"/>
                  <a:gd name="connsiteY21" fmla="*/ 40556 h 233040"/>
                  <a:gd name="connsiteX22" fmla="*/ 21486 w 77807"/>
                  <a:gd name="connsiteY22" fmla="*/ 35344 h 23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807" h="233040">
                    <a:moveTo>
                      <a:pt x="23774" y="92555"/>
                    </a:moveTo>
                    <a:lnTo>
                      <a:pt x="1398" y="87215"/>
                    </a:lnTo>
                    <a:lnTo>
                      <a:pt x="1398" y="71705"/>
                    </a:lnTo>
                    <a:lnTo>
                      <a:pt x="46913" y="66111"/>
                    </a:lnTo>
                    <a:lnTo>
                      <a:pt x="47549" y="66111"/>
                    </a:lnTo>
                    <a:lnTo>
                      <a:pt x="54287" y="71451"/>
                    </a:lnTo>
                    <a:lnTo>
                      <a:pt x="54287" y="216386"/>
                    </a:lnTo>
                    <a:lnTo>
                      <a:pt x="77807" y="218674"/>
                    </a:lnTo>
                    <a:lnTo>
                      <a:pt x="77807" y="233041"/>
                    </a:lnTo>
                    <a:lnTo>
                      <a:pt x="0" y="233041"/>
                    </a:lnTo>
                    <a:lnTo>
                      <a:pt x="0" y="218674"/>
                    </a:lnTo>
                    <a:lnTo>
                      <a:pt x="23774" y="216004"/>
                    </a:lnTo>
                    <a:lnTo>
                      <a:pt x="23774" y="92555"/>
                    </a:lnTo>
                    <a:close/>
                    <a:moveTo>
                      <a:pt x="21486" y="35344"/>
                    </a:moveTo>
                    <a:cubicBezTo>
                      <a:pt x="18308" y="31784"/>
                      <a:pt x="16782" y="27334"/>
                      <a:pt x="16782" y="21867"/>
                    </a:cubicBezTo>
                    <a:cubicBezTo>
                      <a:pt x="16782" y="15638"/>
                      <a:pt x="18689" y="10425"/>
                      <a:pt x="22503" y="6230"/>
                    </a:cubicBezTo>
                    <a:cubicBezTo>
                      <a:pt x="26317" y="2161"/>
                      <a:pt x="31530" y="0"/>
                      <a:pt x="38268" y="0"/>
                    </a:cubicBezTo>
                    <a:cubicBezTo>
                      <a:pt x="44879" y="0"/>
                      <a:pt x="49837" y="1780"/>
                      <a:pt x="53016" y="5340"/>
                    </a:cubicBezTo>
                    <a:cubicBezTo>
                      <a:pt x="56194" y="8899"/>
                      <a:pt x="57720" y="13349"/>
                      <a:pt x="57720" y="18816"/>
                    </a:cubicBezTo>
                    <a:cubicBezTo>
                      <a:pt x="57720" y="25427"/>
                      <a:pt x="55813" y="30767"/>
                      <a:pt x="51999" y="34708"/>
                    </a:cubicBezTo>
                    <a:cubicBezTo>
                      <a:pt x="48185" y="38649"/>
                      <a:pt x="42845" y="40556"/>
                      <a:pt x="35979" y="40556"/>
                    </a:cubicBezTo>
                    <a:lnTo>
                      <a:pt x="35725" y="40556"/>
                    </a:lnTo>
                    <a:cubicBezTo>
                      <a:pt x="29368" y="40556"/>
                      <a:pt x="24664" y="38776"/>
                      <a:pt x="21486" y="35344"/>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3" name="Freeform: Shape 53">
                <a:extLst>
                  <a:ext uri="{FF2B5EF4-FFF2-40B4-BE49-F238E27FC236}">
                    <a16:creationId xmlns:a16="http://schemas.microsoft.com/office/drawing/2014/main" id="{E3EC155A-1CFC-D626-F884-AA025FBC1E6D}"/>
                  </a:ext>
                </a:extLst>
              </p:cNvPr>
              <p:cNvSpPr/>
              <p:nvPr/>
            </p:nvSpPr>
            <p:spPr>
              <a:xfrm>
                <a:off x="4277552" y="1911161"/>
                <a:ext cx="128661" cy="170616"/>
              </a:xfrm>
              <a:custGeom>
                <a:avLst/>
                <a:gdLst>
                  <a:gd name="connsiteX0" fmla="*/ 9535 w 128661"/>
                  <a:gd name="connsiteY0" fmla="*/ 42845 h 170616"/>
                  <a:gd name="connsiteX1" fmla="*/ 37759 w 128661"/>
                  <a:gd name="connsiteY1" fmla="*/ 11569 h 170616"/>
                  <a:gd name="connsiteX2" fmla="*/ 82511 w 128661"/>
                  <a:gd name="connsiteY2" fmla="*/ 0 h 170616"/>
                  <a:gd name="connsiteX3" fmla="*/ 104252 w 128661"/>
                  <a:gd name="connsiteY3" fmla="*/ 2288 h 170616"/>
                  <a:gd name="connsiteX4" fmla="*/ 125992 w 128661"/>
                  <a:gd name="connsiteY4" fmla="*/ 8772 h 170616"/>
                  <a:gd name="connsiteX5" fmla="*/ 124848 w 128661"/>
                  <a:gd name="connsiteY5" fmla="*/ 54033 h 170616"/>
                  <a:gd name="connsiteX6" fmla="*/ 105777 w 128661"/>
                  <a:gd name="connsiteY6" fmla="*/ 54033 h 170616"/>
                  <a:gd name="connsiteX7" fmla="*/ 99293 w 128661"/>
                  <a:gd name="connsiteY7" fmla="*/ 24029 h 170616"/>
                  <a:gd name="connsiteX8" fmla="*/ 76918 w 128661"/>
                  <a:gd name="connsiteY8" fmla="*/ 15765 h 170616"/>
                  <a:gd name="connsiteX9" fmla="*/ 44498 w 128661"/>
                  <a:gd name="connsiteY9" fmla="*/ 32420 h 170616"/>
                  <a:gd name="connsiteX10" fmla="*/ 32547 w 128661"/>
                  <a:gd name="connsiteY10" fmla="*/ 79587 h 170616"/>
                  <a:gd name="connsiteX11" fmla="*/ 45896 w 128661"/>
                  <a:gd name="connsiteY11" fmla="*/ 132349 h 170616"/>
                  <a:gd name="connsiteX12" fmla="*/ 80732 w 128661"/>
                  <a:gd name="connsiteY12" fmla="*/ 150402 h 170616"/>
                  <a:gd name="connsiteX13" fmla="*/ 104125 w 128661"/>
                  <a:gd name="connsiteY13" fmla="*/ 146588 h 170616"/>
                  <a:gd name="connsiteX14" fmla="*/ 123068 w 128661"/>
                  <a:gd name="connsiteY14" fmla="*/ 137434 h 170616"/>
                  <a:gd name="connsiteX15" fmla="*/ 128662 w 128661"/>
                  <a:gd name="connsiteY15" fmla="*/ 149131 h 170616"/>
                  <a:gd name="connsiteX16" fmla="*/ 105269 w 128661"/>
                  <a:gd name="connsiteY16" fmla="*/ 164006 h 170616"/>
                  <a:gd name="connsiteX17" fmla="*/ 73993 w 128661"/>
                  <a:gd name="connsiteY17" fmla="*/ 170617 h 170616"/>
                  <a:gd name="connsiteX18" fmla="*/ 33310 w 128661"/>
                  <a:gd name="connsiteY18" fmla="*/ 159683 h 170616"/>
                  <a:gd name="connsiteX19" fmla="*/ 8391 w 128661"/>
                  <a:gd name="connsiteY19" fmla="*/ 129806 h 170616"/>
                  <a:gd name="connsiteX20" fmla="*/ 0 w 128661"/>
                  <a:gd name="connsiteY20" fmla="*/ 86707 h 170616"/>
                  <a:gd name="connsiteX21" fmla="*/ 9535 w 128661"/>
                  <a:gd name="connsiteY21" fmla="*/ 42845 h 170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661" h="170616">
                    <a:moveTo>
                      <a:pt x="9535" y="42845"/>
                    </a:moveTo>
                    <a:cubicBezTo>
                      <a:pt x="15892" y="29750"/>
                      <a:pt x="25300" y="19325"/>
                      <a:pt x="37759" y="11569"/>
                    </a:cubicBezTo>
                    <a:cubicBezTo>
                      <a:pt x="50219" y="3814"/>
                      <a:pt x="65094" y="0"/>
                      <a:pt x="82511" y="0"/>
                    </a:cubicBezTo>
                    <a:cubicBezTo>
                      <a:pt x="90902" y="0"/>
                      <a:pt x="98149" y="763"/>
                      <a:pt x="104252" y="2288"/>
                    </a:cubicBezTo>
                    <a:cubicBezTo>
                      <a:pt x="110354" y="3814"/>
                      <a:pt x="117601" y="5975"/>
                      <a:pt x="125992" y="8772"/>
                    </a:cubicBezTo>
                    <a:lnTo>
                      <a:pt x="124848" y="54033"/>
                    </a:lnTo>
                    <a:lnTo>
                      <a:pt x="105777" y="54033"/>
                    </a:lnTo>
                    <a:lnTo>
                      <a:pt x="99293" y="24029"/>
                    </a:lnTo>
                    <a:cubicBezTo>
                      <a:pt x="98149" y="18562"/>
                      <a:pt x="90648" y="15765"/>
                      <a:pt x="76918" y="15765"/>
                    </a:cubicBezTo>
                    <a:cubicBezTo>
                      <a:pt x="63187" y="15765"/>
                      <a:pt x="52380" y="21359"/>
                      <a:pt x="44498" y="32420"/>
                    </a:cubicBezTo>
                    <a:cubicBezTo>
                      <a:pt x="36615" y="43481"/>
                      <a:pt x="32547" y="59246"/>
                      <a:pt x="32547" y="79587"/>
                    </a:cubicBezTo>
                    <a:cubicBezTo>
                      <a:pt x="32547" y="102726"/>
                      <a:pt x="36997" y="120271"/>
                      <a:pt x="45896" y="132349"/>
                    </a:cubicBezTo>
                    <a:cubicBezTo>
                      <a:pt x="54796" y="144427"/>
                      <a:pt x="66365" y="150402"/>
                      <a:pt x="80732" y="150402"/>
                    </a:cubicBezTo>
                    <a:cubicBezTo>
                      <a:pt x="88995" y="150402"/>
                      <a:pt x="96751" y="149131"/>
                      <a:pt x="104125" y="146588"/>
                    </a:cubicBezTo>
                    <a:cubicBezTo>
                      <a:pt x="111498" y="144045"/>
                      <a:pt x="117728" y="140994"/>
                      <a:pt x="123068" y="137434"/>
                    </a:cubicBezTo>
                    <a:lnTo>
                      <a:pt x="128662" y="149131"/>
                    </a:lnTo>
                    <a:cubicBezTo>
                      <a:pt x="123322" y="154598"/>
                      <a:pt x="115567" y="159556"/>
                      <a:pt x="105269" y="164006"/>
                    </a:cubicBezTo>
                    <a:cubicBezTo>
                      <a:pt x="94971" y="168456"/>
                      <a:pt x="84546" y="170617"/>
                      <a:pt x="73993" y="170617"/>
                    </a:cubicBezTo>
                    <a:cubicBezTo>
                      <a:pt x="57974" y="170617"/>
                      <a:pt x="44370" y="166930"/>
                      <a:pt x="33310" y="159683"/>
                    </a:cubicBezTo>
                    <a:cubicBezTo>
                      <a:pt x="22249" y="152436"/>
                      <a:pt x="13858" y="142520"/>
                      <a:pt x="8391" y="129806"/>
                    </a:cubicBezTo>
                    <a:cubicBezTo>
                      <a:pt x="2797" y="117220"/>
                      <a:pt x="0" y="102853"/>
                      <a:pt x="0" y="86707"/>
                    </a:cubicBezTo>
                    <a:cubicBezTo>
                      <a:pt x="0" y="70688"/>
                      <a:pt x="3178" y="55940"/>
                      <a:pt x="9535" y="42845"/>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4" name="Freeform: Shape 54">
                <a:extLst>
                  <a:ext uri="{FF2B5EF4-FFF2-40B4-BE49-F238E27FC236}">
                    <a16:creationId xmlns:a16="http://schemas.microsoft.com/office/drawing/2014/main" id="{B7CBC6EA-D988-B06A-1C2B-48DA3D1EBBE2}"/>
                  </a:ext>
                </a:extLst>
              </p:cNvPr>
              <p:cNvSpPr/>
              <p:nvPr/>
            </p:nvSpPr>
            <p:spPr>
              <a:xfrm>
                <a:off x="4431641" y="1827887"/>
                <a:ext cx="144426" cy="253890"/>
              </a:xfrm>
              <a:custGeom>
                <a:avLst/>
                <a:gdLst>
                  <a:gd name="connsiteX0" fmla="*/ 27843 w 144426"/>
                  <a:gd name="connsiteY0" fmla="*/ 165913 h 253890"/>
                  <a:gd name="connsiteX1" fmla="*/ 97768 w 144426"/>
                  <a:gd name="connsiteY1" fmla="*/ 151928 h 253890"/>
                  <a:gd name="connsiteX2" fmla="*/ 97768 w 144426"/>
                  <a:gd name="connsiteY2" fmla="*/ 143664 h 253890"/>
                  <a:gd name="connsiteX3" fmla="*/ 94844 w 144426"/>
                  <a:gd name="connsiteY3" fmla="*/ 121924 h 253890"/>
                  <a:gd name="connsiteX4" fmla="*/ 84673 w 144426"/>
                  <a:gd name="connsiteY4" fmla="*/ 110354 h 253890"/>
                  <a:gd name="connsiteX5" fmla="*/ 64204 w 144426"/>
                  <a:gd name="connsiteY5" fmla="*/ 106667 h 253890"/>
                  <a:gd name="connsiteX6" fmla="*/ 37251 w 144426"/>
                  <a:gd name="connsiteY6" fmla="*/ 110863 h 253890"/>
                  <a:gd name="connsiteX7" fmla="*/ 13604 w 144426"/>
                  <a:gd name="connsiteY7" fmla="*/ 121288 h 253890"/>
                  <a:gd name="connsiteX8" fmla="*/ 6230 w 144426"/>
                  <a:gd name="connsiteY8" fmla="*/ 106032 h 253890"/>
                  <a:gd name="connsiteX9" fmla="*/ 20342 w 144426"/>
                  <a:gd name="connsiteY9" fmla="*/ 97513 h 253890"/>
                  <a:gd name="connsiteX10" fmla="*/ 44116 w 144426"/>
                  <a:gd name="connsiteY10" fmla="*/ 88105 h 253890"/>
                  <a:gd name="connsiteX11" fmla="*/ 71196 w 144426"/>
                  <a:gd name="connsiteY11" fmla="*/ 84037 h 253890"/>
                  <a:gd name="connsiteX12" fmla="*/ 104252 w 144426"/>
                  <a:gd name="connsiteY12" fmla="*/ 89758 h 253890"/>
                  <a:gd name="connsiteX13" fmla="*/ 121797 w 144426"/>
                  <a:gd name="connsiteY13" fmla="*/ 108066 h 253890"/>
                  <a:gd name="connsiteX14" fmla="*/ 127136 w 144426"/>
                  <a:gd name="connsiteY14" fmla="*/ 141884 h 253890"/>
                  <a:gd name="connsiteX15" fmla="*/ 127136 w 144426"/>
                  <a:gd name="connsiteY15" fmla="*/ 236219 h 253890"/>
                  <a:gd name="connsiteX16" fmla="*/ 144427 w 144426"/>
                  <a:gd name="connsiteY16" fmla="*/ 236219 h 253890"/>
                  <a:gd name="connsiteX17" fmla="*/ 144427 w 144426"/>
                  <a:gd name="connsiteY17" fmla="*/ 249187 h 253890"/>
                  <a:gd name="connsiteX18" fmla="*/ 129552 w 144426"/>
                  <a:gd name="connsiteY18" fmla="*/ 252111 h 253890"/>
                  <a:gd name="connsiteX19" fmla="*/ 113787 w 144426"/>
                  <a:gd name="connsiteY19" fmla="*/ 253637 h 253890"/>
                  <a:gd name="connsiteX20" fmla="*/ 102599 w 144426"/>
                  <a:gd name="connsiteY20" fmla="*/ 251094 h 253890"/>
                  <a:gd name="connsiteX21" fmla="*/ 99675 w 144426"/>
                  <a:gd name="connsiteY21" fmla="*/ 240033 h 253890"/>
                  <a:gd name="connsiteX22" fmla="*/ 99675 w 144426"/>
                  <a:gd name="connsiteY22" fmla="*/ 230371 h 253890"/>
                  <a:gd name="connsiteX23" fmla="*/ 78062 w 144426"/>
                  <a:gd name="connsiteY23" fmla="*/ 246517 h 253890"/>
                  <a:gd name="connsiteX24" fmla="*/ 49075 w 144426"/>
                  <a:gd name="connsiteY24" fmla="*/ 253891 h 253890"/>
                  <a:gd name="connsiteX25" fmla="*/ 13985 w 144426"/>
                  <a:gd name="connsiteY25" fmla="*/ 241686 h 253890"/>
                  <a:gd name="connsiteX26" fmla="*/ 0 w 144426"/>
                  <a:gd name="connsiteY26" fmla="*/ 206596 h 253890"/>
                  <a:gd name="connsiteX27" fmla="*/ 27843 w 144426"/>
                  <a:gd name="connsiteY27" fmla="*/ 165913 h 253890"/>
                  <a:gd name="connsiteX28" fmla="*/ 41828 w 144426"/>
                  <a:gd name="connsiteY28" fmla="*/ 50600 h 253890"/>
                  <a:gd name="connsiteX29" fmla="*/ 24664 w 144426"/>
                  <a:gd name="connsiteY29" fmla="*/ 33055 h 253890"/>
                  <a:gd name="connsiteX30" fmla="*/ 18816 w 144426"/>
                  <a:gd name="connsiteY30" fmla="*/ 8772 h 253890"/>
                  <a:gd name="connsiteX31" fmla="*/ 19452 w 144426"/>
                  <a:gd name="connsiteY31" fmla="*/ 0 h 253890"/>
                  <a:gd name="connsiteX32" fmla="*/ 34962 w 144426"/>
                  <a:gd name="connsiteY32" fmla="*/ 0 h 253890"/>
                  <a:gd name="connsiteX33" fmla="*/ 35217 w 144426"/>
                  <a:gd name="connsiteY33" fmla="*/ 5340 h 253890"/>
                  <a:gd name="connsiteX34" fmla="*/ 44371 w 144426"/>
                  <a:gd name="connsiteY34" fmla="*/ 24919 h 253890"/>
                  <a:gd name="connsiteX35" fmla="*/ 68145 w 144426"/>
                  <a:gd name="connsiteY35" fmla="*/ 33310 h 253890"/>
                  <a:gd name="connsiteX36" fmla="*/ 91665 w 144426"/>
                  <a:gd name="connsiteY36" fmla="*/ 24792 h 253890"/>
                  <a:gd name="connsiteX37" fmla="*/ 100183 w 144426"/>
                  <a:gd name="connsiteY37" fmla="*/ 5340 h 253890"/>
                  <a:gd name="connsiteX38" fmla="*/ 100438 w 144426"/>
                  <a:gd name="connsiteY38" fmla="*/ 0 h 253890"/>
                  <a:gd name="connsiteX39" fmla="*/ 115694 w 144426"/>
                  <a:gd name="connsiteY39" fmla="*/ 0 h 253890"/>
                  <a:gd name="connsiteX40" fmla="*/ 116330 w 144426"/>
                  <a:gd name="connsiteY40" fmla="*/ 8518 h 253890"/>
                  <a:gd name="connsiteX41" fmla="*/ 110355 w 144426"/>
                  <a:gd name="connsiteY41" fmla="*/ 32674 h 253890"/>
                  <a:gd name="connsiteX42" fmla="*/ 93318 w 144426"/>
                  <a:gd name="connsiteY42" fmla="*/ 50473 h 253890"/>
                  <a:gd name="connsiteX43" fmla="*/ 68145 w 144426"/>
                  <a:gd name="connsiteY43" fmla="*/ 57084 h 253890"/>
                  <a:gd name="connsiteX44" fmla="*/ 41828 w 144426"/>
                  <a:gd name="connsiteY44" fmla="*/ 50600 h 253890"/>
                  <a:gd name="connsiteX45" fmla="*/ 79587 w 144426"/>
                  <a:gd name="connsiteY45" fmla="*/ 229227 h 253890"/>
                  <a:gd name="connsiteX46" fmla="*/ 97768 w 144426"/>
                  <a:gd name="connsiteY46" fmla="*/ 218039 h 253890"/>
                  <a:gd name="connsiteX47" fmla="*/ 97768 w 144426"/>
                  <a:gd name="connsiteY47" fmla="*/ 167438 h 253890"/>
                  <a:gd name="connsiteX48" fmla="*/ 49456 w 144426"/>
                  <a:gd name="connsiteY48" fmla="*/ 177228 h 253890"/>
                  <a:gd name="connsiteX49" fmla="*/ 33183 w 144426"/>
                  <a:gd name="connsiteY49" fmla="*/ 202909 h 253890"/>
                  <a:gd name="connsiteX50" fmla="*/ 40938 w 144426"/>
                  <a:gd name="connsiteY50" fmla="*/ 226302 h 253890"/>
                  <a:gd name="connsiteX51" fmla="*/ 61915 w 144426"/>
                  <a:gd name="connsiteY51" fmla="*/ 233804 h 253890"/>
                  <a:gd name="connsiteX52" fmla="*/ 79587 w 144426"/>
                  <a:gd name="connsiteY52" fmla="*/ 229227 h 25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4426" h="253890">
                    <a:moveTo>
                      <a:pt x="27843" y="165913"/>
                    </a:moveTo>
                    <a:cubicBezTo>
                      <a:pt x="46278" y="157140"/>
                      <a:pt x="69544" y="152563"/>
                      <a:pt x="97768" y="151928"/>
                    </a:cubicBezTo>
                    <a:lnTo>
                      <a:pt x="97768" y="143664"/>
                    </a:lnTo>
                    <a:cubicBezTo>
                      <a:pt x="97768" y="134510"/>
                      <a:pt x="96751" y="127263"/>
                      <a:pt x="94844" y="121924"/>
                    </a:cubicBezTo>
                    <a:cubicBezTo>
                      <a:pt x="92937" y="116584"/>
                      <a:pt x="89504" y="112770"/>
                      <a:pt x="84673" y="110354"/>
                    </a:cubicBezTo>
                    <a:cubicBezTo>
                      <a:pt x="79842" y="107939"/>
                      <a:pt x="73103" y="106667"/>
                      <a:pt x="64204" y="106667"/>
                    </a:cubicBezTo>
                    <a:cubicBezTo>
                      <a:pt x="54160" y="106667"/>
                      <a:pt x="45260" y="108066"/>
                      <a:pt x="37251" y="110863"/>
                    </a:cubicBezTo>
                    <a:cubicBezTo>
                      <a:pt x="29368" y="113660"/>
                      <a:pt x="21486" y="117220"/>
                      <a:pt x="13604" y="121288"/>
                    </a:cubicBezTo>
                    <a:lnTo>
                      <a:pt x="6230" y="106032"/>
                    </a:lnTo>
                    <a:cubicBezTo>
                      <a:pt x="8772" y="103870"/>
                      <a:pt x="13476" y="101073"/>
                      <a:pt x="20342" y="97513"/>
                    </a:cubicBezTo>
                    <a:cubicBezTo>
                      <a:pt x="27207" y="93954"/>
                      <a:pt x="35090" y="90902"/>
                      <a:pt x="44116" y="88105"/>
                    </a:cubicBezTo>
                    <a:cubicBezTo>
                      <a:pt x="53143" y="85308"/>
                      <a:pt x="62170" y="84037"/>
                      <a:pt x="71196" y="84037"/>
                    </a:cubicBezTo>
                    <a:cubicBezTo>
                      <a:pt x="85054" y="84037"/>
                      <a:pt x="96115" y="85944"/>
                      <a:pt x="104252" y="89758"/>
                    </a:cubicBezTo>
                    <a:cubicBezTo>
                      <a:pt x="112388" y="93572"/>
                      <a:pt x="118237" y="99675"/>
                      <a:pt x="121797" y="108066"/>
                    </a:cubicBezTo>
                    <a:cubicBezTo>
                      <a:pt x="125357" y="116457"/>
                      <a:pt x="127136" y="127772"/>
                      <a:pt x="127136" y="141884"/>
                    </a:cubicBezTo>
                    <a:lnTo>
                      <a:pt x="127136" y="236219"/>
                    </a:lnTo>
                    <a:lnTo>
                      <a:pt x="144427" y="236219"/>
                    </a:lnTo>
                    <a:lnTo>
                      <a:pt x="144427" y="249187"/>
                    </a:lnTo>
                    <a:cubicBezTo>
                      <a:pt x="140486" y="250204"/>
                      <a:pt x="135527" y="251094"/>
                      <a:pt x="129552" y="252111"/>
                    </a:cubicBezTo>
                    <a:cubicBezTo>
                      <a:pt x="123576" y="253128"/>
                      <a:pt x="118364" y="253637"/>
                      <a:pt x="113787" y="253637"/>
                    </a:cubicBezTo>
                    <a:cubicBezTo>
                      <a:pt x="108320" y="253637"/>
                      <a:pt x="104633" y="252747"/>
                      <a:pt x="102599" y="251094"/>
                    </a:cubicBezTo>
                    <a:cubicBezTo>
                      <a:pt x="100692" y="249441"/>
                      <a:pt x="99675" y="245754"/>
                      <a:pt x="99675" y="240033"/>
                    </a:cubicBezTo>
                    <a:lnTo>
                      <a:pt x="99675" y="230371"/>
                    </a:lnTo>
                    <a:cubicBezTo>
                      <a:pt x="93827" y="236219"/>
                      <a:pt x="86580" y="241686"/>
                      <a:pt x="78062" y="246517"/>
                    </a:cubicBezTo>
                    <a:cubicBezTo>
                      <a:pt x="69544" y="251475"/>
                      <a:pt x="59881" y="253891"/>
                      <a:pt x="49075" y="253891"/>
                    </a:cubicBezTo>
                    <a:cubicBezTo>
                      <a:pt x="34962" y="253891"/>
                      <a:pt x="23266" y="249823"/>
                      <a:pt x="13985" y="241686"/>
                    </a:cubicBezTo>
                    <a:cubicBezTo>
                      <a:pt x="4704" y="233549"/>
                      <a:pt x="0" y="221853"/>
                      <a:pt x="0" y="206596"/>
                    </a:cubicBezTo>
                    <a:cubicBezTo>
                      <a:pt x="255" y="188289"/>
                      <a:pt x="9408" y="174685"/>
                      <a:pt x="27843" y="165913"/>
                    </a:cubicBezTo>
                    <a:close/>
                    <a:moveTo>
                      <a:pt x="41828" y="50600"/>
                    </a:moveTo>
                    <a:cubicBezTo>
                      <a:pt x="34327" y="46278"/>
                      <a:pt x="28606" y="40429"/>
                      <a:pt x="24664" y="33055"/>
                    </a:cubicBezTo>
                    <a:cubicBezTo>
                      <a:pt x="20723" y="25681"/>
                      <a:pt x="18816" y="17672"/>
                      <a:pt x="18816" y="8772"/>
                    </a:cubicBezTo>
                    <a:cubicBezTo>
                      <a:pt x="18816" y="4450"/>
                      <a:pt x="19070" y="1526"/>
                      <a:pt x="19452" y="0"/>
                    </a:cubicBezTo>
                    <a:lnTo>
                      <a:pt x="34962" y="0"/>
                    </a:lnTo>
                    <a:cubicBezTo>
                      <a:pt x="34962" y="2161"/>
                      <a:pt x="35090" y="3941"/>
                      <a:pt x="35217" y="5340"/>
                    </a:cubicBezTo>
                    <a:cubicBezTo>
                      <a:pt x="35980" y="12841"/>
                      <a:pt x="39031" y="19325"/>
                      <a:pt x="44371" y="24919"/>
                    </a:cubicBezTo>
                    <a:cubicBezTo>
                      <a:pt x="49710" y="30513"/>
                      <a:pt x="57593" y="33310"/>
                      <a:pt x="68145" y="33310"/>
                    </a:cubicBezTo>
                    <a:cubicBezTo>
                      <a:pt x="78697" y="33310"/>
                      <a:pt x="86580" y="30513"/>
                      <a:pt x="91665" y="24792"/>
                    </a:cubicBezTo>
                    <a:cubicBezTo>
                      <a:pt x="96751" y="19070"/>
                      <a:pt x="99548" y="12586"/>
                      <a:pt x="100183" y="5340"/>
                    </a:cubicBezTo>
                    <a:cubicBezTo>
                      <a:pt x="100565" y="2543"/>
                      <a:pt x="100692" y="890"/>
                      <a:pt x="100438" y="0"/>
                    </a:cubicBezTo>
                    <a:lnTo>
                      <a:pt x="115694" y="0"/>
                    </a:lnTo>
                    <a:cubicBezTo>
                      <a:pt x="116075" y="3178"/>
                      <a:pt x="116330" y="5975"/>
                      <a:pt x="116330" y="8518"/>
                    </a:cubicBezTo>
                    <a:cubicBezTo>
                      <a:pt x="116330" y="17163"/>
                      <a:pt x="114296" y="25173"/>
                      <a:pt x="110355" y="32674"/>
                    </a:cubicBezTo>
                    <a:cubicBezTo>
                      <a:pt x="106286" y="40175"/>
                      <a:pt x="100692" y="46023"/>
                      <a:pt x="93318" y="50473"/>
                    </a:cubicBezTo>
                    <a:cubicBezTo>
                      <a:pt x="85944" y="54923"/>
                      <a:pt x="77553" y="57084"/>
                      <a:pt x="68145" y="57084"/>
                    </a:cubicBezTo>
                    <a:cubicBezTo>
                      <a:pt x="58101" y="57084"/>
                      <a:pt x="49329" y="54923"/>
                      <a:pt x="41828" y="50600"/>
                    </a:cubicBezTo>
                    <a:close/>
                    <a:moveTo>
                      <a:pt x="79587" y="229227"/>
                    </a:moveTo>
                    <a:cubicBezTo>
                      <a:pt x="86198" y="226048"/>
                      <a:pt x="92301" y="222361"/>
                      <a:pt x="97768" y="218039"/>
                    </a:cubicBezTo>
                    <a:lnTo>
                      <a:pt x="97768" y="167438"/>
                    </a:lnTo>
                    <a:cubicBezTo>
                      <a:pt x="76409" y="167438"/>
                      <a:pt x="60263" y="170744"/>
                      <a:pt x="49456" y="177228"/>
                    </a:cubicBezTo>
                    <a:cubicBezTo>
                      <a:pt x="38522" y="183839"/>
                      <a:pt x="33183" y="192357"/>
                      <a:pt x="33183" y="202909"/>
                    </a:cubicBezTo>
                    <a:cubicBezTo>
                      <a:pt x="33183" y="213462"/>
                      <a:pt x="35725" y="221217"/>
                      <a:pt x="40938" y="226302"/>
                    </a:cubicBezTo>
                    <a:cubicBezTo>
                      <a:pt x="46151" y="231261"/>
                      <a:pt x="53143" y="233804"/>
                      <a:pt x="61915" y="233804"/>
                    </a:cubicBezTo>
                    <a:cubicBezTo>
                      <a:pt x="67001" y="233931"/>
                      <a:pt x="72849" y="232405"/>
                      <a:pt x="79587" y="229227"/>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7" name="Graphic 8">
              <a:extLst>
                <a:ext uri="{FF2B5EF4-FFF2-40B4-BE49-F238E27FC236}">
                  <a16:creationId xmlns:a16="http://schemas.microsoft.com/office/drawing/2014/main" id="{5A18B7F7-FBC8-881F-4E0F-54DA473FC2AC}"/>
                </a:ext>
              </a:extLst>
            </p:cNvPr>
            <p:cNvGrpSpPr>
              <a:grpSpLocks/>
            </p:cNvGrpSpPr>
            <p:nvPr/>
          </p:nvGrpSpPr>
          <p:grpSpPr bwMode="auto">
            <a:xfrm>
              <a:off x="745200" y="892800"/>
              <a:ext cx="1070995" cy="1554621"/>
              <a:chOff x="745200" y="892800"/>
              <a:chExt cx="1070995" cy="1554621"/>
            </a:xfrm>
          </p:grpSpPr>
          <p:sp>
            <p:nvSpPr>
              <p:cNvPr id="8" name="Freeform: Shape 10">
                <a:extLst>
                  <a:ext uri="{FF2B5EF4-FFF2-40B4-BE49-F238E27FC236}">
                    <a16:creationId xmlns:a16="http://schemas.microsoft.com/office/drawing/2014/main" id="{CBCBCD04-7F69-0638-02CC-8E3BED8231AA}"/>
                  </a:ext>
                </a:extLst>
              </p:cNvPr>
              <p:cNvSpPr>
                <a:spLocks/>
              </p:cNvSpPr>
              <p:nvPr/>
            </p:nvSpPr>
            <p:spPr bwMode="auto">
              <a:xfrm>
                <a:off x="745200" y="1442282"/>
                <a:ext cx="535497" cy="1005138"/>
              </a:xfrm>
              <a:custGeom>
                <a:avLst/>
                <a:gdLst>
                  <a:gd name="T0" fmla="*/ 535498 w 535497"/>
                  <a:gd name="T1" fmla="*/ 0 h 1005138"/>
                  <a:gd name="T2" fmla="*/ 535498 w 535497"/>
                  <a:gd name="T3" fmla="*/ 1005139 h 1005138"/>
                  <a:gd name="T4" fmla="*/ 158157 w 535497"/>
                  <a:gd name="T5" fmla="*/ 756079 h 1005138"/>
                  <a:gd name="T6" fmla="*/ 0 w 535497"/>
                  <a:gd name="T7" fmla="*/ 462394 h 1005138"/>
                  <a:gd name="T8" fmla="*/ 0 w 535497"/>
                  <a:gd name="T9" fmla="*/ 66238 h 1005138"/>
                  <a:gd name="T10" fmla="*/ 535371 w 535497"/>
                  <a:gd name="T11" fmla="*/ 0 h 1005138"/>
                  <a:gd name="T12" fmla="*/ 535498 w 535497"/>
                  <a:gd name="T13" fmla="*/ 0 h 10051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497" h="1005138">
                    <a:moveTo>
                      <a:pt x="535498" y="0"/>
                    </a:moveTo>
                    <a:lnTo>
                      <a:pt x="535498" y="1005139"/>
                    </a:lnTo>
                    <a:lnTo>
                      <a:pt x="158157" y="756079"/>
                    </a:lnTo>
                    <a:cubicBezTo>
                      <a:pt x="59373" y="690985"/>
                      <a:pt x="0" y="580631"/>
                      <a:pt x="0" y="462394"/>
                    </a:cubicBezTo>
                    <a:lnTo>
                      <a:pt x="0" y="66238"/>
                    </a:lnTo>
                    <a:cubicBezTo>
                      <a:pt x="160573" y="23902"/>
                      <a:pt x="342505" y="0"/>
                      <a:pt x="535371" y="0"/>
                    </a:cubicBezTo>
                    <a:cubicBezTo>
                      <a:pt x="535371" y="0"/>
                      <a:pt x="535371" y="0"/>
                      <a:pt x="535498" y="0"/>
                    </a:cubicBez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a:p>
            </p:txBody>
          </p:sp>
          <p:sp>
            <p:nvSpPr>
              <p:cNvPr id="9" name="Freeform: Shape 11">
                <a:extLst>
                  <a:ext uri="{FF2B5EF4-FFF2-40B4-BE49-F238E27FC236}">
                    <a16:creationId xmlns:a16="http://schemas.microsoft.com/office/drawing/2014/main" id="{E44BDBA5-DF65-E7B9-DD8D-7F7A92790A31}"/>
                  </a:ext>
                </a:extLst>
              </p:cNvPr>
              <p:cNvSpPr>
                <a:spLocks/>
              </p:cNvSpPr>
              <p:nvPr/>
            </p:nvSpPr>
            <p:spPr bwMode="auto">
              <a:xfrm>
                <a:off x="745200" y="1045617"/>
                <a:ext cx="535370" cy="462903"/>
              </a:xfrm>
              <a:custGeom>
                <a:avLst/>
                <a:gdLst>
                  <a:gd name="T0" fmla="*/ 535371 w 535370"/>
                  <a:gd name="T1" fmla="*/ 0 h 462903"/>
                  <a:gd name="T2" fmla="*/ 0 w 535370"/>
                  <a:gd name="T3" fmla="*/ 66238 h 462903"/>
                  <a:gd name="T4" fmla="*/ 0 w 535370"/>
                  <a:gd name="T5" fmla="*/ 462394 h 462903"/>
                  <a:gd name="T6" fmla="*/ 0 w 535370"/>
                  <a:gd name="T7" fmla="*/ 462903 h 462903"/>
                  <a:gd name="T8" fmla="*/ 535243 w 535370"/>
                  <a:gd name="T9" fmla="*/ 396665 h 462903"/>
                  <a:gd name="T10" fmla="*/ 535371 w 535370"/>
                  <a:gd name="T11" fmla="*/ 396665 h 462903"/>
                  <a:gd name="T12" fmla="*/ 535371 w 535370"/>
                  <a:gd name="T13" fmla="*/ 0 h 462903"/>
                  <a:gd name="T14" fmla="*/ 535371 w 535370"/>
                  <a:gd name="T15" fmla="*/ 0 h 4629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5370" h="462903">
                    <a:moveTo>
                      <a:pt x="535371" y="0"/>
                    </a:moveTo>
                    <a:cubicBezTo>
                      <a:pt x="342632" y="0"/>
                      <a:pt x="160573" y="23902"/>
                      <a:pt x="0" y="66238"/>
                    </a:cubicBezTo>
                    <a:lnTo>
                      <a:pt x="0" y="462394"/>
                    </a:lnTo>
                    <a:cubicBezTo>
                      <a:pt x="0" y="462522"/>
                      <a:pt x="0" y="462649"/>
                      <a:pt x="0" y="462903"/>
                    </a:cubicBezTo>
                    <a:cubicBezTo>
                      <a:pt x="160573" y="420567"/>
                      <a:pt x="342505" y="396665"/>
                      <a:pt x="535243" y="396665"/>
                    </a:cubicBezTo>
                    <a:cubicBezTo>
                      <a:pt x="535371" y="396665"/>
                      <a:pt x="535371" y="396665"/>
                      <a:pt x="535371" y="396665"/>
                    </a:cubicBezTo>
                    <a:lnTo>
                      <a:pt x="535371" y="0"/>
                    </a:lnTo>
                    <a:cubicBezTo>
                      <a:pt x="535371" y="0"/>
                      <a:pt x="535371" y="0"/>
                      <a:pt x="535371" y="0"/>
                    </a:cubicBez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a:p>
            </p:txBody>
          </p:sp>
          <p:sp>
            <p:nvSpPr>
              <p:cNvPr id="10" name="Freeform: Shape 12">
                <a:extLst>
                  <a:ext uri="{FF2B5EF4-FFF2-40B4-BE49-F238E27FC236}">
                    <a16:creationId xmlns:a16="http://schemas.microsoft.com/office/drawing/2014/main" id="{AC93B739-E064-80A5-A590-591D430D3401}"/>
                  </a:ext>
                </a:extLst>
              </p:cNvPr>
              <p:cNvSpPr>
                <a:spLocks/>
              </p:cNvSpPr>
              <p:nvPr/>
            </p:nvSpPr>
            <p:spPr bwMode="auto">
              <a:xfrm>
                <a:off x="811183" y="1203139"/>
                <a:ext cx="165531" cy="165531"/>
              </a:xfrm>
              <a:custGeom>
                <a:avLst/>
                <a:gdLst>
                  <a:gd name="T0" fmla="*/ 165531 w 165531"/>
                  <a:gd name="T1" fmla="*/ 82766 h 165531"/>
                  <a:gd name="T2" fmla="*/ 82766 w 165531"/>
                  <a:gd name="T3" fmla="*/ 165531 h 165531"/>
                  <a:gd name="T4" fmla="*/ 0 w 165531"/>
                  <a:gd name="T5" fmla="*/ 82766 h 165531"/>
                  <a:gd name="T6" fmla="*/ 82766 w 165531"/>
                  <a:gd name="T7" fmla="*/ 0 h 165531"/>
                  <a:gd name="T8" fmla="*/ 165531 w 165531"/>
                  <a:gd name="T9" fmla="*/ 82766 h 1655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531" h="165531">
                    <a:moveTo>
                      <a:pt x="165531" y="82766"/>
                    </a:moveTo>
                    <a:cubicBezTo>
                      <a:pt x="165531" y="128476"/>
                      <a:pt x="128476" y="165531"/>
                      <a:pt x="82766" y="165531"/>
                    </a:cubicBezTo>
                    <a:cubicBezTo>
                      <a:pt x="37055" y="165531"/>
                      <a:pt x="0" y="128476"/>
                      <a:pt x="0" y="82766"/>
                    </a:cubicBezTo>
                    <a:cubicBezTo>
                      <a:pt x="0" y="37055"/>
                      <a:pt x="37055" y="0"/>
                      <a:pt x="82766" y="0"/>
                    </a:cubicBezTo>
                    <a:cubicBezTo>
                      <a:pt x="128476" y="0"/>
                      <a:pt x="165531" y="37055"/>
                      <a:pt x="165531" y="82766"/>
                    </a:cubicBez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a:p>
            </p:txBody>
          </p:sp>
          <p:sp>
            <p:nvSpPr>
              <p:cNvPr id="11" name="Freeform: Shape 13">
                <a:extLst>
                  <a:ext uri="{FF2B5EF4-FFF2-40B4-BE49-F238E27FC236}">
                    <a16:creationId xmlns:a16="http://schemas.microsoft.com/office/drawing/2014/main" id="{146914C5-779E-A8FF-837C-30441D74FF03}"/>
                  </a:ext>
                </a:extLst>
              </p:cNvPr>
              <p:cNvSpPr>
                <a:spLocks/>
              </p:cNvSpPr>
              <p:nvPr/>
            </p:nvSpPr>
            <p:spPr bwMode="auto">
              <a:xfrm>
                <a:off x="1040791" y="1165507"/>
                <a:ext cx="174176" cy="174176"/>
              </a:xfrm>
              <a:custGeom>
                <a:avLst/>
                <a:gdLst>
                  <a:gd name="T0" fmla="*/ 174177 w 174176"/>
                  <a:gd name="T1" fmla="*/ 87088 h 174176"/>
                  <a:gd name="T2" fmla="*/ 87088 w 174176"/>
                  <a:gd name="T3" fmla="*/ 174177 h 174176"/>
                  <a:gd name="T4" fmla="*/ 0 w 174176"/>
                  <a:gd name="T5" fmla="*/ 87088 h 174176"/>
                  <a:gd name="T6" fmla="*/ 87088 w 174176"/>
                  <a:gd name="T7" fmla="*/ 0 h 174176"/>
                  <a:gd name="T8" fmla="*/ 174177 w 174176"/>
                  <a:gd name="T9" fmla="*/ 87088 h 1741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176" h="174176">
                    <a:moveTo>
                      <a:pt x="174177" y="87088"/>
                    </a:moveTo>
                    <a:cubicBezTo>
                      <a:pt x="174177" y="135186"/>
                      <a:pt x="135186" y="174177"/>
                      <a:pt x="87088" y="174177"/>
                    </a:cubicBezTo>
                    <a:cubicBezTo>
                      <a:pt x="38991" y="174177"/>
                      <a:pt x="0" y="135186"/>
                      <a:pt x="0" y="87088"/>
                    </a:cubicBezTo>
                    <a:cubicBezTo>
                      <a:pt x="0" y="38991"/>
                      <a:pt x="38991" y="0"/>
                      <a:pt x="87088" y="0"/>
                    </a:cubicBezTo>
                    <a:cubicBezTo>
                      <a:pt x="135186" y="0"/>
                      <a:pt x="174177" y="38991"/>
                      <a:pt x="174177" y="87088"/>
                    </a:cubicBez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a:p>
            </p:txBody>
          </p:sp>
          <p:sp>
            <p:nvSpPr>
              <p:cNvPr id="12" name="Freeform: Shape 14">
                <a:extLst>
                  <a:ext uri="{FF2B5EF4-FFF2-40B4-BE49-F238E27FC236}">
                    <a16:creationId xmlns:a16="http://schemas.microsoft.com/office/drawing/2014/main" id="{4ACCC171-3BF9-6932-46E5-5F7687DD291F}"/>
                  </a:ext>
                </a:extLst>
              </p:cNvPr>
              <p:cNvSpPr>
                <a:spLocks/>
              </p:cNvSpPr>
              <p:nvPr/>
            </p:nvSpPr>
            <p:spPr bwMode="auto">
              <a:xfrm>
                <a:off x="1280697" y="1442282"/>
                <a:ext cx="535497" cy="1005138"/>
              </a:xfrm>
              <a:custGeom>
                <a:avLst/>
                <a:gdLst>
                  <a:gd name="T0" fmla="*/ 0 w 535497"/>
                  <a:gd name="T1" fmla="*/ 0 h 1005138"/>
                  <a:gd name="T2" fmla="*/ 0 w 535497"/>
                  <a:gd name="T3" fmla="*/ 1005139 h 1005138"/>
                  <a:gd name="T4" fmla="*/ 377340 w 535497"/>
                  <a:gd name="T5" fmla="*/ 756079 h 1005138"/>
                  <a:gd name="T6" fmla="*/ 535498 w 535497"/>
                  <a:gd name="T7" fmla="*/ 462394 h 1005138"/>
                  <a:gd name="T8" fmla="*/ 535498 w 535497"/>
                  <a:gd name="T9" fmla="*/ 66238 h 1005138"/>
                  <a:gd name="T10" fmla="*/ 127 w 535497"/>
                  <a:gd name="T11" fmla="*/ 0 h 1005138"/>
                  <a:gd name="T12" fmla="*/ 0 w 535497"/>
                  <a:gd name="T13" fmla="*/ 0 h 10051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497" h="1005138">
                    <a:moveTo>
                      <a:pt x="0" y="0"/>
                    </a:moveTo>
                    <a:lnTo>
                      <a:pt x="0" y="1005139"/>
                    </a:lnTo>
                    <a:lnTo>
                      <a:pt x="377340" y="756079"/>
                    </a:lnTo>
                    <a:cubicBezTo>
                      <a:pt x="476125" y="690985"/>
                      <a:pt x="535498" y="580631"/>
                      <a:pt x="535498" y="462394"/>
                    </a:cubicBezTo>
                    <a:lnTo>
                      <a:pt x="535498" y="66238"/>
                    </a:lnTo>
                    <a:cubicBezTo>
                      <a:pt x="374925" y="23902"/>
                      <a:pt x="192993" y="0"/>
                      <a:pt x="127" y="0"/>
                    </a:cubicBezTo>
                    <a:cubicBezTo>
                      <a:pt x="0" y="0"/>
                      <a:pt x="0" y="0"/>
                      <a:pt x="0" y="0"/>
                    </a:cubicBez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a:p>
            </p:txBody>
          </p:sp>
          <p:sp>
            <p:nvSpPr>
              <p:cNvPr id="13" name="Freeform: Shape 15">
                <a:extLst>
                  <a:ext uri="{FF2B5EF4-FFF2-40B4-BE49-F238E27FC236}">
                    <a16:creationId xmlns:a16="http://schemas.microsoft.com/office/drawing/2014/main" id="{0814D4A3-F0E3-1A3A-CA5F-520FCC3B8FC2}"/>
                  </a:ext>
                </a:extLst>
              </p:cNvPr>
              <p:cNvSpPr>
                <a:spLocks/>
              </p:cNvSpPr>
              <p:nvPr/>
            </p:nvSpPr>
            <p:spPr bwMode="auto">
              <a:xfrm>
                <a:off x="1280729" y="1045617"/>
                <a:ext cx="535465" cy="462903"/>
              </a:xfrm>
              <a:custGeom>
                <a:avLst/>
                <a:gdLst>
                  <a:gd name="T0" fmla="*/ 95 w 535465"/>
                  <a:gd name="T1" fmla="*/ 0 h 462903"/>
                  <a:gd name="T2" fmla="*/ 535466 w 535465"/>
                  <a:gd name="T3" fmla="*/ 66238 h 462903"/>
                  <a:gd name="T4" fmla="*/ 535466 w 535465"/>
                  <a:gd name="T5" fmla="*/ 462394 h 462903"/>
                  <a:gd name="T6" fmla="*/ 535466 w 535465"/>
                  <a:gd name="T7" fmla="*/ 462903 h 462903"/>
                  <a:gd name="T8" fmla="*/ 222 w 535465"/>
                  <a:gd name="T9" fmla="*/ 396665 h 462903"/>
                  <a:gd name="T10" fmla="*/ 95 w 535465"/>
                  <a:gd name="T11" fmla="*/ 396665 h 462903"/>
                  <a:gd name="T12" fmla="*/ 95 w 535465"/>
                  <a:gd name="T13" fmla="*/ 0 h 462903"/>
                  <a:gd name="T14" fmla="*/ 95 w 535465"/>
                  <a:gd name="T15" fmla="*/ 0 h 4629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5465" h="462903">
                    <a:moveTo>
                      <a:pt x="95" y="0"/>
                    </a:moveTo>
                    <a:cubicBezTo>
                      <a:pt x="192834" y="0"/>
                      <a:pt x="374893" y="23902"/>
                      <a:pt x="535466" y="66238"/>
                    </a:cubicBezTo>
                    <a:lnTo>
                      <a:pt x="535466" y="462394"/>
                    </a:lnTo>
                    <a:cubicBezTo>
                      <a:pt x="535466" y="462522"/>
                      <a:pt x="535466" y="462649"/>
                      <a:pt x="535466" y="462903"/>
                    </a:cubicBezTo>
                    <a:cubicBezTo>
                      <a:pt x="374893" y="420567"/>
                      <a:pt x="192961" y="396665"/>
                      <a:pt x="222" y="396665"/>
                    </a:cubicBezTo>
                    <a:cubicBezTo>
                      <a:pt x="95" y="396665"/>
                      <a:pt x="95" y="396665"/>
                      <a:pt x="95" y="396665"/>
                    </a:cubicBezTo>
                    <a:lnTo>
                      <a:pt x="95" y="0"/>
                    </a:lnTo>
                    <a:cubicBezTo>
                      <a:pt x="-32" y="0"/>
                      <a:pt x="-32" y="0"/>
                      <a:pt x="95" y="0"/>
                    </a:cubicBez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a:p>
            </p:txBody>
          </p:sp>
          <p:sp>
            <p:nvSpPr>
              <p:cNvPr id="14" name="Freeform: Shape 16">
                <a:extLst>
                  <a:ext uri="{FF2B5EF4-FFF2-40B4-BE49-F238E27FC236}">
                    <a16:creationId xmlns:a16="http://schemas.microsoft.com/office/drawing/2014/main" id="{93A1BE95-15FE-4491-3DEF-FAEAFF6EF53B}"/>
                  </a:ext>
                </a:extLst>
              </p:cNvPr>
              <p:cNvSpPr>
                <a:spLocks/>
              </p:cNvSpPr>
              <p:nvPr/>
            </p:nvSpPr>
            <p:spPr bwMode="auto">
              <a:xfrm>
                <a:off x="1584680" y="1203139"/>
                <a:ext cx="165531" cy="165531"/>
              </a:xfrm>
              <a:custGeom>
                <a:avLst/>
                <a:gdLst>
                  <a:gd name="T0" fmla="*/ 165531 w 165531"/>
                  <a:gd name="T1" fmla="*/ 82766 h 165531"/>
                  <a:gd name="T2" fmla="*/ 82766 w 165531"/>
                  <a:gd name="T3" fmla="*/ 165531 h 165531"/>
                  <a:gd name="T4" fmla="*/ 0 w 165531"/>
                  <a:gd name="T5" fmla="*/ 82766 h 165531"/>
                  <a:gd name="T6" fmla="*/ 82766 w 165531"/>
                  <a:gd name="T7" fmla="*/ 0 h 165531"/>
                  <a:gd name="T8" fmla="*/ 165531 w 165531"/>
                  <a:gd name="T9" fmla="*/ 82766 h 1655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531" h="165531">
                    <a:moveTo>
                      <a:pt x="165531" y="82766"/>
                    </a:moveTo>
                    <a:cubicBezTo>
                      <a:pt x="165531" y="128476"/>
                      <a:pt x="128476" y="165531"/>
                      <a:pt x="82766" y="165531"/>
                    </a:cubicBezTo>
                    <a:cubicBezTo>
                      <a:pt x="37055" y="165531"/>
                      <a:pt x="0" y="128476"/>
                      <a:pt x="0" y="82766"/>
                    </a:cubicBezTo>
                    <a:cubicBezTo>
                      <a:pt x="0" y="37055"/>
                      <a:pt x="37055" y="0"/>
                      <a:pt x="82766" y="0"/>
                    </a:cubicBezTo>
                    <a:cubicBezTo>
                      <a:pt x="128476" y="0"/>
                      <a:pt x="165531" y="37055"/>
                      <a:pt x="165531" y="82766"/>
                    </a:cubicBez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a:p>
            </p:txBody>
          </p:sp>
          <p:sp>
            <p:nvSpPr>
              <p:cNvPr id="15" name="Freeform: Shape 17">
                <a:extLst>
                  <a:ext uri="{FF2B5EF4-FFF2-40B4-BE49-F238E27FC236}">
                    <a16:creationId xmlns:a16="http://schemas.microsoft.com/office/drawing/2014/main" id="{A77B8AB9-DDDC-D5F2-EC40-C71B89D742FA}"/>
                  </a:ext>
                </a:extLst>
              </p:cNvPr>
              <p:cNvSpPr>
                <a:spLocks/>
              </p:cNvSpPr>
              <p:nvPr/>
            </p:nvSpPr>
            <p:spPr bwMode="auto">
              <a:xfrm>
                <a:off x="1346554" y="1165507"/>
                <a:ext cx="174176" cy="174176"/>
              </a:xfrm>
              <a:custGeom>
                <a:avLst/>
                <a:gdLst>
                  <a:gd name="T0" fmla="*/ 174177 w 174176"/>
                  <a:gd name="T1" fmla="*/ 87088 h 174176"/>
                  <a:gd name="T2" fmla="*/ 87088 w 174176"/>
                  <a:gd name="T3" fmla="*/ 174177 h 174176"/>
                  <a:gd name="T4" fmla="*/ 0 w 174176"/>
                  <a:gd name="T5" fmla="*/ 87088 h 174176"/>
                  <a:gd name="T6" fmla="*/ 87088 w 174176"/>
                  <a:gd name="T7" fmla="*/ 0 h 174176"/>
                  <a:gd name="T8" fmla="*/ 174177 w 174176"/>
                  <a:gd name="T9" fmla="*/ 87088 h 1741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176" h="174176">
                    <a:moveTo>
                      <a:pt x="174177" y="87088"/>
                    </a:moveTo>
                    <a:cubicBezTo>
                      <a:pt x="174177" y="135186"/>
                      <a:pt x="135186" y="174177"/>
                      <a:pt x="87088" y="174177"/>
                    </a:cubicBezTo>
                    <a:cubicBezTo>
                      <a:pt x="38991" y="174177"/>
                      <a:pt x="0" y="135186"/>
                      <a:pt x="0" y="87088"/>
                    </a:cubicBezTo>
                    <a:cubicBezTo>
                      <a:pt x="0" y="38991"/>
                      <a:pt x="38991" y="0"/>
                      <a:pt x="87088" y="0"/>
                    </a:cubicBezTo>
                    <a:cubicBezTo>
                      <a:pt x="135186" y="0"/>
                      <a:pt x="174177" y="38991"/>
                      <a:pt x="174177" y="87088"/>
                    </a:cubicBez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a:p>
            </p:txBody>
          </p:sp>
          <p:sp>
            <p:nvSpPr>
              <p:cNvPr id="16" name="Freeform: Shape 18">
                <a:extLst>
                  <a:ext uri="{FF2B5EF4-FFF2-40B4-BE49-F238E27FC236}">
                    <a16:creationId xmlns:a16="http://schemas.microsoft.com/office/drawing/2014/main" id="{596B05A5-0386-8A99-8E5E-60A398DD7CCA}"/>
                  </a:ext>
                </a:extLst>
              </p:cNvPr>
              <p:cNvSpPr>
                <a:spLocks/>
              </p:cNvSpPr>
              <p:nvPr/>
            </p:nvSpPr>
            <p:spPr bwMode="auto">
              <a:xfrm>
                <a:off x="999345" y="1610102"/>
                <a:ext cx="281479" cy="504730"/>
              </a:xfrm>
              <a:custGeom>
                <a:avLst/>
                <a:gdLst>
                  <a:gd name="T0" fmla="*/ 281352 w 281479"/>
                  <a:gd name="T1" fmla="*/ 70688 h 504730"/>
                  <a:gd name="T2" fmla="*/ 152691 w 281479"/>
                  <a:gd name="T3" fmla="*/ 0 h 504730"/>
                  <a:gd name="T4" fmla="*/ 0 w 281479"/>
                  <a:gd name="T5" fmla="*/ 152691 h 504730"/>
                  <a:gd name="T6" fmla="*/ 281480 w 281479"/>
                  <a:gd name="T7" fmla="*/ 504731 h 504730"/>
                  <a:gd name="T8" fmla="*/ 281480 w 281479"/>
                  <a:gd name="T9" fmla="*/ 70688 h 5047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1479" h="504730">
                    <a:moveTo>
                      <a:pt x="281352" y="70688"/>
                    </a:moveTo>
                    <a:cubicBezTo>
                      <a:pt x="254272" y="28224"/>
                      <a:pt x="206723" y="0"/>
                      <a:pt x="152691" y="0"/>
                    </a:cubicBezTo>
                    <a:cubicBezTo>
                      <a:pt x="68272" y="0"/>
                      <a:pt x="0" y="68399"/>
                      <a:pt x="0" y="152691"/>
                    </a:cubicBezTo>
                    <a:cubicBezTo>
                      <a:pt x="0" y="350896"/>
                      <a:pt x="281480" y="504731"/>
                      <a:pt x="281480" y="504731"/>
                    </a:cubicBezTo>
                    <a:lnTo>
                      <a:pt x="281480" y="70688"/>
                    </a:lnTo>
                    <a:lnTo>
                      <a:pt x="281352" y="70688"/>
                    </a:ln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a:p>
            </p:txBody>
          </p:sp>
          <p:sp>
            <p:nvSpPr>
              <p:cNvPr id="17" name="Freeform: Shape 19">
                <a:extLst>
                  <a:ext uri="{FF2B5EF4-FFF2-40B4-BE49-F238E27FC236}">
                    <a16:creationId xmlns:a16="http://schemas.microsoft.com/office/drawing/2014/main" id="{379107F0-B25B-11BB-A32A-BCFD45B30139}"/>
                  </a:ext>
                </a:extLst>
              </p:cNvPr>
              <p:cNvSpPr>
                <a:spLocks/>
              </p:cNvSpPr>
              <p:nvPr/>
            </p:nvSpPr>
            <p:spPr bwMode="auto">
              <a:xfrm>
                <a:off x="1280570" y="1610102"/>
                <a:ext cx="281479" cy="504730"/>
              </a:xfrm>
              <a:custGeom>
                <a:avLst/>
                <a:gdLst>
                  <a:gd name="T0" fmla="*/ 127 w 281479"/>
                  <a:gd name="T1" fmla="*/ 70688 h 504730"/>
                  <a:gd name="T2" fmla="*/ 128789 w 281479"/>
                  <a:gd name="T3" fmla="*/ 0 h 504730"/>
                  <a:gd name="T4" fmla="*/ 281480 w 281479"/>
                  <a:gd name="T5" fmla="*/ 152691 h 504730"/>
                  <a:gd name="T6" fmla="*/ 0 w 281479"/>
                  <a:gd name="T7" fmla="*/ 504731 h 504730"/>
                  <a:gd name="T8" fmla="*/ 0 w 281479"/>
                  <a:gd name="T9" fmla="*/ 70688 h 5047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1479" h="504730">
                    <a:moveTo>
                      <a:pt x="127" y="70688"/>
                    </a:moveTo>
                    <a:cubicBezTo>
                      <a:pt x="27207" y="28224"/>
                      <a:pt x="74756" y="0"/>
                      <a:pt x="128789" y="0"/>
                    </a:cubicBezTo>
                    <a:cubicBezTo>
                      <a:pt x="213207" y="0"/>
                      <a:pt x="281480" y="68399"/>
                      <a:pt x="281480" y="152691"/>
                    </a:cubicBezTo>
                    <a:cubicBezTo>
                      <a:pt x="281480" y="350896"/>
                      <a:pt x="0" y="504731"/>
                      <a:pt x="0" y="504731"/>
                    </a:cubicBezTo>
                    <a:lnTo>
                      <a:pt x="0" y="70688"/>
                    </a:lnTo>
                    <a:lnTo>
                      <a:pt x="127" y="70688"/>
                    </a:ln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a:p>
            </p:txBody>
          </p:sp>
          <p:sp>
            <p:nvSpPr>
              <p:cNvPr id="18" name="Freeform: Shape 20">
                <a:extLst>
                  <a:ext uri="{FF2B5EF4-FFF2-40B4-BE49-F238E27FC236}">
                    <a16:creationId xmlns:a16="http://schemas.microsoft.com/office/drawing/2014/main" id="{7EF9DFCE-2FFC-BB0C-4A0B-04F9DC8B6AB8}"/>
                  </a:ext>
                </a:extLst>
              </p:cNvPr>
              <p:cNvSpPr>
                <a:spLocks/>
              </p:cNvSpPr>
              <p:nvPr/>
            </p:nvSpPr>
            <p:spPr bwMode="auto">
              <a:xfrm>
                <a:off x="1009770" y="892800"/>
                <a:ext cx="270927" cy="88359"/>
              </a:xfrm>
              <a:custGeom>
                <a:avLst/>
                <a:gdLst>
                  <a:gd name="T0" fmla="*/ 0 w 270927"/>
                  <a:gd name="T1" fmla="*/ 0 h 88359"/>
                  <a:gd name="T2" fmla="*/ 270927 w 270927"/>
                  <a:gd name="T3" fmla="*/ 0 h 88359"/>
                  <a:gd name="T4" fmla="*/ 270927 w 270927"/>
                  <a:gd name="T5" fmla="*/ 88360 h 88359"/>
                  <a:gd name="T6" fmla="*/ 0 w 270927"/>
                  <a:gd name="T7" fmla="*/ 88360 h 883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0927" h="88359">
                    <a:moveTo>
                      <a:pt x="0" y="0"/>
                    </a:moveTo>
                    <a:lnTo>
                      <a:pt x="270927" y="0"/>
                    </a:lnTo>
                    <a:lnTo>
                      <a:pt x="270927" y="88360"/>
                    </a:lnTo>
                    <a:lnTo>
                      <a:pt x="0" y="88360"/>
                    </a:lnTo>
                    <a:lnTo>
                      <a:pt x="0" y="0"/>
                    </a:ln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a:p>
            </p:txBody>
          </p:sp>
          <p:sp>
            <p:nvSpPr>
              <p:cNvPr id="19" name="Freeform: Shape 21">
                <a:extLst>
                  <a:ext uri="{FF2B5EF4-FFF2-40B4-BE49-F238E27FC236}">
                    <a16:creationId xmlns:a16="http://schemas.microsoft.com/office/drawing/2014/main" id="{32D19201-A213-F157-754D-8011AE74A46E}"/>
                  </a:ext>
                </a:extLst>
              </p:cNvPr>
              <p:cNvSpPr>
                <a:spLocks/>
              </p:cNvSpPr>
              <p:nvPr/>
            </p:nvSpPr>
            <p:spPr bwMode="auto">
              <a:xfrm>
                <a:off x="1280697" y="892800"/>
                <a:ext cx="270927" cy="88359"/>
              </a:xfrm>
              <a:custGeom>
                <a:avLst/>
                <a:gdLst>
                  <a:gd name="T0" fmla="*/ 0 w 270927"/>
                  <a:gd name="T1" fmla="*/ 0 h 88359"/>
                  <a:gd name="T2" fmla="*/ 270927 w 270927"/>
                  <a:gd name="T3" fmla="*/ 0 h 88359"/>
                  <a:gd name="T4" fmla="*/ 270927 w 270927"/>
                  <a:gd name="T5" fmla="*/ 88360 h 88359"/>
                  <a:gd name="T6" fmla="*/ 0 w 270927"/>
                  <a:gd name="T7" fmla="*/ 88360 h 883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0927" h="88359">
                    <a:moveTo>
                      <a:pt x="0" y="0"/>
                    </a:moveTo>
                    <a:lnTo>
                      <a:pt x="270927" y="0"/>
                    </a:lnTo>
                    <a:lnTo>
                      <a:pt x="270927" y="88360"/>
                    </a:lnTo>
                    <a:lnTo>
                      <a:pt x="0" y="88360"/>
                    </a:lnTo>
                    <a:lnTo>
                      <a:pt x="0" y="0"/>
                    </a:ln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a:p>
            </p:txBody>
          </p:sp>
        </p:grpSp>
      </p:grpSp>
      <p:sp>
        <p:nvSpPr>
          <p:cNvPr id="55" name="TextBox 54">
            <a:extLst>
              <a:ext uri="{FF2B5EF4-FFF2-40B4-BE49-F238E27FC236}">
                <a16:creationId xmlns:a16="http://schemas.microsoft.com/office/drawing/2014/main" id="{A17320D4-CC98-4D95-8D9A-4A47A2408FAC}"/>
              </a:ext>
            </a:extLst>
          </p:cNvPr>
          <p:cNvSpPr txBox="1">
            <a:spLocks noChangeArrowheads="1"/>
          </p:cNvSpPr>
          <p:nvPr userDrawn="1"/>
        </p:nvSpPr>
        <p:spPr bwMode="auto">
          <a:xfrm rot="10800000">
            <a:off x="23239413" y="11066463"/>
            <a:ext cx="584200" cy="1611312"/>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00" b="1">
                <a:solidFill>
                  <a:schemeClr val="bg1"/>
                </a:solidFill>
              </a:rPr>
              <a:t>insp.gov.ro</a:t>
            </a:r>
          </a:p>
        </p:txBody>
      </p:sp>
      <p:grpSp>
        <p:nvGrpSpPr>
          <p:cNvPr id="56" name="Graphic 11">
            <a:extLst>
              <a:ext uri="{FF2B5EF4-FFF2-40B4-BE49-F238E27FC236}">
                <a16:creationId xmlns:a16="http://schemas.microsoft.com/office/drawing/2014/main" id="{2B5D7564-2B2A-3697-28D0-4ACED048AEE8}"/>
              </a:ext>
            </a:extLst>
          </p:cNvPr>
          <p:cNvGrpSpPr>
            <a:grpSpLocks/>
          </p:cNvGrpSpPr>
          <p:nvPr userDrawn="1"/>
        </p:nvGrpSpPr>
        <p:grpSpPr bwMode="auto">
          <a:xfrm>
            <a:off x="3940175" y="9064625"/>
            <a:ext cx="4030663" cy="3614738"/>
            <a:chOff x="3940200" y="9064800"/>
            <a:chExt cx="4030179" cy="3614123"/>
          </a:xfrm>
        </p:grpSpPr>
        <p:sp>
          <p:nvSpPr>
            <p:cNvPr id="57" name="Freeform: Shape 59">
              <a:extLst>
                <a:ext uri="{FF2B5EF4-FFF2-40B4-BE49-F238E27FC236}">
                  <a16:creationId xmlns:a16="http://schemas.microsoft.com/office/drawing/2014/main" id="{E53AD8A0-FEFD-BAC4-C2CA-6D8EA3F7AE06}"/>
                </a:ext>
              </a:extLst>
            </p:cNvPr>
            <p:cNvSpPr>
              <a:spLocks/>
            </p:cNvSpPr>
            <p:nvPr/>
          </p:nvSpPr>
          <p:spPr bwMode="auto">
            <a:xfrm>
              <a:off x="3940200" y="9064800"/>
              <a:ext cx="2015089" cy="3614123"/>
            </a:xfrm>
            <a:custGeom>
              <a:avLst/>
              <a:gdLst>
                <a:gd name="T0" fmla="*/ 2015090 w 2015089"/>
                <a:gd name="T1" fmla="*/ 506409 h 3614123"/>
                <a:gd name="T2" fmla="*/ 1093514 w 2015089"/>
                <a:gd name="T3" fmla="*/ 0 h 3614123"/>
                <a:gd name="T4" fmla="*/ 0 w 2015089"/>
                <a:gd name="T5" fmla="*/ 1093514 h 3614123"/>
                <a:gd name="T6" fmla="*/ 2015090 w 2015089"/>
                <a:gd name="T7" fmla="*/ 3614123 h 3614123"/>
                <a:gd name="T8" fmla="*/ 2015090 w 2015089"/>
                <a:gd name="T9" fmla="*/ 506409 h 36141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5089" h="3614123">
                  <a:moveTo>
                    <a:pt x="2015090" y="506409"/>
                  </a:moveTo>
                  <a:cubicBezTo>
                    <a:pt x="1820913" y="202182"/>
                    <a:pt x="1481231" y="0"/>
                    <a:pt x="1093514" y="0"/>
                  </a:cubicBezTo>
                  <a:cubicBezTo>
                    <a:pt x="489635" y="0"/>
                    <a:pt x="0" y="489635"/>
                    <a:pt x="0" y="1093514"/>
                  </a:cubicBezTo>
                  <a:cubicBezTo>
                    <a:pt x="0" y="2512985"/>
                    <a:pt x="2015090" y="3614123"/>
                    <a:pt x="2015090" y="3614123"/>
                  </a:cubicBezTo>
                  <a:lnTo>
                    <a:pt x="2015090" y="506409"/>
                  </a:lnTo>
                  <a:close/>
                </a:path>
              </a:pathLst>
            </a:custGeom>
            <a:solidFill>
              <a:schemeClr val="tx2"/>
            </a:solidFill>
            <a:ln>
              <a:noFill/>
            </a:ln>
            <a:extLst>
              <a:ext uri="{91240B29-F687-4F45-9708-019B960494DF}">
                <a14:hiddenLine xmlns:a14="http://schemas.microsoft.com/office/drawing/2010/main" w="12680" cap="flat">
                  <a:solidFill>
                    <a:srgbClr val="000000"/>
                  </a:solidFill>
                  <a:prstDash val="solid"/>
                  <a:miter lim="800000"/>
                  <a:headEnd/>
                  <a:tailEnd/>
                </a14:hiddenLine>
              </a:ext>
            </a:extLst>
          </p:spPr>
          <p:txBody>
            <a:bodyPr anchor="ctr"/>
            <a:lstStyle/>
            <a:p>
              <a:endParaRPr lang="en-US"/>
            </a:p>
          </p:txBody>
        </p:sp>
        <p:sp>
          <p:nvSpPr>
            <p:cNvPr id="58" name="Freeform: Shape 60">
              <a:extLst>
                <a:ext uri="{FF2B5EF4-FFF2-40B4-BE49-F238E27FC236}">
                  <a16:creationId xmlns:a16="http://schemas.microsoft.com/office/drawing/2014/main" id="{25B91C99-8F2A-32D6-60F5-A755AC1427A0}"/>
                </a:ext>
              </a:extLst>
            </p:cNvPr>
            <p:cNvSpPr>
              <a:spLocks/>
            </p:cNvSpPr>
            <p:nvPr/>
          </p:nvSpPr>
          <p:spPr bwMode="auto">
            <a:xfrm>
              <a:off x="5955289" y="9064800"/>
              <a:ext cx="2015089" cy="3614123"/>
            </a:xfrm>
            <a:custGeom>
              <a:avLst/>
              <a:gdLst>
                <a:gd name="T0" fmla="*/ 0 w 2015089"/>
                <a:gd name="T1" fmla="*/ 506409 h 3614123"/>
                <a:gd name="T2" fmla="*/ 921576 w 2015089"/>
                <a:gd name="T3" fmla="*/ 0 h 3614123"/>
                <a:gd name="T4" fmla="*/ 2015090 w 2015089"/>
                <a:gd name="T5" fmla="*/ 1093514 h 3614123"/>
                <a:gd name="T6" fmla="*/ 0 w 2015089"/>
                <a:gd name="T7" fmla="*/ 3614123 h 3614123"/>
                <a:gd name="T8" fmla="*/ 0 w 2015089"/>
                <a:gd name="T9" fmla="*/ 506409 h 36141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5089" h="3614123">
                  <a:moveTo>
                    <a:pt x="0" y="506409"/>
                  </a:moveTo>
                  <a:cubicBezTo>
                    <a:pt x="194176" y="202182"/>
                    <a:pt x="533858" y="0"/>
                    <a:pt x="921576" y="0"/>
                  </a:cubicBezTo>
                  <a:cubicBezTo>
                    <a:pt x="1525454" y="0"/>
                    <a:pt x="2015090" y="489635"/>
                    <a:pt x="2015090" y="1093514"/>
                  </a:cubicBezTo>
                  <a:cubicBezTo>
                    <a:pt x="2015090" y="2512985"/>
                    <a:pt x="0" y="3614123"/>
                    <a:pt x="0" y="3614123"/>
                  </a:cubicBezTo>
                  <a:lnTo>
                    <a:pt x="0" y="506409"/>
                  </a:lnTo>
                  <a:close/>
                </a:path>
              </a:pathLst>
            </a:custGeom>
            <a:solidFill>
              <a:schemeClr val="accent1"/>
            </a:solidFill>
            <a:ln>
              <a:noFill/>
            </a:ln>
            <a:extLst>
              <a:ext uri="{91240B29-F687-4F45-9708-019B960494DF}">
                <a14:hiddenLine xmlns:a14="http://schemas.microsoft.com/office/drawing/2010/main" w="12680" cap="flat">
                  <a:solidFill>
                    <a:srgbClr val="000000"/>
                  </a:solidFill>
                  <a:prstDash val="solid"/>
                  <a:miter lim="800000"/>
                  <a:headEnd/>
                  <a:tailEnd/>
                </a14:hiddenLine>
              </a:ext>
            </a:extLst>
          </p:spPr>
          <p:txBody>
            <a:bodyPr anchor="ctr"/>
            <a:lstStyle/>
            <a:p>
              <a:endParaRPr lang="en-US"/>
            </a:p>
          </p:txBody>
        </p:sp>
      </p:grpSp>
      <p:sp>
        <p:nvSpPr>
          <p:cNvPr id="2" name="Title 1"/>
          <p:cNvSpPr>
            <a:spLocks noGrp="1"/>
          </p:cNvSpPr>
          <p:nvPr>
            <p:ph type="ctrTitle"/>
          </p:nvPr>
        </p:nvSpPr>
        <p:spPr>
          <a:xfrm>
            <a:off x="8924400" y="7848600"/>
            <a:ext cx="8925450" cy="3051702"/>
          </a:xfrm>
        </p:spPr>
        <p:txBody>
          <a:bodyPr anchor="b">
            <a:normAutofit/>
          </a:bodyPr>
          <a:lstStyle>
            <a:lvl1pPr algn="l">
              <a:defRPr sz="6600" b="1">
                <a:solidFill>
                  <a:schemeClr val="bg1"/>
                </a:solidFill>
                <a:latin typeface="+mn-lt"/>
              </a:defRPr>
            </a:lvl1pPr>
          </a:lstStyle>
          <a:p>
            <a:endParaRPr lang="en-US" dirty="0"/>
          </a:p>
        </p:txBody>
      </p:sp>
      <p:sp>
        <p:nvSpPr>
          <p:cNvPr id="3" name="Subtitle 2"/>
          <p:cNvSpPr>
            <a:spLocks noGrp="1"/>
          </p:cNvSpPr>
          <p:nvPr>
            <p:ph type="subTitle" idx="1"/>
          </p:nvPr>
        </p:nvSpPr>
        <p:spPr>
          <a:xfrm>
            <a:off x="8924400" y="11364620"/>
            <a:ext cx="8925450" cy="1016352"/>
          </a:xfrm>
        </p:spPr>
        <p:txBody>
          <a:bodyPr>
            <a:noAutofit/>
          </a:bodyPr>
          <a:lstStyle>
            <a:lvl1pPr marL="0" indent="0" algn="l">
              <a:lnSpc>
                <a:spcPct val="100000"/>
              </a:lnSpc>
              <a:spcBef>
                <a:spcPts val="0"/>
              </a:spcBef>
              <a:buNone/>
              <a:defRPr sz="3000">
                <a:solidFill>
                  <a:schemeClr val="accent1"/>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endParaRPr lang="en-US" dirty="0"/>
          </a:p>
        </p:txBody>
      </p:sp>
      <p:sp>
        <p:nvSpPr>
          <p:cNvPr id="59" name="Date Placeholder 66">
            <a:extLst>
              <a:ext uri="{FF2B5EF4-FFF2-40B4-BE49-F238E27FC236}">
                <a16:creationId xmlns:a16="http://schemas.microsoft.com/office/drawing/2014/main" id="{AF2D32E9-188B-0388-E491-147CED064738}"/>
              </a:ext>
            </a:extLst>
          </p:cNvPr>
          <p:cNvSpPr>
            <a:spLocks noGrp="1"/>
          </p:cNvSpPr>
          <p:nvPr>
            <p:ph type="dt" sz="half" idx="10"/>
          </p:nvPr>
        </p:nvSpPr>
        <p:spPr>
          <a:xfrm>
            <a:off x="1260475" y="12153900"/>
            <a:ext cx="4694238" cy="730250"/>
          </a:xfrm>
        </p:spPr>
        <p:txBody>
          <a:bodyPr rtlCol="0"/>
          <a:lstStyle>
            <a:lvl1pPr fontAlgn="auto">
              <a:spcBef>
                <a:spcPts val="0"/>
              </a:spcBef>
              <a:spcAft>
                <a:spcPts val="0"/>
              </a:spcAft>
              <a:defRPr>
                <a:solidFill>
                  <a:schemeClr val="bg1"/>
                </a:solidFill>
                <a:latin typeface="+mn-lt"/>
              </a:defRPr>
            </a:lvl1pPr>
          </a:lstStyle>
          <a:p>
            <a:pPr>
              <a:defRPr/>
            </a:pPr>
            <a:r>
              <a:rPr lang="ro-RO"/>
              <a:t>15.11.2023</a:t>
            </a:r>
          </a:p>
        </p:txBody>
      </p:sp>
    </p:spTree>
    <p:extLst>
      <p:ext uri="{BB962C8B-B14F-4D97-AF65-F5344CB8AC3E}">
        <p14:creationId xmlns:p14="http://schemas.microsoft.com/office/powerpoint/2010/main" val="2345315281"/>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SP Mulțumim">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AADFDE-0245-9BC7-AD0C-10885E3DFCB5}"/>
              </a:ext>
            </a:extLst>
          </p:cNvPr>
          <p:cNvSpPr/>
          <p:nvPr userDrawn="1"/>
        </p:nvSpPr>
        <p:spPr>
          <a:xfrm>
            <a:off x="0" y="0"/>
            <a:ext cx="5954713" cy="1373346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hangingPunct="1">
              <a:defRPr/>
            </a:pPr>
            <a:endParaRPr lang="ro-RO">
              <a:solidFill>
                <a:srgbClr val="FFFFFF"/>
              </a:solidFill>
            </a:endParaRPr>
          </a:p>
        </p:txBody>
      </p:sp>
      <p:grpSp>
        <p:nvGrpSpPr>
          <p:cNvPr id="3" name="Graphic 8">
            <a:extLst>
              <a:ext uri="{FF2B5EF4-FFF2-40B4-BE49-F238E27FC236}">
                <a16:creationId xmlns:a16="http://schemas.microsoft.com/office/drawing/2014/main" id="{07377427-24EB-6AA5-860A-15DA7732D988}"/>
              </a:ext>
            </a:extLst>
          </p:cNvPr>
          <p:cNvGrpSpPr>
            <a:grpSpLocks/>
          </p:cNvGrpSpPr>
          <p:nvPr/>
        </p:nvGrpSpPr>
        <p:grpSpPr bwMode="auto">
          <a:xfrm>
            <a:off x="744538" y="892175"/>
            <a:ext cx="3832225" cy="1555750"/>
            <a:chOff x="745200" y="892800"/>
            <a:chExt cx="3830868" cy="1554621"/>
          </a:xfrm>
        </p:grpSpPr>
        <p:grpSp>
          <p:nvGrpSpPr>
            <p:cNvPr id="4" name="Graphic 8">
              <a:extLst>
                <a:ext uri="{FF2B5EF4-FFF2-40B4-BE49-F238E27FC236}">
                  <a16:creationId xmlns:a16="http://schemas.microsoft.com/office/drawing/2014/main" id="{47DC4942-B83F-A78F-7BFA-92316C248312}"/>
                </a:ext>
              </a:extLst>
            </p:cNvPr>
            <p:cNvGrpSpPr/>
            <p:nvPr/>
          </p:nvGrpSpPr>
          <p:grpSpPr>
            <a:xfrm>
              <a:off x="2199129" y="1172881"/>
              <a:ext cx="2376938" cy="909151"/>
              <a:chOff x="2199129" y="1172881"/>
              <a:chExt cx="2376938" cy="909151"/>
            </a:xfrm>
            <a:solidFill>
              <a:srgbClr val="262262"/>
            </a:solidFill>
          </p:grpSpPr>
          <p:sp>
            <p:nvSpPr>
              <p:cNvPr id="18" name="Freeform: Shape 20">
                <a:extLst>
                  <a:ext uri="{FF2B5EF4-FFF2-40B4-BE49-F238E27FC236}">
                    <a16:creationId xmlns:a16="http://schemas.microsoft.com/office/drawing/2014/main" id="{733D4FC5-6FC7-BC93-C294-9005646068CF}"/>
                  </a:ext>
                </a:extLst>
              </p:cNvPr>
              <p:cNvSpPr/>
              <p:nvPr/>
            </p:nvSpPr>
            <p:spPr>
              <a:xfrm>
                <a:off x="2200273" y="1195002"/>
                <a:ext cx="86452" cy="218420"/>
              </a:xfrm>
              <a:custGeom>
                <a:avLst/>
                <a:gdLst>
                  <a:gd name="connsiteX0" fmla="*/ 27334 w 86452"/>
                  <a:gd name="connsiteY0" fmla="*/ 18308 h 218420"/>
                  <a:gd name="connsiteX1" fmla="*/ 0 w 86452"/>
                  <a:gd name="connsiteY1" fmla="*/ 14748 h 218420"/>
                  <a:gd name="connsiteX2" fmla="*/ 0 w 86452"/>
                  <a:gd name="connsiteY2" fmla="*/ 0 h 218420"/>
                  <a:gd name="connsiteX3" fmla="*/ 86453 w 86452"/>
                  <a:gd name="connsiteY3" fmla="*/ 0 h 218420"/>
                  <a:gd name="connsiteX4" fmla="*/ 86453 w 86452"/>
                  <a:gd name="connsiteY4" fmla="*/ 14748 h 218420"/>
                  <a:gd name="connsiteX5" fmla="*/ 59118 w 86452"/>
                  <a:gd name="connsiteY5" fmla="*/ 18308 h 218420"/>
                  <a:gd name="connsiteX6" fmla="*/ 59118 w 86452"/>
                  <a:gd name="connsiteY6" fmla="*/ 201130 h 218420"/>
                  <a:gd name="connsiteX7" fmla="*/ 86453 w 86452"/>
                  <a:gd name="connsiteY7" fmla="*/ 204308 h 218420"/>
                  <a:gd name="connsiteX8" fmla="*/ 86453 w 86452"/>
                  <a:gd name="connsiteY8" fmla="*/ 218420 h 218420"/>
                  <a:gd name="connsiteX9" fmla="*/ 381 w 86452"/>
                  <a:gd name="connsiteY9" fmla="*/ 218420 h 218420"/>
                  <a:gd name="connsiteX10" fmla="*/ 381 w 86452"/>
                  <a:gd name="connsiteY10" fmla="*/ 204054 h 218420"/>
                  <a:gd name="connsiteX11" fmla="*/ 27461 w 86452"/>
                  <a:gd name="connsiteY11" fmla="*/ 201130 h 218420"/>
                  <a:gd name="connsiteX12" fmla="*/ 27461 w 86452"/>
                  <a:gd name="connsiteY12" fmla="*/ 18308 h 21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452" h="218420">
                    <a:moveTo>
                      <a:pt x="27334" y="18308"/>
                    </a:moveTo>
                    <a:lnTo>
                      <a:pt x="0" y="14748"/>
                    </a:lnTo>
                    <a:lnTo>
                      <a:pt x="0" y="0"/>
                    </a:lnTo>
                    <a:lnTo>
                      <a:pt x="86453" y="0"/>
                    </a:lnTo>
                    <a:lnTo>
                      <a:pt x="86453" y="14748"/>
                    </a:lnTo>
                    <a:lnTo>
                      <a:pt x="59118" y="18308"/>
                    </a:lnTo>
                    <a:lnTo>
                      <a:pt x="59118" y="201130"/>
                    </a:lnTo>
                    <a:lnTo>
                      <a:pt x="86453" y="204308"/>
                    </a:lnTo>
                    <a:lnTo>
                      <a:pt x="86453" y="218420"/>
                    </a:lnTo>
                    <a:lnTo>
                      <a:pt x="381" y="218420"/>
                    </a:lnTo>
                    <a:lnTo>
                      <a:pt x="381" y="204054"/>
                    </a:lnTo>
                    <a:lnTo>
                      <a:pt x="27461" y="201130"/>
                    </a:lnTo>
                    <a:lnTo>
                      <a:pt x="27461" y="18308"/>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9" name="Freeform: Shape 21">
                <a:extLst>
                  <a:ext uri="{FF2B5EF4-FFF2-40B4-BE49-F238E27FC236}">
                    <a16:creationId xmlns:a16="http://schemas.microsoft.com/office/drawing/2014/main" id="{EB5F292E-CA4D-B785-E535-6DC20043AD1D}"/>
                  </a:ext>
                </a:extLst>
              </p:cNvPr>
              <p:cNvSpPr/>
              <p:nvPr/>
            </p:nvSpPr>
            <p:spPr>
              <a:xfrm>
                <a:off x="2312535" y="1246365"/>
                <a:ext cx="177609" cy="167057"/>
              </a:xfrm>
              <a:custGeom>
                <a:avLst/>
                <a:gdLst>
                  <a:gd name="connsiteX0" fmla="*/ 21105 w 177609"/>
                  <a:gd name="connsiteY0" fmla="*/ 26571 h 167057"/>
                  <a:gd name="connsiteX1" fmla="*/ 0 w 177609"/>
                  <a:gd name="connsiteY1" fmla="*/ 21232 h 167057"/>
                  <a:gd name="connsiteX2" fmla="*/ 0 w 177609"/>
                  <a:gd name="connsiteY2" fmla="*/ 5340 h 167057"/>
                  <a:gd name="connsiteX3" fmla="*/ 42082 w 177609"/>
                  <a:gd name="connsiteY3" fmla="*/ 0 h 167057"/>
                  <a:gd name="connsiteX4" fmla="*/ 42972 w 177609"/>
                  <a:gd name="connsiteY4" fmla="*/ 0 h 167057"/>
                  <a:gd name="connsiteX5" fmla="*/ 49202 w 177609"/>
                  <a:gd name="connsiteY5" fmla="*/ 5340 h 167057"/>
                  <a:gd name="connsiteX6" fmla="*/ 49202 w 177609"/>
                  <a:gd name="connsiteY6" fmla="*/ 17672 h 167057"/>
                  <a:gd name="connsiteX7" fmla="*/ 48947 w 177609"/>
                  <a:gd name="connsiteY7" fmla="*/ 24792 h 167057"/>
                  <a:gd name="connsiteX8" fmla="*/ 76917 w 177609"/>
                  <a:gd name="connsiteY8" fmla="*/ 7755 h 167057"/>
                  <a:gd name="connsiteX9" fmla="*/ 110100 w 177609"/>
                  <a:gd name="connsiteY9" fmla="*/ 127 h 167057"/>
                  <a:gd name="connsiteX10" fmla="*/ 138706 w 177609"/>
                  <a:gd name="connsiteY10" fmla="*/ 7120 h 167057"/>
                  <a:gd name="connsiteX11" fmla="*/ 152945 w 177609"/>
                  <a:gd name="connsiteY11" fmla="*/ 28733 h 167057"/>
                  <a:gd name="connsiteX12" fmla="*/ 157013 w 177609"/>
                  <a:gd name="connsiteY12" fmla="*/ 68018 h 167057"/>
                  <a:gd name="connsiteX13" fmla="*/ 157013 w 177609"/>
                  <a:gd name="connsiteY13" fmla="*/ 150275 h 167057"/>
                  <a:gd name="connsiteX14" fmla="*/ 177609 w 177609"/>
                  <a:gd name="connsiteY14" fmla="*/ 152309 h 167057"/>
                  <a:gd name="connsiteX15" fmla="*/ 177609 w 177609"/>
                  <a:gd name="connsiteY15" fmla="*/ 167057 h 167057"/>
                  <a:gd name="connsiteX16" fmla="*/ 107939 w 177609"/>
                  <a:gd name="connsiteY16" fmla="*/ 167057 h 167057"/>
                  <a:gd name="connsiteX17" fmla="*/ 107939 w 177609"/>
                  <a:gd name="connsiteY17" fmla="*/ 152691 h 167057"/>
                  <a:gd name="connsiteX18" fmla="*/ 126119 w 177609"/>
                  <a:gd name="connsiteY18" fmla="*/ 150402 h 167057"/>
                  <a:gd name="connsiteX19" fmla="*/ 126119 w 177609"/>
                  <a:gd name="connsiteY19" fmla="*/ 67764 h 167057"/>
                  <a:gd name="connsiteX20" fmla="*/ 123831 w 177609"/>
                  <a:gd name="connsiteY20" fmla="*/ 40556 h 167057"/>
                  <a:gd name="connsiteX21" fmla="*/ 115058 w 177609"/>
                  <a:gd name="connsiteY21" fmla="*/ 25809 h 167057"/>
                  <a:gd name="connsiteX22" fmla="*/ 96242 w 177609"/>
                  <a:gd name="connsiteY22" fmla="*/ 20977 h 167057"/>
                  <a:gd name="connsiteX23" fmla="*/ 73612 w 177609"/>
                  <a:gd name="connsiteY23" fmla="*/ 26317 h 167057"/>
                  <a:gd name="connsiteX24" fmla="*/ 52126 w 177609"/>
                  <a:gd name="connsiteY24" fmla="*/ 38649 h 167057"/>
                  <a:gd name="connsiteX25" fmla="*/ 52126 w 177609"/>
                  <a:gd name="connsiteY25" fmla="*/ 150021 h 167057"/>
                  <a:gd name="connsiteX26" fmla="*/ 72086 w 177609"/>
                  <a:gd name="connsiteY26" fmla="*/ 152691 h 167057"/>
                  <a:gd name="connsiteX27" fmla="*/ 72086 w 177609"/>
                  <a:gd name="connsiteY27" fmla="*/ 167057 h 167057"/>
                  <a:gd name="connsiteX28" fmla="*/ 2670 w 177609"/>
                  <a:gd name="connsiteY28" fmla="*/ 167057 h 167057"/>
                  <a:gd name="connsiteX29" fmla="*/ 2670 w 177609"/>
                  <a:gd name="connsiteY29" fmla="*/ 152691 h 167057"/>
                  <a:gd name="connsiteX30" fmla="*/ 21232 w 177609"/>
                  <a:gd name="connsiteY30" fmla="*/ 150021 h 167057"/>
                  <a:gd name="connsiteX31" fmla="*/ 21232 w 177609"/>
                  <a:gd name="connsiteY31" fmla="*/ 26571 h 16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7609" h="167057">
                    <a:moveTo>
                      <a:pt x="21105" y="26571"/>
                    </a:moveTo>
                    <a:lnTo>
                      <a:pt x="0" y="21232"/>
                    </a:lnTo>
                    <a:lnTo>
                      <a:pt x="0" y="5340"/>
                    </a:lnTo>
                    <a:lnTo>
                      <a:pt x="42082" y="0"/>
                    </a:lnTo>
                    <a:lnTo>
                      <a:pt x="42972" y="0"/>
                    </a:lnTo>
                    <a:lnTo>
                      <a:pt x="49202" y="5340"/>
                    </a:lnTo>
                    <a:lnTo>
                      <a:pt x="49202" y="17672"/>
                    </a:lnTo>
                    <a:lnTo>
                      <a:pt x="48947" y="24792"/>
                    </a:lnTo>
                    <a:cubicBezTo>
                      <a:pt x="55940" y="18562"/>
                      <a:pt x="65348" y="12841"/>
                      <a:pt x="76917" y="7755"/>
                    </a:cubicBezTo>
                    <a:cubicBezTo>
                      <a:pt x="88487" y="2670"/>
                      <a:pt x="99548" y="127"/>
                      <a:pt x="110100" y="127"/>
                    </a:cubicBezTo>
                    <a:cubicBezTo>
                      <a:pt x="122432" y="127"/>
                      <a:pt x="131967" y="2543"/>
                      <a:pt x="138706" y="7120"/>
                    </a:cubicBezTo>
                    <a:cubicBezTo>
                      <a:pt x="145444" y="11824"/>
                      <a:pt x="150275" y="19070"/>
                      <a:pt x="152945" y="28733"/>
                    </a:cubicBezTo>
                    <a:cubicBezTo>
                      <a:pt x="155742" y="38395"/>
                      <a:pt x="157013" y="51490"/>
                      <a:pt x="157013" y="68018"/>
                    </a:cubicBezTo>
                    <a:lnTo>
                      <a:pt x="157013" y="150275"/>
                    </a:lnTo>
                    <a:lnTo>
                      <a:pt x="177609" y="152309"/>
                    </a:lnTo>
                    <a:lnTo>
                      <a:pt x="177609" y="167057"/>
                    </a:lnTo>
                    <a:lnTo>
                      <a:pt x="107939" y="167057"/>
                    </a:lnTo>
                    <a:lnTo>
                      <a:pt x="107939" y="152691"/>
                    </a:lnTo>
                    <a:lnTo>
                      <a:pt x="126119" y="150402"/>
                    </a:lnTo>
                    <a:lnTo>
                      <a:pt x="126119" y="67764"/>
                    </a:lnTo>
                    <a:cubicBezTo>
                      <a:pt x="126119" y="56194"/>
                      <a:pt x="125356" y="47168"/>
                      <a:pt x="123831" y="40556"/>
                    </a:cubicBezTo>
                    <a:cubicBezTo>
                      <a:pt x="122305" y="33945"/>
                      <a:pt x="119254" y="29114"/>
                      <a:pt x="115058" y="25809"/>
                    </a:cubicBezTo>
                    <a:cubicBezTo>
                      <a:pt x="110736" y="22630"/>
                      <a:pt x="104506" y="20977"/>
                      <a:pt x="96242" y="20977"/>
                    </a:cubicBezTo>
                    <a:cubicBezTo>
                      <a:pt x="89250" y="20977"/>
                      <a:pt x="81621" y="22757"/>
                      <a:pt x="73612" y="26317"/>
                    </a:cubicBezTo>
                    <a:cubicBezTo>
                      <a:pt x="65602" y="29877"/>
                      <a:pt x="58483" y="33945"/>
                      <a:pt x="52126" y="38649"/>
                    </a:cubicBezTo>
                    <a:lnTo>
                      <a:pt x="52126" y="150021"/>
                    </a:lnTo>
                    <a:lnTo>
                      <a:pt x="72086" y="152691"/>
                    </a:lnTo>
                    <a:lnTo>
                      <a:pt x="72086" y="167057"/>
                    </a:lnTo>
                    <a:lnTo>
                      <a:pt x="2670" y="167057"/>
                    </a:lnTo>
                    <a:lnTo>
                      <a:pt x="2670" y="152691"/>
                    </a:lnTo>
                    <a:lnTo>
                      <a:pt x="21232" y="150021"/>
                    </a:lnTo>
                    <a:lnTo>
                      <a:pt x="21232" y="26571"/>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0" name="Freeform: Shape 22">
                <a:extLst>
                  <a:ext uri="{FF2B5EF4-FFF2-40B4-BE49-F238E27FC236}">
                    <a16:creationId xmlns:a16="http://schemas.microsoft.com/office/drawing/2014/main" id="{A61DBB10-0EC7-8024-BD28-AD7AB39B940F}"/>
                  </a:ext>
                </a:extLst>
              </p:cNvPr>
              <p:cNvSpPr/>
              <p:nvPr/>
            </p:nvSpPr>
            <p:spPr>
              <a:xfrm>
                <a:off x="2513791" y="1246620"/>
                <a:ext cx="118999" cy="169853"/>
              </a:xfrm>
              <a:custGeom>
                <a:avLst/>
                <a:gdLst>
                  <a:gd name="connsiteX0" fmla="*/ 24664 w 118999"/>
                  <a:gd name="connsiteY0" fmla="*/ 143283 h 169853"/>
                  <a:gd name="connsiteX1" fmla="*/ 37124 w 118999"/>
                  <a:gd name="connsiteY1" fmla="*/ 151165 h 169853"/>
                  <a:gd name="connsiteX2" fmla="*/ 57211 w 118999"/>
                  <a:gd name="connsiteY2" fmla="*/ 154725 h 169853"/>
                  <a:gd name="connsiteX3" fmla="*/ 81876 w 118999"/>
                  <a:gd name="connsiteY3" fmla="*/ 148241 h 169853"/>
                  <a:gd name="connsiteX4" fmla="*/ 89758 w 118999"/>
                  <a:gd name="connsiteY4" fmla="*/ 130315 h 169853"/>
                  <a:gd name="connsiteX5" fmla="*/ 84800 w 118999"/>
                  <a:gd name="connsiteY5" fmla="*/ 116457 h 169853"/>
                  <a:gd name="connsiteX6" fmla="*/ 70815 w 118999"/>
                  <a:gd name="connsiteY6" fmla="*/ 106032 h 169853"/>
                  <a:gd name="connsiteX7" fmla="*/ 45133 w 118999"/>
                  <a:gd name="connsiteY7" fmla="*/ 94971 h 169853"/>
                  <a:gd name="connsiteX8" fmla="*/ 12078 w 118999"/>
                  <a:gd name="connsiteY8" fmla="*/ 74502 h 169853"/>
                  <a:gd name="connsiteX9" fmla="*/ 1653 w 118999"/>
                  <a:gd name="connsiteY9" fmla="*/ 43226 h 169853"/>
                  <a:gd name="connsiteX10" fmla="*/ 9408 w 118999"/>
                  <a:gd name="connsiteY10" fmla="*/ 20596 h 169853"/>
                  <a:gd name="connsiteX11" fmla="*/ 30894 w 118999"/>
                  <a:gd name="connsiteY11" fmla="*/ 5467 h 169853"/>
                  <a:gd name="connsiteX12" fmla="*/ 61280 w 118999"/>
                  <a:gd name="connsiteY12" fmla="*/ 0 h 169853"/>
                  <a:gd name="connsiteX13" fmla="*/ 84927 w 118999"/>
                  <a:gd name="connsiteY13" fmla="*/ 2034 h 169853"/>
                  <a:gd name="connsiteX14" fmla="*/ 101201 w 118999"/>
                  <a:gd name="connsiteY14" fmla="*/ 6103 h 169853"/>
                  <a:gd name="connsiteX15" fmla="*/ 109464 w 118999"/>
                  <a:gd name="connsiteY15" fmla="*/ 8772 h 169853"/>
                  <a:gd name="connsiteX16" fmla="*/ 109464 w 118999"/>
                  <a:gd name="connsiteY16" fmla="*/ 45260 h 169853"/>
                  <a:gd name="connsiteX17" fmla="*/ 91538 w 118999"/>
                  <a:gd name="connsiteY17" fmla="*/ 45260 h 169853"/>
                  <a:gd name="connsiteX18" fmla="*/ 85690 w 118999"/>
                  <a:gd name="connsiteY18" fmla="*/ 23520 h 169853"/>
                  <a:gd name="connsiteX19" fmla="*/ 76282 w 118999"/>
                  <a:gd name="connsiteY19" fmla="*/ 17545 h 169853"/>
                  <a:gd name="connsiteX20" fmla="*/ 59246 w 118999"/>
                  <a:gd name="connsiteY20" fmla="*/ 15002 h 169853"/>
                  <a:gd name="connsiteX21" fmla="*/ 37887 w 118999"/>
                  <a:gd name="connsiteY21" fmla="*/ 20850 h 169853"/>
                  <a:gd name="connsiteX22" fmla="*/ 29750 w 118999"/>
                  <a:gd name="connsiteY22" fmla="*/ 36742 h 169853"/>
                  <a:gd name="connsiteX23" fmla="*/ 34072 w 118999"/>
                  <a:gd name="connsiteY23" fmla="*/ 51236 h 169853"/>
                  <a:gd name="connsiteX24" fmla="*/ 44752 w 118999"/>
                  <a:gd name="connsiteY24" fmla="*/ 60517 h 169853"/>
                  <a:gd name="connsiteX25" fmla="*/ 62424 w 118999"/>
                  <a:gd name="connsiteY25" fmla="*/ 68781 h 169853"/>
                  <a:gd name="connsiteX26" fmla="*/ 68272 w 118999"/>
                  <a:gd name="connsiteY26" fmla="*/ 71069 h 169853"/>
                  <a:gd name="connsiteX27" fmla="*/ 94971 w 118999"/>
                  <a:gd name="connsiteY27" fmla="*/ 83401 h 169853"/>
                  <a:gd name="connsiteX28" fmla="*/ 112134 w 118999"/>
                  <a:gd name="connsiteY28" fmla="*/ 98785 h 169853"/>
                  <a:gd name="connsiteX29" fmla="*/ 119000 w 118999"/>
                  <a:gd name="connsiteY29" fmla="*/ 122178 h 169853"/>
                  <a:gd name="connsiteX30" fmla="*/ 102090 w 118999"/>
                  <a:gd name="connsiteY30" fmla="*/ 156886 h 169853"/>
                  <a:gd name="connsiteX31" fmla="*/ 55813 w 118999"/>
                  <a:gd name="connsiteY31" fmla="*/ 169854 h 169853"/>
                  <a:gd name="connsiteX32" fmla="*/ 25682 w 118999"/>
                  <a:gd name="connsiteY32" fmla="*/ 165913 h 169853"/>
                  <a:gd name="connsiteX33" fmla="*/ 0 w 118999"/>
                  <a:gd name="connsiteY33" fmla="*/ 157776 h 169853"/>
                  <a:gd name="connsiteX34" fmla="*/ 0 w 118999"/>
                  <a:gd name="connsiteY34" fmla="*/ 120398 h 169853"/>
                  <a:gd name="connsiteX35" fmla="*/ 19070 w 118999"/>
                  <a:gd name="connsiteY35" fmla="*/ 120398 h 169853"/>
                  <a:gd name="connsiteX36" fmla="*/ 24664 w 118999"/>
                  <a:gd name="connsiteY36" fmla="*/ 143283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8999" h="169853">
                    <a:moveTo>
                      <a:pt x="24664" y="143283"/>
                    </a:moveTo>
                    <a:cubicBezTo>
                      <a:pt x="26571" y="146207"/>
                      <a:pt x="30767" y="148877"/>
                      <a:pt x="37124" y="151165"/>
                    </a:cubicBezTo>
                    <a:cubicBezTo>
                      <a:pt x="43481" y="153453"/>
                      <a:pt x="50219" y="154725"/>
                      <a:pt x="57211" y="154725"/>
                    </a:cubicBezTo>
                    <a:cubicBezTo>
                      <a:pt x="68399" y="154725"/>
                      <a:pt x="76663" y="152564"/>
                      <a:pt x="81876" y="148241"/>
                    </a:cubicBezTo>
                    <a:cubicBezTo>
                      <a:pt x="87088" y="143918"/>
                      <a:pt x="89758" y="137943"/>
                      <a:pt x="89758" y="130315"/>
                    </a:cubicBezTo>
                    <a:cubicBezTo>
                      <a:pt x="89758" y="124975"/>
                      <a:pt x="88105" y="120398"/>
                      <a:pt x="84800" y="116457"/>
                    </a:cubicBezTo>
                    <a:cubicBezTo>
                      <a:pt x="81494" y="112516"/>
                      <a:pt x="76790" y="109083"/>
                      <a:pt x="70815" y="106032"/>
                    </a:cubicBezTo>
                    <a:cubicBezTo>
                      <a:pt x="64840" y="102980"/>
                      <a:pt x="56321" y="99293"/>
                      <a:pt x="45133" y="94971"/>
                    </a:cubicBezTo>
                    <a:cubicBezTo>
                      <a:pt x="30004" y="89250"/>
                      <a:pt x="19070" y="82511"/>
                      <a:pt x="12078" y="74502"/>
                    </a:cubicBezTo>
                    <a:cubicBezTo>
                      <a:pt x="5085" y="66492"/>
                      <a:pt x="1653" y="56194"/>
                      <a:pt x="1653" y="43226"/>
                    </a:cubicBezTo>
                    <a:cubicBezTo>
                      <a:pt x="1653" y="34581"/>
                      <a:pt x="4196" y="27080"/>
                      <a:pt x="9408" y="20596"/>
                    </a:cubicBezTo>
                    <a:cubicBezTo>
                      <a:pt x="14621" y="14112"/>
                      <a:pt x="21740" y="9154"/>
                      <a:pt x="30894" y="5467"/>
                    </a:cubicBezTo>
                    <a:cubicBezTo>
                      <a:pt x="40048" y="1907"/>
                      <a:pt x="50092" y="0"/>
                      <a:pt x="61280" y="0"/>
                    </a:cubicBezTo>
                    <a:cubicBezTo>
                      <a:pt x="70306" y="0"/>
                      <a:pt x="78189" y="636"/>
                      <a:pt x="84927" y="2034"/>
                    </a:cubicBezTo>
                    <a:cubicBezTo>
                      <a:pt x="91665" y="3433"/>
                      <a:pt x="97132" y="4831"/>
                      <a:pt x="101201" y="6103"/>
                    </a:cubicBezTo>
                    <a:cubicBezTo>
                      <a:pt x="105269" y="7374"/>
                      <a:pt x="108066" y="8391"/>
                      <a:pt x="109464" y="8772"/>
                    </a:cubicBezTo>
                    <a:lnTo>
                      <a:pt x="109464" y="45260"/>
                    </a:lnTo>
                    <a:lnTo>
                      <a:pt x="91538" y="45260"/>
                    </a:lnTo>
                    <a:lnTo>
                      <a:pt x="85690" y="23520"/>
                    </a:lnTo>
                    <a:cubicBezTo>
                      <a:pt x="84546" y="21105"/>
                      <a:pt x="81367" y="19198"/>
                      <a:pt x="76282" y="17545"/>
                    </a:cubicBezTo>
                    <a:cubicBezTo>
                      <a:pt x="71196" y="15892"/>
                      <a:pt x="65475" y="15002"/>
                      <a:pt x="59246" y="15002"/>
                    </a:cubicBezTo>
                    <a:cubicBezTo>
                      <a:pt x="50473" y="15002"/>
                      <a:pt x="43353" y="16909"/>
                      <a:pt x="37887" y="20850"/>
                    </a:cubicBezTo>
                    <a:cubicBezTo>
                      <a:pt x="32547" y="24792"/>
                      <a:pt x="29750" y="30004"/>
                      <a:pt x="29750" y="36742"/>
                    </a:cubicBezTo>
                    <a:cubicBezTo>
                      <a:pt x="29750" y="42591"/>
                      <a:pt x="31148" y="47422"/>
                      <a:pt x="34072" y="51236"/>
                    </a:cubicBezTo>
                    <a:cubicBezTo>
                      <a:pt x="36869" y="55050"/>
                      <a:pt x="40429" y="58101"/>
                      <a:pt x="44752" y="60517"/>
                    </a:cubicBezTo>
                    <a:cubicBezTo>
                      <a:pt x="49075" y="62932"/>
                      <a:pt x="54923" y="65602"/>
                      <a:pt x="62424" y="68781"/>
                    </a:cubicBezTo>
                    <a:lnTo>
                      <a:pt x="68272" y="71069"/>
                    </a:lnTo>
                    <a:cubicBezTo>
                      <a:pt x="79206" y="75392"/>
                      <a:pt x="88105" y="79460"/>
                      <a:pt x="94971" y="83401"/>
                    </a:cubicBezTo>
                    <a:cubicBezTo>
                      <a:pt x="101836" y="87343"/>
                      <a:pt x="107557" y="92428"/>
                      <a:pt x="112134" y="98785"/>
                    </a:cubicBezTo>
                    <a:cubicBezTo>
                      <a:pt x="116711" y="105142"/>
                      <a:pt x="119000" y="112897"/>
                      <a:pt x="119000" y="122178"/>
                    </a:cubicBezTo>
                    <a:cubicBezTo>
                      <a:pt x="119000" y="136671"/>
                      <a:pt x="113405" y="148241"/>
                      <a:pt x="102090" y="156886"/>
                    </a:cubicBezTo>
                    <a:cubicBezTo>
                      <a:pt x="90775" y="165531"/>
                      <a:pt x="75392" y="169854"/>
                      <a:pt x="55813" y="169854"/>
                    </a:cubicBezTo>
                    <a:cubicBezTo>
                      <a:pt x="46278" y="169854"/>
                      <a:pt x="36234" y="168583"/>
                      <a:pt x="25682" y="165913"/>
                    </a:cubicBezTo>
                    <a:cubicBezTo>
                      <a:pt x="15129" y="163243"/>
                      <a:pt x="6611" y="160573"/>
                      <a:pt x="0" y="157776"/>
                    </a:cubicBezTo>
                    <a:lnTo>
                      <a:pt x="0" y="120398"/>
                    </a:lnTo>
                    <a:lnTo>
                      <a:pt x="19070" y="120398"/>
                    </a:lnTo>
                    <a:lnTo>
                      <a:pt x="24664" y="143283"/>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1" name="Freeform: Shape 23">
                <a:extLst>
                  <a:ext uri="{FF2B5EF4-FFF2-40B4-BE49-F238E27FC236}">
                    <a16:creationId xmlns:a16="http://schemas.microsoft.com/office/drawing/2014/main" id="{94D8A02A-6E54-3AA4-4E11-D60E148A57FE}"/>
                  </a:ext>
                </a:extLst>
              </p:cNvPr>
              <p:cNvSpPr/>
              <p:nvPr/>
            </p:nvSpPr>
            <p:spPr>
              <a:xfrm>
                <a:off x="2655548" y="1207970"/>
                <a:ext cx="106031" cy="208376"/>
              </a:xfrm>
              <a:custGeom>
                <a:avLst/>
                <a:gdLst>
                  <a:gd name="connsiteX0" fmla="*/ 29369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9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9"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700" y="200112"/>
                      <a:pt x="83274" y="203418"/>
                    </a:cubicBezTo>
                    <a:cubicBezTo>
                      <a:pt x="72849" y="206723"/>
                      <a:pt x="63187" y="208376"/>
                      <a:pt x="54669" y="208376"/>
                    </a:cubicBezTo>
                    <a:cubicBezTo>
                      <a:pt x="43099" y="208376"/>
                      <a:pt x="34835" y="205834"/>
                      <a:pt x="29369"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2" name="Freeform: Shape 24">
                <a:extLst>
                  <a:ext uri="{FF2B5EF4-FFF2-40B4-BE49-F238E27FC236}">
                    <a16:creationId xmlns:a16="http://schemas.microsoft.com/office/drawing/2014/main" id="{1542CB36-52F4-BD81-863B-954397CF6DF8}"/>
                  </a:ext>
                </a:extLst>
              </p:cNvPr>
              <p:cNvSpPr/>
              <p:nvPr/>
            </p:nvSpPr>
            <p:spPr>
              <a:xfrm>
                <a:off x="2778362" y="1180382"/>
                <a:ext cx="77807" cy="233040"/>
              </a:xfrm>
              <a:custGeom>
                <a:avLst/>
                <a:gdLst>
                  <a:gd name="connsiteX0" fmla="*/ 23774 w 77807"/>
                  <a:gd name="connsiteY0" fmla="*/ 92555 h 233040"/>
                  <a:gd name="connsiteX1" fmla="*/ 1399 w 77807"/>
                  <a:gd name="connsiteY1" fmla="*/ 87215 h 233040"/>
                  <a:gd name="connsiteX2" fmla="*/ 1399 w 77807"/>
                  <a:gd name="connsiteY2" fmla="*/ 71705 h 233040"/>
                  <a:gd name="connsiteX3" fmla="*/ 46913 w 77807"/>
                  <a:gd name="connsiteY3" fmla="*/ 66111 h 233040"/>
                  <a:gd name="connsiteX4" fmla="*/ 47549 w 77807"/>
                  <a:gd name="connsiteY4" fmla="*/ 66111 h 233040"/>
                  <a:gd name="connsiteX5" fmla="*/ 54287 w 77807"/>
                  <a:gd name="connsiteY5" fmla="*/ 71451 h 233040"/>
                  <a:gd name="connsiteX6" fmla="*/ 54287 w 77807"/>
                  <a:gd name="connsiteY6" fmla="*/ 216386 h 233040"/>
                  <a:gd name="connsiteX7" fmla="*/ 77807 w 77807"/>
                  <a:gd name="connsiteY7" fmla="*/ 218674 h 233040"/>
                  <a:gd name="connsiteX8" fmla="*/ 77807 w 77807"/>
                  <a:gd name="connsiteY8" fmla="*/ 233041 h 233040"/>
                  <a:gd name="connsiteX9" fmla="*/ 0 w 77807"/>
                  <a:gd name="connsiteY9" fmla="*/ 233041 h 233040"/>
                  <a:gd name="connsiteX10" fmla="*/ 0 w 77807"/>
                  <a:gd name="connsiteY10" fmla="*/ 218674 h 233040"/>
                  <a:gd name="connsiteX11" fmla="*/ 23774 w 77807"/>
                  <a:gd name="connsiteY11" fmla="*/ 216004 h 233040"/>
                  <a:gd name="connsiteX12" fmla="*/ 23774 w 77807"/>
                  <a:gd name="connsiteY12" fmla="*/ 92555 h 233040"/>
                  <a:gd name="connsiteX13" fmla="*/ 21359 w 77807"/>
                  <a:gd name="connsiteY13" fmla="*/ 35344 h 233040"/>
                  <a:gd name="connsiteX14" fmla="*/ 16655 w 77807"/>
                  <a:gd name="connsiteY14" fmla="*/ 21867 h 233040"/>
                  <a:gd name="connsiteX15" fmla="*/ 22376 w 77807"/>
                  <a:gd name="connsiteY15" fmla="*/ 6230 h 233040"/>
                  <a:gd name="connsiteX16" fmla="*/ 38141 w 77807"/>
                  <a:gd name="connsiteY16" fmla="*/ 0 h 233040"/>
                  <a:gd name="connsiteX17" fmla="*/ 52889 w 77807"/>
                  <a:gd name="connsiteY17" fmla="*/ 5340 h 233040"/>
                  <a:gd name="connsiteX18" fmla="*/ 57593 w 77807"/>
                  <a:gd name="connsiteY18" fmla="*/ 18816 h 233040"/>
                  <a:gd name="connsiteX19" fmla="*/ 51872 w 77807"/>
                  <a:gd name="connsiteY19" fmla="*/ 34708 h 233040"/>
                  <a:gd name="connsiteX20" fmla="*/ 35853 w 77807"/>
                  <a:gd name="connsiteY20" fmla="*/ 40556 h 233040"/>
                  <a:gd name="connsiteX21" fmla="*/ 35598 w 77807"/>
                  <a:gd name="connsiteY21" fmla="*/ 40556 h 233040"/>
                  <a:gd name="connsiteX22" fmla="*/ 21359 w 77807"/>
                  <a:gd name="connsiteY22" fmla="*/ 35344 h 23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807" h="233040">
                    <a:moveTo>
                      <a:pt x="23774" y="92555"/>
                    </a:moveTo>
                    <a:lnTo>
                      <a:pt x="1399" y="87215"/>
                    </a:lnTo>
                    <a:lnTo>
                      <a:pt x="1399" y="71705"/>
                    </a:lnTo>
                    <a:lnTo>
                      <a:pt x="46913" y="66111"/>
                    </a:lnTo>
                    <a:lnTo>
                      <a:pt x="47549" y="66111"/>
                    </a:lnTo>
                    <a:lnTo>
                      <a:pt x="54287" y="71451"/>
                    </a:lnTo>
                    <a:lnTo>
                      <a:pt x="54287" y="216386"/>
                    </a:lnTo>
                    <a:lnTo>
                      <a:pt x="77807" y="218674"/>
                    </a:lnTo>
                    <a:lnTo>
                      <a:pt x="77807" y="233041"/>
                    </a:lnTo>
                    <a:lnTo>
                      <a:pt x="0" y="233041"/>
                    </a:lnTo>
                    <a:lnTo>
                      <a:pt x="0" y="218674"/>
                    </a:lnTo>
                    <a:lnTo>
                      <a:pt x="23774" y="216004"/>
                    </a:lnTo>
                    <a:lnTo>
                      <a:pt x="23774" y="92555"/>
                    </a:lnTo>
                    <a:close/>
                    <a:moveTo>
                      <a:pt x="21359" y="35344"/>
                    </a:moveTo>
                    <a:cubicBezTo>
                      <a:pt x="18181" y="31784"/>
                      <a:pt x="16655" y="27334"/>
                      <a:pt x="16655" y="21867"/>
                    </a:cubicBezTo>
                    <a:cubicBezTo>
                      <a:pt x="16655" y="15638"/>
                      <a:pt x="18562" y="10425"/>
                      <a:pt x="22376" y="6230"/>
                    </a:cubicBezTo>
                    <a:cubicBezTo>
                      <a:pt x="26190" y="2161"/>
                      <a:pt x="31403" y="0"/>
                      <a:pt x="38141" y="0"/>
                    </a:cubicBezTo>
                    <a:cubicBezTo>
                      <a:pt x="44752" y="0"/>
                      <a:pt x="49710" y="1780"/>
                      <a:pt x="52889" y="5340"/>
                    </a:cubicBezTo>
                    <a:cubicBezTo>
                      <a:pt x="56067" y="8900"/>
                      <a:pt x="57593" y="13349"/>
                      <a:pt x="57593" y="18816"/>
                    </a:cubicBezTo>
                    <a:cubicBezTo>
                      <a:pt x="57593" y="25427"/>
                      <a:pt x="55686" y="30767"/>
                      <a:pt x="51872" y="34708"/>
                    </a:cubicBezTo>
                    <a:cubicBezTo>
                      <a:pt x="48057" y="38649"/>
                      <a:pt x="42718" y="40556"/>
                      <a:pt x="35853" y="40556"/>
                    </a:cubicBezTo>
                    <a:lnTo>
                      <a:pt x="35598" y="40556"/>
                    </a:lnTo>
                    <a:cubicBezTo>
                      <a:pt x="29241" y="40556"/>
                      <a:pt x="24537" y="38777"/>
                      <a:pt x="21359" y="35344"/>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3" name="Freeform: Shape 25">
                <a:extLst>
                  <a:ext uri="{FF2B5EF4-FFF2-40B4-BE49-F238E27FC236}">
                    <a16:creationId xmlns:a16="http://schemas.microsoft.com/office/drawing/2014/main" id="{A3C32447-F53E-7FB4-00AA-939F35AC3907}"/>
                  </a:ext>
                </a:extLst>
              </p:cNvPr>
              <p:cNvSpPr/>
              <p:nvPr/>
            </p:nvSpPr>
            <p:spPr>
              <a:xfrm>
                <a:off x="2872951" y="1207970"/>
                <a:ext cx="106031" cy="208376"/>
              </a:xfrm>
              <a:custGeom>
                <a:avLst/>
                <a:gdLst>
                  <a:gd name="connsiteX0" fmla="*/ 29368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8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8"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699" y="200112"/>
                      <a:pt x="83274" y="203418"/>
                    </a:cubicBezTo>
                    <a:cubicBezTo>
                      <a:pt x="72849" y="206723"/>
                      <a:pt x="63187" y="208376"/>
                      <a:pt x="54669" y="208376"/>
                    </a:cubicBezTo>
                    <a:cubicBezTo>
                      <a:pt x="43226" y="208376"/>
                      <a:pt x="34835" y="205834"/>
                      <a:pt x="29368"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4" name="Freeform: Shape 26">
                <a:extLst>
                  <a:ext uri="{FF2B5EF4-FFF2-40B4-BE49-F238E27FC236}">
                    <a16:creationId xmlns:a16="http://schemas.microsoft.com/office/drawing/2014/main" id="{39CFF423-95CA-73A2-EF1E-123FFC50DDF3}"/>
                  </a:ext>
                </a:extLst>
              </p:cNvPr>
              <p:cNvSpPr/>
              <p:nvPr/>
            </p:nvSpPr>
            <p:spPr>
              <a:xfrm>
                <a:off x="2994112" y="1246874"/>
                <a:ext cx="164768" cy="169853"/>
              </a:xfrm>
              <a:custGeom>
                <a:avLst/>
                <a:gdLst>
                  <a:gd name="connsiteX0" fmla="*/ 124085 w 164768"/>
                  <a:gd name="connsiteY0" fmla="*/ 166040 h 169853"/>
                  <a:gd name="connsiteX1" fmla="*/ 120144 w 164768"/>
                  <a:gd name="connsiteY1" fmla="*/ 155488 h 169853"/>
                  <a:gd name="connsiteX2" fmla="*/ 120144 w 164768"/>
                  <a:gd name="connsiteY2" fmla="*/ 145444 h 169853"/>
                  <a:gd name="connsiteX3" fmla="*/ 95861 w 164768"/>
                  <a:gd name="connsiteY3" fmla="*/ 162480 h 169853"/>
                  <a:gd name="connsiteX4" fmla="*/ 66619 w 164768"/>
                  <a:gd name="connsiteY4" fmla="*/ 169854 h 169853"/>
                  <a:gd name="connsiteX5" fmla="*/ 27843 w 164768"/>
                  <a:gd name="connsiteY5" fmla="*/ 155106 h 169853"/>
                  <a:gd name="connsiteX6" fmla="*/ 16400 w 164768"/>
                  <a:gd name="connsiteY6" fmla="*/ 106667 h 169853"/>
                  <a:gd name="connsiteX7" fmla="*/ 16400 w 164768"/>
                  <a:gd name="connsiteY7" fmla="*/ 21486 h 169853"/>
                  <a:gd name="connsiteX8" fmla="*/ 0 w 164768"/>
                  <a:gd name="connsiteY8" fmla="*/ 16782 h 169853"/>
                  <a:gd name="connsiteX9" fmla="*/ 0 w 164768"/>
                  <a:gd name="connsiteY9" fmla="*/ 3814 h 169853"/>
                  <a:gd name="connsiteX10" fmla="*/ 41192 w 164768"/>
                  <a:gd name="connsiteY10" fmla="*/ 0 h 169853"/>
                  <a:gd name="connsiteX11" fmla="*/ 41446 w 164768"/>
                  <a:gd name="connsiteY11" fmla="*/ 0 h 169853"/>
                  <a:gd name="connsiteX12" fmla="*/ 47040 w 164768"/>
                  <a:gd name="connsiteY12" fmla="*/ 3560 h 169853"/>
                  <a:gd name="connsiteX13" fmla="*/ 47040 w 164768"/>
                  <a:gd name="connsiteY13" fmla="*/ 104379 h 169853"/>
                  <a:gd name="connsiteX14" fmla="*/ 49583 w 164768"/>
                  <a:gd name="connsiteY14" fmla="*/ 130950 h 169853"/>
                  <a:gd name="connsiteX15" fmla="*/ 58355 w 164768"/>
                  <a:gd name="connsiteY15" fmla="*/ 145062 h 169853"/>
                  <a:gd name="connsiteX16" fmla="*/ 76790 w 164768"/>
                  <a:gd name="connsiteY16" fmla="*/ 149639 h 169853"/>
                  <a:gd name="connsiteX17" fmla="*/ 98785 w 164768"/>
                  <a:gd name="connsiteY17" fmla="*/ 144681 h 169853"/>
                  <a:gd name="connsiteX18" fmla="*/ 116711 w 164768"/>
                  <a:gd name="connsiteY18" fmla="*/ 132985 h 169853"/>
                  <a:gd name="connsiteX19" fmla="*/ 116711 w 164768"/>
                  <a:gd name="connsiteY19" fmla="*/ 21613 h 169853"/>
                  <a:gd name="connsiteX20" fmla="*/ 95479 w 164768"/>
                  <a:gd name="connsiteY20" fmla="*/ 16909 h 169853"/>
                  <a:gd name="connsiteX21" fmla="*/ 95479 w 164768"/>
                  <a:gd name="connsiteY21" fmla="*/ 3941 h 169853"/>
                  <a:gd name="connsiteX22" fmla="*/ 140104 w 164768"/>
                  <a:gd name="connsiteY22" fmla="*/ 127 h 169853"/>
                  <a:gd name="connsiteX23" fmla="*/ 140358 w 164768"/>
                  <a:gd name="connsiteY23" fmla="*/ 127 h 169853"/>
                  <a:gd name="connsiteX24" fmla="*/ 147097 w 164768"/>
                  <a:gd name="connsiteY24" fmla="*/ 3687 h 169853"/>
                  <a:gd name="connsiteX25" fmla="*/ 147097 w 164768"/>
                  <a:gd name="connsiteY25" fmla="*/ 151801 h 169853"/>
                  <a:gd name="connsiteX26" fmla="*/ 164769 w 164768"/>
                  <a:gd name="connsiteY26" fmla="*/ 151801 h 169853"/>
                  <a:gd name="connsiteX27" fmla="*/ 164514 w 164768"/>
                  <a:gd name="connsiteY27" fmla="*/ 165023 h 169853"/>
                  <a:gd name="connsiteX28" fmla="*/ 150275 w 164768"/>
                  <a:gd name="connsiteY28" fmla="*/ 168201 h 169853"/>
                  <a:gd name="connsiteX29" fmla="*/ 136290 w 164768"/>
                  <a:gd name="connsiteY29" fmla="*/ 169345 h 169853"/>
                  <a:gd name="connsiteX30" fmla="*/ 124085 w 164768"/>
                  <a:gd name="connsiteY30" fmla="*/ 166040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4768" h="169853">
                    <a:moveTo>
                      <a:pt x="124085" y="166040"/>
                    </a:moveTo>
                    <a:cubicBezTo>
                      <a:pt x="121415" y="163879"/>
                      <a:pt x="120144" y="160319"/>
                      <a:pt x="120144" y="155488"/>
                    </a:cubicBezTo>
                    <a:lnTo>
                      <a:pt x="120144" y="145444"/>
                    </a:lnTo>
                    <a:cubicBezTo>
                      <a:pt x="113660" y="151928"/>
                      <a:pt x="105650" y="157649"/>
                      <a:pt x="95861" y="162480"/>
                    </a:cubicBezTo>
                    <a:cubicBezTo>
                      <a:pt x="86198" y="167438"/>
                      <a:pt x="76409" y="169854"/>
                      <a:pt x="66619" y="169854"/>
                    </a:cubicBezTo>
                    <a:cubicBezTo>
                      <a:pt x="48439" y="169854"/>
                      <a:pt x="35471" y="164896"/>
                      <a:pt x="27843" y="155106"/>
                    </a:cubicBezTo>
                    <a:cubicBezTo>
                      <a:pt x="20215" y="145317"/>
                      <a:pt x="16400" y="129170"/>
                      <a:pt x="16400" y="106667"/>
                    </a:cubicBezTo>
                    <a:lnTo>
                      <a:pt x="16400" y="21486"/>
                    </a:lnTo>
                    <a:lnTo>
                      <a:pt x="0" y="16782"/>
                    </a:lnTo>
                    <a:lnTo>
                      <a:pt x="0" y="3814"/>
                    </a:lnTo>
                    <a:lnTo>
                      <a:pt x="41192" y="0"/>
                    </a:lnTo>
                    <a:lnTo>
                      <a:pt x="41446" y="0"/>
                    </a:lnTo>
                    <a:lnTo>
                      <a:pt x="47040" y="3560"/>
                    </a:lnTo>
                    <a:lnTo>
                      <a:pt x="47040" y="104379"/>
                    </a:lnTo>
                    <a:cubicBezTo>
                      <a:pt x="47040" y="115694"/>
                      <a:pt x="47930" y="124594"/>
                      <a:pt x="49583" y="130950"/>
                    </a:cubicBezTo>
                    <a:cubicBezTo>
                      <a:pt x="51236" y="137307"/>
                      <a:pt x="54160" y="142011"/>
                      <a:pt x="58355" y="145062"/>
                    </a:cubicBezTo>
                    <a:cubicBezTo>
                      <a:pt x="62551" y="148114"/>
                      <a:pt x="68653" y="149639"/>
                      <a:pt x="76790" y="149639"/>
                    </a:cubicBezTo>
                    <a:cubicBezTo>
                      <a:pt x="84673" y="149639"/>
                      <a:pt x="91919" y="147987"/>
                      <a:pt x="98785" y="144681"/>
                    </a:cubicBezTo>
                    <a:cubicBezTo>
                      <a:pt x="105650" y="141376"/>
                      <a:pt x="111626" y="137434"/>
                      <a:pt x="116711" y="132985"/>
                    </a:cubicBezTo>
                    <a:lnTo>
                      <a:pt x="116711" y="21613"/>
                    </a:lnTo>
                    <a:lnTo>
                      <a:pt x="95479" y="16909"/>
                    </a:lnTo>
                    <a:lnTo>
                      <a:pt x="95479" y="3941"/>
                    </a:lnTo>
                    <a:lnTo>
                      <a:pt x="140104" y="127"/>
                    </a:lnTo>
                    <a:lnTo>
                      <a:pt x="140358" y="127"/>
                    </a:lnTo>
                    <a:lnTo>
                      <a:pt x="147097" y="3687"/>
                    </a:lnTo>
                    <a:lnTo>
                      <a:pt x="147097" y="151801"/>
                    </a:lnTo>
                    <a:lnTo>
                      <a:pt x="164769" y="151801"/>
                    </a:lnTo>
                    <a:lnTo>
                      <a:pt x="164514" y="165023"/>
                    </a:lnTo>
                    <a:cubicBezTo>
                      <a:pt x="159047" y="166421"/>
                      <a:pt x="154216" y="167438"/>
                      <a:pt x="150275" y="168201"/>
                    </a:cubicBezTo>
                    <a:cubicBezTo>
                      <a:pt x="146207" y="168964"/>
                      <a:pt x="141630" y="169345"/>
                      <a:pt x="136290" y="169345"/>
                    </a:cubicBezTo>
                    <a:cubicBezTo>
                      <a:pt x="130696" y="169218"/>
                      <a:pt x="126628" y="168074"/>
                      <a:pt x="124085" y="16604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5" name="Freeform: Shape 27">
                <a:extLst>
                  <a:ext uri="{FF2B5EF4-FFF2-40B4-BE49-F238E27FC236}">
                    <a16:creationId xmlns:a16="http://schemas.microsoft.com/office/drawing/2014/main" id="{7519E288-D69C-71E1-ED64-1BDCE621B934}"/>
                  </a:ext>
                </a:extLst>
              </p:cNvPr>
              <p:cNvSpPr/>
              <p:nvPr/>
            </p:nvSpPr>
            <p:spPr>
              <a:xfrm>
                <a:off x="3178205" y="1207970"/>
                <a:ext cx="106031" cy="208376"/>
              </a:xfrm>
              <a:custGeom>
                <a:avLst/>
                <a:gdLst>
                  <a:gd name="connsiteX0" fmla="*/ 29368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8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8"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700" y="200112"/>
                      <a:pt x="83274" y="203418"/>
                    </a:cubicBezTo>
                    <a:cubicBezTo>
                      <a:pt x="72849" y="206723"/>
                      <a:pt x="63187" y="208376"/>
                      <a:pt x="54669" y="208376"/>
                    </a:cubicBezTo>
                    <a:cubicBezTo>
                      <a:pt x="43226" y="208376"/>
                      <a:pt x="34962" y="205834"/>
                      <a:pt x="29368"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6" name="Freeform: Shape 28">
                <a:extLst>
                  <a:ext uri="{FF2B5EF4-FFF2-40B4-BE49-F238E27FC236}">
                    <a16:creationId xmlns:a16="http://schemas.microsoft.com/office/drawing/2014/main" id="{568523AB-E9F7-0948-B3BA-11EF0DC1ADD0}"/>
                  </a:ext>
                </a:extLst>
              </p:cNvPr>
              <p:cNvSpPr/>
              <p:nvPr/>
            </p:nvSpPr>
            <p:spPr>
              <a:xfrm>
                <a:off x="3299366" y="1246874"/>
                <a:ext cx="164768" cy="169853"/>
              </a:xfrm>
              <a:custGeom>
                <a:avLst/>
                <a:gdLst>
                  <a:gd name="connsiteX0" fmla="*/ 124085 w 164768"/>
                  <a:gd name="connsiteY0" fmla="*/ 166040 h 169853"/>
                  <a:gd name="connsiteX1" fmla="*/ 120144 w 164768"/>
                  <a:gd name="connsiteY1" fmla="*/ 155488 h 169853"/>
                  <a:gd name="connsiteX2" fmla="*/ 120144 w 164768"/>
                  <a:gd name="connsiteY2" fmla="*/ 145444 h 169853"/>
                  <a:gd name="connsiteX3" fmla="*/ 95861 w 164768"/>
                  <a:gd name="connsiteY3" fmla="*/ 162480 h 169853"/>
                  <a:gd name="connsiteX4" fmla="*/ 66619 w 164768"/>
                  <a:gd name="connsiteY4" fmla="*/ 169854 h 169853"/>
                  <a:gd name="connsiteX5" fmla="*/ 27843 w 164768"/>
                  <a:gd name="connsiteY5" fmla="*/ 155106 h 169853"/>
                  <a:gd name="connsiteX6" fmla="*/ 16401 w 164768"/>
                  <a:gd name="connsiteY6" fmla="*/ 106667 h 169853"/>
                  <a:gd name="connsiteX7" fmla="*/ 16401 w 164768"/>
                  <a:gd name="connsiteY7" fmla="*/ 21486 h 169853"/>
                  <a:gd name="connsiteX8" fmla="*/ 0 w 164768"/>
                  <a:gd name="connsiteY8" fmla="*/ 16782 h 169853"/>
                  <a:gd name="connsiteX9" fmla="*/ 0 w 164768"/>
                  <a:gd name="connsiteY9" fmla="*/ 3814 h 169853"/>
                  <a:gd name="connsiteX10" fmla="*/ 41192 w 164768"/>
                  <a:gd name="connsiteY10" fmla="*/ 0 h 169853"/>
                  <a:gd name="connsiteX11" fmla="*/ 41447 w 164768"/>
                  <a:gd name="connsiteY11" fmla="*/ 0 h 169853"/>
                  <a:gd name="connsiteX12" fmla="*/ 47041 w 164768"/>
                  <a:gd name="connsiteY12" fmla="*/ 3560 h 169853"/>
                  <a:gd name="connsiteX13" fmla="*/ 47041 w 164768"/>
                  <a:gd name="connsiteY13" fmla="*/ 104379 h 169853"/>
                  <a:gd name="connsiteX14" fmla="*/ 49583 w 164768"/>
                  <a:gd name="connsiteY14" fmla="*/ 130950 h 169853"/>
                  <a:gd name="connsiteX15" fmla="*/ 58356 w 164768"/>
                  <a:gd name="connsiteY15" fmla="*/ 145062 h 169853"/>
                  <a:gd name="connsiteX16" fmla="*/ 76790 w 164768"/>
                  <a:gd name="connsiteY16" fmla="*/ 149639 h 169853"/>
                  <a:gd name="connsiteX17" fmla="*/ 98785 w 164768"/>
                  <a:gd name="connsiteY17" fmla="*/ 144681 h 169853"/>
                  <a:gd name="connsiteX18" fmla="*/ 116711 w 164768"/>
                  <a:gd name="connsiteY18" fmla="*/ 132985 h 169853"/>
                  <a:gd name="connsiteX19" fmla="*/ 116711 w 164768"/>
                  <a:gd name="connsiteY19" fmla="*/ 21613 h 169853"/>
                  <a:gd name="connsiteX20" fmla="*/ 95479 w 164768"/>
                  <a:gd name="connsiteY20" fmla="*/ 16909 h 169853"/>
                  <a:gd name="connsiteX21" fmla="*/ 95479 w 164768"/>
                  <a:gd name="connsiteY21" fmla="*/ 3941 h 169853"/>
                  <a:gd name="connsiteX22" fmla="*/ 140104 w 164768"/>
                  <a:gd name="connsiteY22" fmla="*/ 127 h 169853"/>
                  <a:gd name="connsiteX23" fmla="*/ 140358 w 164768"/>
                  <a:gd name="connsiteY23" fmla="*/ 127 h 169853"/>
                  <a:gd name="connsiteX24" fmla="*/ 147097 w 164768"/>
                  <a:gd name="connsiteY24" fmla="*/ 3687 h 169853"/>
                  <a:gd name="connsiteX25" fmla="*/ 147097 w 164768"/>
                  <a:gd name="connsiteY25" fmla="*/ 151801 h 169853"/>
                  <a:gd name="connsiteX26" fmla="*/ 164769 w 164768"/>
                  <a:gd name="connsiteY26" fmla="*/ 151801 h 169853"/>
                  <a:gd name="connsiteX27" fmla="*/ 164514 w 164768"/>
                  <a:gd name="connsiteY27" fmla="*/ 165023 h 169853"/>
                  <a:gd name="connsiteX28" fmla="*/ 150275 w 164768"/>
                  <a:gd name="connsiteY28" fmla="*/ 168201 h 169853"/>
                  <a:gd name="connsiteX29" fmla="*/ 136290 w 164768"/>
                  <a:gd name="connsiteY29" fmla="*/ 169345 h 169853"/>
                  <a:gd name="connsiteX30" fmla="*/ 124085 w 164768"/>
                  <a:gd name="connsiteY30" fmla="*/ 166040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4768" h="169853">
                    <a:moveTo>
                      <a:pt x="124085" y="166040"/>
                    </a:moveTo>
                    <a:cubicBezTo>
                      <a:pt x="121415" y="163879"/>
                      <a:pt x="120144" y="160319"/>
                      <a:pt x="120144" y="155488"/>
                    </a:cubicBezTo>
                    <a:lnTo>
                      <a:pt x="120144" y="145444"/>
                    </a:lnTo>
                    <a:cubicBezTo>
                      <a:pt x="113660" y="151928"/>
                      <a:pt x="105650" y="157649"/>
                      <a:pt x="95861" y="162480"/>
                    </a:cubicBezTo>
                    <a:cubicBezTo>
                      <a:pt x="86198" y="167438"/>
                      <a:pt x="76409" y="169854"/>
                      <a:pt x="66619" y="169854"/>
                    </a:cubicBezTo>
                    <a:cubicBezTo>
                      <a:pt x="48439" y="169854"/>
                      <a:pt x="35471" y="164896"/>
                      <a:pt x="27843" y="155106"/>
                    </a:cubicBezTo>
                    <a:cubicBezTo>
                      <a:pt x="20215" y="145317"/>
                      <a:pt x="16401" y="129170"/>
                      <a:pt x="16401" y="106667"/>
                    </a:cubicBezTo>
                    <a:lnTo>
                      <a:pt x="16401" y="21486"/>
                    </a:lnTo>
                    <a:lnTo>
                      <a:pt x="0" y="16782"/>
                    </a:lnTo>
                    <a:lnTo>
                      <a:pt x="0" y="3814"/>
                    </a:lnTo>
                    <a:lnTo>
                      <a:pt x="41192" y="0"/>
                    </a:lnTo>
                    <a:lnTo>
                      <a:pt x="41447" y="0"/>
                    </a:lnTo>
                    <a:lnTo>
                      <a:pt x="47041" y="3560"/>
                    </a:lnTo>
                    <a:lnTo>
                      <a:pt x="47041" y="104379"/>
                    </a:lnTo>
                    <a:cubicBezTo>
                      <a:pt x="47041" y="115694"/>
                      <a:pt x="47930" y="124594"/>
                      <a:pt x="49583" y="130950"/>
                    </a:cubicBezTo>
                    <a:cubicBezTo>
                      <a:pt x="51236" y="137307"/>
                      <a:pt x="54160" y="142011"/>
                      <a:pt x="58356" y="145062"/>
                    </a:cubicBezTo>
                    <a:cubicBezTo>
                      <a:pt x="62551" y="148114"/>
                      <a:pt x="68654" y="149639"/>
                      <a:pt x="76790" y="149639"/>
                    </a:cubicBezTo>
                    <a:cubicBezTo>
                      <a:pt x="84673" y="149639"/>
                      <a:pt x="91920" y="147987"/>
                      <a:pt x="98785" y="144681"/>
                    </a:cubicBezTo>
                    <a:cubicBezTo>
                      <a:pt x="105650" y="141376"/>
                      <a:pt x="111626" y="137434"/>
                      <a:pt x="116711" y="132985"/>
                    </a:cubicBezTo>
                    <a:lnTo>
                      <a:pt x="116711" y="21613"/>
                    </a:lnTo>
                    <a:lnTo>
                      <a:pt x="95479" y="16909"/>
                    </a:lnTo>
                    <a:lnTo>
                      <a:pt x="95479" y="3941"/>
                    </a:lnTo>
                    <a:lnTo>
                      <a:pt x="140104" y="127"/>
                    </a:lnTo>
                    <a:lnTo>
                      <a:pt x="140358" y="127"/>
                    </a:lnTo>
                    <a:lnTo>
                      <a:pt x="147097" y="3687"/>
                    </a:lnTo>
                    <a:lnTo>
                      <a:pt x="147097" y="151801"/>
                    </a:lnTo>
                    <a:lnTo>
                      <a:pt x="164769" y="151801"/>
                    </a:lnTo>
                    <a:lnTo>
                      <a:pt x="164514" y="165023"/>
                    </a:lnTo>
                    <a:cubicBezTo>
                      <a:pt x="159048" y="166421"/>
                      <a:pt x="154216" y="167438"/>
                      <a:pt x="150275" y="168201"/>
                    </a:cubicBezTo>
                    <a:cubicBezTo>
                      <a:pt x="146207" y="168964"/>
                      <a:pt x="141630" y="169345"/>
                      <a:pt x="136290" y="169345"/>
                    </a:cubicBezTo>
                    <a:cubicBezTo>
                      <a:pt x="130823" y="169218"/>
                      <a:pt x="126755" y="168074"/>
                      <a:pt x="124085" y="16604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7" name="Freeform: Shape 29">
                <a:extLst>
                  <a:ext uri="{FF2B5EF4-FFF2-40B4-BE49-F238E27FC236}">
                    <a16:creationId xmlns:a16="http://schemas.microsoft.com/office/drawing/2014/main" id="{FE8FE7DF-2217-4298-8A97-5405C6C05A0E}"/>
                  </a:ext>
                </a:extLst>
              </p:cNvPr>
              <p:cNvSpPr/>
              <p:nvPr/>
            </p:nvSpPr>
            <p:spPr>
              <a:xfrm>
                <a:off x="3485366" y="1172881"/>
                <a:ext cx="79333" cy="240668"/>
              </a:xfrm>
              <a:custGeom>
                <a:avLst/>
                <a:gdLst>
                  <a:gd name="connsiteX0" fmla="*/ 23774 w 79333"/>
                  <a:gd name="connsiteY0" fmla="*/ 21359 h 240668"/>
                  <a:gd name="connsiteX1" fmla="*/ 0 w 79333"/>
                  <a:gd name="connsiteY1" fmla="*/ 18180 h 240668"/>
                  <a:gd name="connsiteX2" fmla="*/ 0 w 79333"/>
                  <a:gd name="connsiteY2" fmla="*/ 5594 h 240668"/>
                  <a:gd name="connsiteX3" fmla="*/ 47295 w 79333"/>
                  <a:gd name="connsiteY3" fmla="*/ 0 h 240668"/>
                  <a:gd name="connsiteX4" fmla="*/ 47930 w 79333"/>
                  <a:gd name="connsiteY4" fmla="*/ 0 h 240668"/>
                  <a:gd name="connsiteX5" fmla="*/ 54414 w 79333"/>
                  <a:gd name="connsiteY5" fmla="*/ 4450 h 240668"/>
                  <a:gd name="connsiteX6" fmla="*/ 54414 w 79333"/>
                  <a:gd name="connsiteY6" fmla="*/ 224014 h 240668"/>
                  <a:gd name="connsiteX7" fmla="*/ 79333 w 79333"/>
                  <a:gd name="connsiteY7" fmla="*/ 226303 h 240668"/>
                  <a:gd name="connsiteX8" fmla="*/ 79333 w 79333"/>
                  <a:gd name="connsiteY8" fmla="*/ 240669 h 240668"/>
                  <a:gd name="connsiteX9" fmla="*/ 0 w 79333"/>
                  <a:gd name="connsiteY9" fmla="*/ 240669 h 240668"/>
                  <a:gd name="connsiteX10" fmla="*/ 0 w 79333"/>
                  <a:gd name="connsiteY10" fmla="*/ 226303 h 240668"/>
                  <a:gd name="connsiteX11" fmla="*/ 23774 w 79333"/>
                  <a:gd name="connsiteY11" fmla="*/ 223633 h 240668"/>
                  <a:gd name="connsiteX12" fmla="*/ 23774 w 79333"/>
                  <a:gd name="connsiteY12" fmla="*/ 21359 h 24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333" h="240668">
                    <a:moveTo>
                      <a:pt x="23774" y="21359"/>
                    </a:moveTo>
                    <a:lnTo>
                      <a:pt x="0" y="18180"/>
                    </a:lnTo>
                    <a:lnTo>
                      <a:pt x="0" y="5594"/>
                    </a:lnTo>
                    <a:lnTo>
                      <a:pt x="47295" y="0"/>
                    </a:lnTo>
                    <a:lnTo>
                      <a:pt x="47930" y="0"/>
                    </a:lnTo>
                    <a:lnTo>
                      <a:pt x="54414" y="4450"/>
                    </a:lnTo>
                    <a:lnTo>
                      <a:pt x="54414" y="224014"/>
                    </a:lnTo>
                    <a:lnTo>
                      <a:pt x="79333" y="226303"/>
                    </a:lnTo>
                    <a:lnTo>
                      <a:pt x="79333" y="240669"/>
                    </a:lnTo>
                    <a:lnTo>
                      <a:pt x="0" y="240669"/>
                    </a:lnTo>
                    <a:lnTo>
                      <a:pt x="0" y="226303"/>
                    </a:lnTo>
                    <a:lnTo>
                      <a:pt x="23774" y="223633"/>
                    </a:lnTo>
                    <a:lnTo>
                      <a:pt x="23774" y="21359"/>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8" name="Freeform: Shape 30">
                <a:extLst>
                  <a:ext uri="{FF2B5EF4-FFF2-40B4-BE49-F238E27FC236}">
                    <a16:creationId xmlns:a16="http://schemas.microsoft.com/office/drawing/2014/main" id="{1A36F7D3-32DC-2784-84D8-3B6546E90B3A}"/>
                  </a:ext>
                </a:extLst>
              </p:cNvPr>
              <p:cNvSpPr/>
              <p:nvPr/>
            </p:nvSpPr>
            <p:spPr>
              <a:xfrm>
                <a:off x="2199129" y="1527464"/>
                <a:ext cx="212826" cy="218420"/>
              </a:xfrm>
              <a:custGeom>
                <a:avLst/>
                <a:gdLst>
                  <a:gd name="connsiteX0" fmla="*/ 23520 w 212826"/>
                  <a:gd name="connsiteY0" fmla="*/ 18435 h 218420"/>
                  <a:gd name="connsiteX1" fmla="*/ 0 w 212826"/>
                  <a:gd name="connsiteY1" fmla="*/ 14875 h 218420"/>
                  <a:gd name="connsiteX2" fmla="*/ 0 w 212826"/>
                  <a:gd name="connsiteY2" fmla="*/ 127 h 218420"/>
                  <a:gd name="connsiteX3" fmla="*/ 54669 w 212826"/>
                  <a:gd name="connsiteY3" fmla="*/ 127 h 218420"/>
                  <a:gd name="connsiteX4" fmla="*/ 152563 w 212826"/>
                  <a:gd name="connsiteY4" fmla="*/ 143537 h 218420"/>
                  <a:gd name="connsiteX5" fmla="*/ 168964 w 212826"/>
                  <a:gd name="connsiteY5" fmla="*/ 174685 h 218420"/>
                  <a:gd name="connsiteX6" fmla="*/ 168964 w 212826"/>
                  <a:gd name="connsiteY6" fmla="*/ 18308 h 218420"/>
                  <a:gd name="connsiteX7" fmla="*/ 143410 w 212826"/>
                  <a:gd name="connsiteY7" fmla="*/ 14748 h 218420"/>
                  <a:gd name="connsiteX8" fmla="*/ 143410 w 212826"/>
                  <a:gd name="connsiteY8" fmla="*/ 0 h 218420"/>
                  <a:gd name="connsiteX9" fmla="*/ 212826 w 212826"/>
                  <a:gd name="connsiteY9" fmla="*/ 0 h 218420"/>
                  <a:gd name="connsiteX10" fmla="*/ 212826 w 212826"/>
                  <a:gd name="connsiteY10" fmla="*/ 14748 h 218420"/>
                  <a:gd name="connsiteX11" fmla="*/ 189306 w 212826"/>
                  <a:gd name="connsiteY11" fmla="*/ 18308 h 218420"/>
                  <a:gd name="connsiteX12" fmla="*/ 189306 w 212826"/>
                  <a:gd name="connsiteY12" fmla="*/ 218420 h 218420"/>
                  <a:gd name="connsiteX13" fmla="*/ 166040 w 212826"/>
                  <a:gd name="connsiteY13" fmla="*/ 218420 h 218420"/>
                  <a:gd name="connsiteX14" fmla="*/ 66111 w 212826"/>
                  <a:gd name="connsiteY14" fmla="*/ 71832 h 218420"/>
                  <a:gd name="connsiteX15" fmla="*/ 43481 w 212826"/>
                  <a:gd name="connsiteY15" fmla="*/ 33055 h 218420"/>
                  <a:gd name="connsiteX16" fmla="*/ 43481 w 212826"/>
                  <a:gd name="connsiteY16" fmla="*/ 201130 h 218420"/>
                  <a:gd name="connsiteX17" fmla="*/ 71451 w 212826"/>
                  <a:gd name="connsiteY17" fmla="*/ 204054 h 218420"/>
                  <a:gd name="connsiteX18" fmla="*/ 71451 w 212826"/>
                  <a:gd name="connsiteY18" fmla="*/ 218420 h 218420"/>
                  <a:gd name="connsiteX19" fmla="*/ 0 w 212826"/>
                  <a:gd name="connsiteY19" fmla="*/ 218420 h 218420"/>
                  <a:gd name="connsiteX20" fmla="*/ 0 w 212826"/>
                  <a:gd name="connsiteY20" fmla="*/ 204054 h 218420"/>
                  <a:gd name="connsiteX21" fmla="*/ 23520 w 212826"/>
                  <a:gd name="connsiteY21" fmla="*/ 200875 h 218420"/>
                  <a:gd name="connsiteX22" fmla="*/ 23520 w 212826"/>
                  <a:gd name="connsiteY22" fmla="*/ 18435 h 21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2826" h="218420">
                    <a:moveTo>
                      <a:pt x="23520" y="18435"/>
                    </a:moveTo>
                    <a:lnTo>
                      <a:pt x="0" y="14875"/>
                    </a:lnTo>
                    <a:lnTo>
                      <a:pt x="0" y="127"/>
                    </a:lnTo>
                    <a:lnTo>
                      <a:pt x="54669" y="127"/>
                    </a:lnTo>
                    <a:lnTo>
                      <a:pt x="152563" y="143537"/>
                    </a:lnTo>
                    <a:lnTo>
                      <a:pt x="168964" y="174685"/>
                    </a:lnTo>
                    <a:lnTo>
                      <a:pt x="168964" y="18308"/>
                    </a:lnTo>
                    <a:lnTo>
                      <a:pt x="143410" y="14748"/>
                    </a:lnTo>
                    <a:lnTo>
                      <a:pt x="143410" y="0"/>
                    </a:lnTo>
                    <a:lnTo>
                      <a:pt x="212826" y="0"/>
                    </a:lnTo>
                    <a:lnTo>
                      <a:pt x="212826" y="14748"/>
                    </a:lnTo>
                    <a:lnTo>
                      <a:pt x="189306" y="18308"/>
                    </a:lnTo>
                    <a:lnTo>
                      <a:pt x="189306" y="218420"/>
                    </a:lnTo>
                    <a:lnTo>
                      <a:pt x="166040" y="218420"/>
                    </a:lnTo>
                    <a:lnTo>
                      <a:pt x="66111" y="71832"/>
                    </a:lnTo>
                    <a:lnTo>
                      <a:pt x="43481" y="33055"/>
                    </a:lnTo>
                    <a:lnTo>
                      <a:pt x="43481" y="201130"/>
                    </a:lnTo>
                    <a:lnTo>
                      <a:pt x="71451" y="204054"/>
                    </a:lnTo>
                    <a:lnTo>
                      <a:pt x="71451" y="218420"/>
                    </a:lnTo>
                    <a:lnTo>
                      <a:pt x="0" y="218420"/>
                    </a:lnTo>
                    <a:lnTo>
                      <a:pt x="0" y="204054"/>
                    </a:lnTo>
                    <a:lnTo>
                      <a:pt x="23520" y="200875"/>
                    </a:lnTo>
                    <a:lnTo>
                      <a:pt x="23520" y="18435"/>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9" name="Freeform: Shape 31">
                <a:extLst>
                  <a:ext uri="{FF2B5EF4-FFF2-40B4-BE49-F238E27FC236}">
                    <a16:creationId xmlns:a16="http://schemas.microsoft.com/office/drawing/2014/main" id="{AAC7B5B4-41A4-1815-033C-DA7619D41DB8}"/>
                  </a:ext>
                </a:extLst>
              </p:cNvPr>
              <p:cNvSpPr/>
              <p:nvPr/>
            </p:nvSpPr>
            <p:spPr>
              <a:xfrm>
                <a:off x="2432170" y="1579462"/>
                <a:ext cx="144426" cy="169854"/>
              </a:xfrm>
              <a:custGeom>
                <a:avLst/>
                <a:gdLst>
                  <a:gd name="connsiteX0" fmla="*/ 27843 w 144426"/>
                  <a:gd name="connsiteY0" fmla="*/ 81749 h 169854"/>
                  <a:gd name="connsiteX1" fmla="*/ 97768 w 144426"/>
                  <a:gd name="connsiteY1" fmla="*/ 67764 h 169854"/>
                  <a:gd name="connsiteX2" fmla="*/ 97768 w 144426"/>
                  <a:gd name="connsiteY2" fmla="*/ 59627 h 169854"/>
                  <a:gd name="connsiteX3" fmla="*/ 94844 w 144426"/>
                  <a:gd name="connsiteY3" fmla="*/ 37887 h 169854"/>
                  <a:gd name="connsiteX4" fmla="*/ 84673 w 144426"/>
                  <a:gd name="connsiteY4" fmla="*/ 26317 h 169854"/>
                  <a:gd name="connsiteX5" fmla="*/ 64204 w 144426"/>
                  <a:gd name="connsiteY5" fmla="*/ 22630 h 169854"/>
                  <a:gd name="connsiteX6" fmla="*/ 37251 w 144426"/>
                  <a:gd name="connsiteY6" fmla="*/ 26826 h 169854"/>
                  <a:gd name="connsiteX7" fmla="*/ 13603 w 144426"/>
                  <a:gd name="connsiteY7" fmla="*/ 37251 h 169854"/>
                  <a:gd name="connsiteX8" fmla="*/ 6230 w 144426"/>
                  <a:gd name="connsiteY8" fmla="*/ 21995 h 169854"/>
                  <a:gd name="connsiteX9" fmla="*/ 20342 w 144426"/>
                  <a:gd name="connsiteY9" fmla="*/ 13476 h 169854"/>
                  <a:gd name="connsiteX10" fmla="*/ 44116 w 144426"/>
                  <a:gd name="connsiteY10" fmla="*/ 4068 h 169854"/>
                  <a:gd name="connsiteX11" fmla="*/ 71196 w 144426"/>
                  <a:gd name="connsiteY11" fmla="*/ 0 h 169854"/>
                  <a:gd name="connsiteX12" fmla="*/ 104252 w 144426"/>
                  <a:gd name="connsiteY12" fmla="*/ 5721 h 169854"/>
                  <a:gd name="connsiteX13" fmla="*/ 121797 w 144426"/>
                  <a:gd name="connsiteY13" fmla="*/ 24029 h 169854"/>
                  <a:gd name="connsiteX14" fmla="*/ 127136 w 144426"/>
                  <a:gd name="connsiteY14" fmla="*/ 57847 h 169854"/>
                  <a:gd name="connsiteX15" fmla="*/ 127136 w 144426"/>
                  <a:gd name="connsiteY15" fmla="*/ 152182 h 169854"/>
                  <a:gd name="connsiteX16" fmla="*/ 144427 w 144426"/>
                  <a:gd name="connsiteY16" fmla="*/ 152182 h 169854"/>
                  <a:gd name="connsiteX17" fmla="*/ 144427 w 144426"/>
                  <a:gd name="connsiteY17" fmla="*/ 165150 h 169854"/>
                  <a:gd name="connsiteX18" fmla="*/ 129552 w 144426"/>
                  <a:gd name="connsiteY18" fmla="*/ 168074 h 169854"/>
                  <a:gd name="connsiteX19" fmla="*/ 113787 w 144426"/>
                  <a:gd name="connsiteY19" fmla="*/ 169600 h 169854"/>
                  <a:gd name="connsiteX20" fmla="*/ 102599 w 144426"/>
                  <a:gd name="connsiteY20" fmla="*/ 167057 h 169854"/>
                  <a:gd name="connsiteX21" fmla="*/ 99675 w 144426"/>
                  <a:gd name="connsiteY21" fmla="*/ 155996 h 169854"/>
                  <a:gd name="connsiteX22" fmla="*/ 99675 w 144426"/>
                  <a:gd name="connsiteY22" fmla="*/ 146334 h 169854"/>
                  <a:gd name="connsiteX23" fmla="*/ 78062 w 144426"/>
                  <a:gd name="connsiteY23" fmla="*/ 162480 h 169854"/>
                  <a:gd name="connsiteX24" fmla="*/ 49075 w 144426"/>
                  <a:gd name="connsiteY24" fmla="*/ 169854 h 169854"/>
                  <a:gd name="connsiteX25" fmla="*/ 13985 w 144426"/>
                  <a:gd name="connsiteY25" fmla="*/ 157649 h 169854"/>
                  <a:gd name="connsiteX26" fmla="*/ 0 w 144426"/>
                  <a:gd name="connsiteY26" fmla="*/ 122559 h 169854"/>
                  <a:gd name="connsiteX27" fmla="*/ 27843 w 144426"/>
                  <a:gd name="connsiteY27" fmla="*/ 81749 h 169854"/>
                  <a:gd name="connsiteX28" fmla="*/ 79587 w 144426"/>
                  <a:gd name="connsiteY28" fmla="*/ 145062 h 169854"/>
                  <a:gd name="connsiteX29" fmla="*/ 97768 w 144426"/>
                  <a:gd name="connsiteY29" fmla="*/ 133874 h 169854"/>
                  <a:gd name="connsiteX30" fmla="*/ 97768 w 144426"/>
                  <a:gd name="connsiteY30" fmla="*/ 83274 h 169854"/>
                  <a:gd name="connsiteX31" fmla="*/ 49456 w 144426"/>
                  <a:gd name="connsiteY31" fmla="*/ 93064 h 169854"/>
                  <a:gd name="connsiteX32" fmla="*/ 33183 w 144426"/>
                  <a:gd name="connsiteY32" fmla="*/ 118745 h 169854"/>
                  <a:gd name="connsiteX33" fmla="*/ 40938 w 144426"/>
                  <a:gd name="connsiteY33" fmla="*/ 142138 h 169854"/>
                  <a:gd name="connsiteX34" fmla="*/ 61915 w 144426"/>
                  <a:gd name="connsiteY34" fmla="*/ 149639 h 169854"/>
                  <a:gd name="connsiteX35" fmla="*/ 79587 w 144426"/>
                  <a:gd name="connsiteY35" fmla="*/ 145062 h 169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4426" h="169854">
                    <a:moveTo>
                      <a:pt x="27843" y="81749"/>
                    </a:moveTo>
                    <a:cubicBezTo>
                      <a:pt x="46278" y="72976"/>
                      <a:pt x="69544" y="68399"/>
                      <a:pt x="97768" y="67764"/>
                    </a:cubicBezTo>
                    <a:lnTo>
                      <a:pt x="97768" y="59627"/>
                    </a:lnTo>
                    <a:cubicBezTo>
                      <a:pt x="97768" y="50473"/>
                      <a:pt x="96751" y="43226"/>
                      <a:pt x="94844" y="37887"/>
                    </a:cubicBezTo>
                    <a:cubicBezTo>
                      <a:pt x="92937" y="32547"/>
                      <a:pt x="89504" y="28733"/>
                      <a:pt x="84673" y="26317"/>
                    </a:cubicBezTo>
                    <a:cubicBezTo>
                      <a:pt x="79842" y="23902"/>
                      <a:pt x="73103" y="22630"/>
                      <a:pt x="64204" y="22630"/>
                    </a:cubicBezTo>
                    <a:cubicBezTo>
                      <a:pt x="54160" y="22630"/>
                      <a:pt x="45260" y="24029"/>
                      <a:pt x="37251" y="26826"/>
                    </a:cubicBezTo>
                    <a:cubicBezTo>
                      <a:pt x="29368" y="29623"/>
                      <a:pt x="21486" y="33183"/>
                      <a:pt x="13603" y="37251"/>
                    </a:cubicBezTo>
                    <a:lnTo>
                      <a:pt x="6230" y="21995"/>
                    </a:lnTo>
                    <a:cubicBezTo>
                      <a:pt x="8772" y="19833"/>
                      <a:pt x="13476" y="17036"/>
                      <a:pt x="20342" y="13476"/>
                    </a:cubicBezTo>
                    <a:cubicBezTo>
                      <a:pt x="27207" y="9917"/>
                      <a:pt x="35090" y="6865"/>
                      <a:pt x="44116" y="4068"/>
                    </a:cubicBezTo>
                    <a:cubicBezTo>
                      <a:pt x="53143" y="1271"/>
                      <a:pt x="62170" y="0"/>
                      <a:pt x="71196" y="0"/>
                    </a:cubicBezTo>
                    <a:cubicBezTo>
                      <a:pt x="85054" y="0"/>
                      <a:pt x="96115" y="1907"/>
                      <a:pt x="104252" y="5721"/>
                    </a:cubicBezTo>
                    <a:cubicBezTo>
                      <a:pt x="112388" y="9535"/>
                      <a:pt x="118237" y="15638"/>
                      <a:pt x="121797" y="24029"/>
                    </a:cubicBezTo>
                    <a:cubicBezTo>
                      <a:pt x="125356" y="32420"/>
                      <a:pt x="127136" y="43735"/>
                      <a:pt x="127136" y="57847"/>
                    </a:cubicBezTo>
                    <a:lnTo>
                      <a:pt x="127136" y="152182"/>
                    </a:lnTo>
                    <a:lnTo>
                      <a:pt x="144427" y="152182"/>
                    </a:lnTo>
                    <a:lnTo>
                      <a:pt x="144427" y="165150"/>
                    </a:lnTo>
                    <a:cubicBezTo>
                      <a:pt x="140486" y="166167"/>
                      <a:pt x="135527" y="167057"/>
                      <a:pt x="129552" y="168074"/>
                    </a:cubicBezTo>
                    <a:cubicBezTo>
                      <a:pt x="123576" y="169091"/>
                      <a:pt x="118364" y="169600"/>
                      <a:pt x="113787" y="169600"/>
                    </a:cubicBezTo>
                    <a:cubicBezTo>
                      <a:pt x="108320" y="169600"/>
                      <a:pt x="104633" y="168710"/>
                      <a:pt x="102599" y="167057"/>
                    </a:cubicBezTo>
                    <a:cubicBezTo>
                      <a:pt x="100692" y="165404"/>
                      <a:pt x="99675" y="161717"/>
                      <a:pt x="99675" y="155996"/>
                    </a:cubicBezTo>
                    <a:lnTo>
                      <a:pt x="99675" y="146334"/>
                    </a:lnTo>
                    <a:cubicBezTo>
                      <a:pt x="93827" y="152182"/>
                      <a:pt x="86580" y="157649"/>
                      <a:pt x="78062" y="162480"/>
                    </a:cubicBezTo>
                    <a:cubicBezTo>
                      <a:pt x="69544" y="167438"/>
                      <a:pt x="59881" y="169854"/>
                      <a:pt x="49075" y="169854"/>
                    </a:cubicBezTo>
                    <a:cubicBezTo>
                      <a:pt x="34962" y="169854"/>
                      <a:pt x="23266" y="165786"/>
                      <a:pt x="13985" y="157649"/>
                    </a:cubicBezTo>
                    <a:cubicBezTo>
                      <a:pt x="4704" y="149512"/>
                      <a:pt x="0" y="137816"/>
                      <a:pt x="0" y="122559"/>
                    </a:cubicBezTo>
                    <a:cubicBezTo>
                      <a:pt x="254" y="104125"/>
                      <a:pt x="9408" y="90521"/>
                      <a:pt x="27843" y="81749"/>
                    </a:cubicBezTo>
                    <a:close/>
                    <a:moveTo>
                      <a:pt x="79587" y="145062"/>
                    </a:moveTo>
                    <a:cubicBezTo>
                      <a:pt x="86198" y="141884"/>
                      <a:pt x="92301" y="138197"/>
                      <a:pt x="97768" y="133874"/>
                    </a:cubicBezTo>
                    <a:lnTo>
                      <a:pt x="97768" y="83274"/>
                    </a:lnTo>
                    <a:cubicBezTo>
                      <a:pt x="76409" y="83274"/>
                      <a:pt x="60262" y="86580"/>
                      <a:pt x="49456" y="93064"/>
                    </a:cubicBezTo>
                    <a:cubicBezTo>
                      <a:pt x="38522" y="99675"/>
                      <a:pt x="33183" y="108193"/>
                      <a:pt x="33183" y="118745"/>
                    </a:cubicBezTo>
                    <a:cubicBezTo>
                      <a:pt x="33183" y="129298"/>
                      <a:pt x="35725" y="137053"/>
                      <a:pt x="40938" y="142138"/>
                    </a:cubicBezTo>
                    <a:cubicBezTo>
                      <a:pt x="46151" y="147097"/>
                      <a:pt x="53143" y="149639"/>
                      <a:pt x="61915" y="149639"/>
                    </a:cubicBezTo>
                    <a:cubicBezTo>
                      <a:pt x="67128" y="149767"/>
                      <a:pt x="72976" y="148241"/>
                      <a:pt x="79587" y="145062"/>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0" name="Freeform: Shape 32">
                <a:extLst>
                  <a:ext uri="{FF2B5EF4-FFF2-40B4-BE49-F238E27FC236}">
                    <a16:creationId xmlns:a16="http://schemas.microsoft.com/office/drawing/2014/main" id="{44EE6585-2C63-13EE-4747-96636FA18A8E}"/>
                  </a:ext>
                </a:extLst>
              </p:cNvPr>
              <p:cNvSpPr/>
              <p:nvPr/>
            </p:nvSpPr>
            <p:spPr>
              <a:xfrm>
                <a:off x="2593251" y="1540559"/>
                <a:ext cx="106031" cy="285420"/>
              </a:xfrm>
              <a:custGeom>
                <a:avLst/>
                <a:gdLst>
                  <a:gd name="connsiteX0" fmla="*/ 29368 w 106031"/>
                  <a:gd name="connsiteY0" fmla="*/ 200748 h 285420"/>
                  <a:gd name="connsiteX1" fmla="*/ 21105 w 106031"/>
                  <a:gd name="connsiteY1" fmla="*/ 174558 h 285420"/>
                  <a:gd name="connsiteX2" fmla="*/ 21105 w 106031"/>
                  <a:gd name="connsiteY2" fmla="*/ 61661 h 285420"/>
                  <a:gd name="connsiteX3" fmla="*/ 0 w 106031"/>
                  <a:gd name="connsiteY3" fmla="*/ 61661 h 285420"/>
                  <a:gd name="connsiteX4" fmla="*/ 0 w 106031"/>
                  <a:gd name="connsiteY4" fmla="*/ 48439 h 285420"/>
                  <a:gd name="connsiteX5" fmla="*/ 8264 w 106031"/>
                  <a:gd name="connsiteY5" fmla="*/ 46405 h 285420"/>
                  <a:gd name="connsiteX6" fmla="*/ 17418 w 106031"/>
                  <a:gd name="connsiteY6" fmla="*/ 43226 h 285420"/>
                  <a:gd name="connsiteX7" fmla="*/ 24792 w 106031"/>
                  <a:gd name="connsiteY7" fmla="*/ 32674 h 285420"/>
                  <a:gd name="connsiteX8" fmla="*/ 30386 w 106031"/>
                  <a:gd name="connsiteY8" fmla="*/ 14748 h 285420"/>
                  <a:gd name="connsiteX9" fmla="*/ 34200 w 106031"/>
                  <a:gd name="connsiteY9" fmla="*/ 0 h 285420"/>
                  <a:gd name="connsiteX10" fmla="*/ 51490 w 106031"/>
                  <a:gd name="connsiteY10" fmla="*/ 0 h 285420"/>
                  <a:gd name="connsiteX11" fmla="*/ 52126 w 106031"/>
                  <a:gd name="connsiteY11" fmla="*/ 42336 h 285420"/>
                  <a:gd name="connsiteX12" fmla="*/ 101201 w 106031"/>
                  <a:gd name="connsiteY12" fmla="*/ 42336 h 285420"/>
                  <a:gd name="connsiteX13" fmla="*/ 101201 w 106031"/>
                  <a:gd name="connsiteY13" fmla="*/ 61788 h 285420"/>
                  <a:gd name="connsiteX14" fmla="*/ 52126 w 106031"/>
                  <a:gd name="connsiteY14" fmla="*/ 61788 h 285420"/>
                  <a:gd name="connsiteX15" fmla="*/ 52126 w 106031"/>
                  <a:gd name="connsiteY15" fmla="*/ 152055 h 285420"/>
                  <a:gd name="connsiteX16" fmla="*/ 53143 w 106031"/>
                  <a:gd name="connsiteY16" fmla="*/ 175575 h 285420"/>
                  <a:gd name="connsiteX17" fmla="*/ 57593 w 106031"/>
                  <a:gd name="connsiteY17" fmla="*/ 184347 h 285420"/>
                  <a:gd name="connsiteX18" fmla="*/ 69162 w 106031"/>
                  <a:gd name="connsiteY18" fmla="*/ 186382 h 285420"/>
                  <a:gd name="connsiteX19" fmla="*/ 86707 w 106031"/>
                  <a:gd name="connsiteY19" fmla="*/ 184347 h 285420"/>
                  <a:gd name="connsiteX20" fmla="*/ 101582 w 106031"/>
                  <a:gd name="connsiteY20" fmla="*/ 179898 h 285420"/>
                  <a:gd name="connsiteX21" fmla="*/ 106032 w 106031"/>
                  <a:gd name="connsiteY21" fmla="*/ 193120 h 285420"/>
                  <a:gd name="connsiteX22" fmla="*/ 83274 w 106031"/>
                  <a:gd name="connsiteY22" fmla="*/ 203418 h 285420"/>
                  <a:gd name="connsiteX23" fmla="*/ 54669 w 106031"/>
                  <a:gd name="connsiteY23" fmla="*/ 208376 h 285420"/>
                  <a:gd name="connsiteX24" fmla="*/ 29368 w 106031"/>
                  <a:gd name="connsiteY24" fmla="*/ 200748 h 285420"/>
                  <a:gd name="connsiteX25" fmla="*/ 74502 w 106031"/>
                  <a:gd name="connsiteY25" fmla="*/ 264571 h 285420"/>
                  <a:gd name="connsiteX26" fmla="*/ 64458 w 106031"/>
                  <a:gd name="connsiteY26" fmla="*/ 278937 h 285420"/>
                  <a:gd name="connsiteX27" fmla="*/ 55940 w 106031"/>
                  <a:gd name="connsiteY27" fmla="*/ 285421 h 285420"/>
                  <a:gd name="connsiteX28" fmla="*/ 55686 w 106031"/>
                  <a:gd name="connsiteY28" fmla="*/ 285421 h 285420"/>
                  <a:gd name="connsiteX29" fmla="*/ 45642 w 106031"/>
                  <a:gd name="connsiteY29" fmla="*/ 280081 h 285420"/>
                  <a:gd name="connsiteX30" fmla="*/ 45388 w 106031"/>
                  <a:gd name="connsiteY30" fmla="*/ 278301 h 285420"/>
                  <a:gd name="connsiteX31" fmla="*/ 52126 w 106031"/>
                  <a:gd name="connsiteY31" fmla="*/ 270419 h 285420"/>
                  <a:gd name="connsiteX32" fmla="*/ 54796 w 106031"/>
                  <a:gd name="connsiteY32" fmla="*/ 258087 h 285420"/>
                  <a:gd name="connsiteX33" fmla="*/ 53143 w 106031"/>
                  <a:gd name="connsiteY33" fmla="*/ 251857 h 285420"/>
                  <a:gd name="connsiteX34" fmla="*/ 48566 w 106031"/>
                  <a:gd name="connsiteY34" fmla="*/ 247407 h 285420"/>
                  <a:gd name="connsiteX35" fmla="*/ 42718 w 106031"/>
                  <a:gd name="connsiteY35" fmla="*/ 235711 h 285420"/>
                  <a:gd name="connsiteX36" fmla="*/ 47676 w 106031"/>
                  <a:gd name="connsiteY36" fmla="*/ 224777 h 285420"/>
                  <a:gd name="connsiteX37" fmla="*/ 58228 w 106031"/>
                  <a:gd name="connsiteY37" fmla="*/ 221598 h 285420"/>
                  <a:gd name="connsiteX38" fmla="*/ 59373 w 106031"/>
                  <a:gd name="connsiteY38" fmla="*/ 221598 h 285420"/>
                  <a:gd name="connsiteX39" fmla="*/ 73485 w 106031"/>
                  <a:gd name="connsiteY39" fmla="*/ 227828 h 285420"/>
                  <a:gd name="connsiteX40" fmla="*/ 78824 w 106031"/>
                  <a:gd name="connsiteY40" fmla="*/ 245119 h 285420"/>
                  <a:gd name="connsiteX41" fmla="*/ 74502 w 106031"/>
                  <a:gd name="connsiteY41" fmla="*/ 264571 h 28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6031" h="285420">
                    <a:moveTo>
                      <a:pt x="29368"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7"/>
                    </a:cubicBezTo>
                    <a:cubicBezTo>
                      <a:pt x="59881" y="185746"/>
                      <a:pt x="63695" y="186382"/>
                      <a:pt x="69162" y="186382"/>
                    </a:cubicBezTo>
                    <a:cubicBezTo>
                      <a:pt x="74502" y="186382"/>
                      <a:pt x="80223" y="185746"/>
                      <a:pt x="86707" y="184347"/>
                    </a:cubicBezTo>
                    <a:cubicBezTo>
                      <a:pt x="93191" y="182949"/>
                      <a:pt x="98022" y="181551"/>
                      <a:pt x="101582" y="179898"/>
                    </a:cubicBezTo>
                    <a:lnTo>
                      <a:pt x="106032" y="193120"/>
                    </a:lnTo>
                    <a:cubicBezTo>
                      <a:pt x="101328" y="196680"/>
                      <a:pt x="93699" y="200112"/>
                      <a:pt x="83274" y="203418"/>
                    </a:cubicBezTo>
                    <a:cubicBezTo>
                      <a:pt x="72849" y="206723"/>
                      <a:pt x="63187" y="208376"/>
                      <a:pt x="54669" y="208376"/>
                    </a:cubicBezTo>
                    <a:cubicBezTo>
                      <a:pt x="43099" y="208376"/>
                      <a:pt x="34835" y="205834"/>
                      <a:pt x="29368" y="200748"/>
                    </a:cubicBezTo>
                    <a:close/>
                    <a:moveTo>
                      <a:pt x="74502" y="264571"/>
                    </a:moveTo>
                    <a:cubicBezTo>
                      <a:pt x="71578" y="270419"/>
                      <a:pt x="68272" y="275250"/>
                      <a:pt x="64458" y="278937"/>
                    </a:cubicBezTo>
                    <a:cubicBezTo>
                      <a:pt x="60771" y="282624"/>
                      <a:pt x="57847" y="284785"/>
                      <a:pt x="55940" y="285421"/>
                    </a:cubicBezTo>
                    <a:lnTo>
                      <a:pt x="55686" y="285421"/>
                    </a:lnTo>
                    <a:lnTo>
                      <a:pt x="45642" y="280081"/>
                    </a:lnTo>
                    <a:lnTo>
                      <a:pt x="45388" y="278301"/>
                    </a:lnTo>
                    <a:cubicBezTo>
                      <a:pt x="48185" y="276903"/>
                      <a:pt x="50346" y="274233"/>
                      <a:pt x="52126" y="270419"/>
                    </a:cubicBezTo>
                    <a:cubicBezTo>
                      <a:pt x="53906" y="266478"/>
                      <a:pt x="54796" y="262409"/>
                      <a:pt x="54796" y="258087"/>
                    </a:cubicBezTo>
                    <a:cubicBezTo>
                      <a:pt x="54796" y="255544"/>
                      <a:pt x="54287" y="253510"/>
                      <a:pt x="53143" y="251857"/>
                    </a:cubicBezTo>
                    <a:cubicBezTo>
                      <a:pt x="52126" y="250331"/>
                      <a:pt x="50473" y="248806"/>
                      <a:pt x="48566" y="247407"/>
                    </a:cubicBezTo>
                    <a:cubicBezTo>
                      <a:pt x="44625" y="244610"/>
                      <a:pt x="42718" y="240796"/>
                      <a:pt x="42718" y="235711"/>
                    </a:cubicBezTo>
                    <a:cubicBezTo>
                      <a:pt x="42718" y="230625"/>
                      <a:pt x="44371" y="226938"/>
                      <a:pt x="47676" y="224777"/>
                    </a:cubicBezTo>
                    <a:cubicBezTo>
                      <a:pt x="50982" y="222616"/>
                      <a:pt x="54541" y="221598"/>
                      <a:pt x="58228" y="221598"/>
                    </a:cubicBezTo>
                    <a:lnTo>
                      <a:pt x="59373" y="221598"/>
                    </a:lnTo>
                    <a:cubicBezTo>
                      <a:pt x="65221" y="221598"/>
                      <a:pt x="69925" y="223633"/>
                      <a:pt x="73485" y="227828"/>
                    </a:cubicBezTo>
                    <a:cubicBezTo>
                      <a:pt x="77045" y="231897"/>
                      <a:pt x="78824" y="237745"/>
                      <a:pt x="78824" y="245119"/>
                    </a:cubicBezTo>
                    <a:cubicBezTo>
                      <a:pt x="78952" y="252238"/>
                      <a:pt x="77553" y="258722"/>
                      <a:pt x="74502" y="264571"/>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1" name="Freeform: Shape 33">
                <a:extLst>
                  <a:ext uri="{FF2B5EF4-FFF2-40B4-BE49-F238E27FC236}">
                    <a16:creationId xmlns:a16="http://schemas.microsoft.com/office/drawing/2014/main" id="{451AC136-68A0-1E30-0D13-A72265FC5795}"/>
                  </a:ext>
                </a:extLst>
              </p:cNvPr>
              <p:cNvSpPr/>
              <p:nvPr/>
            </p:nvSpPr>
            <p:spPr>
              <a:xfrm>
                <a:off x="2716065" y="1512970"/>
                <a:ext cx="77807" cy="233040"/>
              </a:xfrm>
              <a:custGeom>
                <a:avLst/>
                <a:gdLst>
                  <a:gd name="connsiteX0" fmla="*/ 23774 w 77807"/>
                  <a:gd name="connsiteY0" fmla="*/ 92555 h 233040"/>
                  <a:gd name="connsiteX1" fmla="*/ 1399 w 77807"/>
                  <a:gd name="connsiteY1" fmla="*/ 87215 h 233040"/>
                  <a:gd name="connsiteX2" fmla="*/ 1399 w 77807"/>
                  <a:gd name="connsiteY2" fmla="*/ 71705 h 233040"/>
                  <a:gd name="connsiteX3" fmla="*/ 46913 w 77807"/>
                  <a:gd name="connsiteY3" fmla="*/ 66111 h 233040"/>
                  <a:gd name="connsiteX4" fmla="*/ 47549 w 77807"/>
                  <a:gd name="connsiteY4" fmla="*/ 66111 h 233040"/>
                  <a:gd name="connsiteX5" fmla="*/ 54287 w 77807"/>
                  <a:gd name="connsiteY5" fmla="*/ 71451 h 233040"/>
                  <a:gd name="connsiteX6" fmla="*/ 54287 w 77807"/>
                  <a:gd name="connsiteY6" fmla="*/ 216386 h 233040"/>
                  <a:gd name="connsiteX7" fmla="*/ 77807 w 77807"/>
                  <a:gd name="connsiteY7" fmla="*/ 218674 h 233040"/>
                  <a:gd name="connsiteX8" fmla="*/ 77807 w 77807"/>
                  <a:gd name="connsiteY8" fmla="*/ 233041 h 233040"/>
                  <a:gd name="connsiteX9" fmla="*/ 0 w 77807"/>
                  <a:gd name="connsiteY9" fmla="*/ 233041 h 233040"/>
                  <a:gd name="connsiteX10" fmla="*/ 0 w 77807"/>
                  <a:gd name="connsiteY10" fmla="*/ 218674 h 233040"/>
                  <a:gd name="connsiteX11" fmla="*/ 23774 w 77807"/>
                  <a:gd name="connsiteY11" fmla="*/ 216004 h 233040"/>
                  <a:gd name="connsiteX12" fmla="*/ 23774 w 77807"/>
                  <a:gd name="connsiteY12" fmla="*/ 92555 h 233040"/>
                  <a:gd name="connsiteX13" fmla="*/ 21359 w 77807"/>
                  <a:gd name="connsiteY13" fmla="*/ 35344 h 233040"/>
                  <a:gd name="connsiteX14" fmla="*/ 16655 w 77807"/>
                  <a:gd name="connsiteY14" fmla="*/ 21867 h 233040"/>
                  <a:gd name="connsiteX15" fmla="*/ 22376 w 77807"/>
                  <a:gd name="connsiteY15" fmla="*/ 6230 h 233040"/>
                  <a:gd name="connsiteX16" fmla="*/ 38141 w 77807"/>
                  <a:gd name="connsiteY16" fmla="*/ 0 h 233040"/>
                  <a:gd name="connsiteX17" fmla="*/ 52889 w 77807"/>
                  <a:gd name="connsiteY17" fmla="*/ 5340 h 233040"/>
                  <a:gd name="connsiteX18" fmla="*/ 57593 w 77807"/>
                  <a:gd name="connsiteY18" fmla="*/ 18816 h 233040"/>
                  <a:gd name="connsiteX19" fmla="*/ 51872 w 77807"/>
                  <a:gd name="connsiteY19" fmla="*/ 34708 h 233040"/>
                  <a:gd name="connsiteX20" fmla="*/ 35852 w 77807"/>
                  <a:gd name="connsiteY20" fmla="*/ 40556 h 233040"/>
                  <a:gd name="connsiteX21" fmla="*/ 35598 w 77807"/>
                  <a:gd name="connsiteY21" fmla="*/ 40556 h 233040"/>
                  <a:gd name="connsiteX22" fmla="*/ 21359 w 77807"/>
                  <a:gd name="connsiteY22" fmla="*/ 35344 h 23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807" h="233040">
                    <a:moveTo>
                      <a:pt x="23774" y="92555"/>
                    </a:moveTo>
                    <a:lnTo>
                      <a:pt x="1399" y="87215"/>
                    </a:lnTo>
                    <a:lnTo>
                      <a:pt x="1399" y="71705"/>
                    </a:lnTo>
                    <a:lnTo>
                      <a:pt x="46913" y="66111"/>
                    </a:lnTo>
                    <a:lnTo>
                      <a:pt x="47549" y="66111"/>
                    </a:lnTo>
                    <a:lnTo>
                      <a:pt x="54287" y="71451"/>
                    </a:lnTo>
                    <a:lnTo>
                      <a:pt x="54287" y="216386"/>
                    </a:lnTo>
                    <a:lnTo>
                      <a:pt x="77807" y="218674"/>
                    </a:lnTo>
                    <a:lnTo>
                      <a:pt x="77807" y="233041"/>
                    </a:lnTo>
                    <a:lnTo>
                      <a:pt x="0" y="233041"/>
                    </a:lnTo>
                    <a:lnTo>
                      <a:pt x="0" y="218674"/>
                    </a:lnTo>
                    <a:lnTo>
                      <a:pt x="23774" y="216004"/>
                    </a:lnTo>
                    <a:lnTo>
                      <a:pt x="23774" y="92555"/>
                    </a:lnTo>
                    <a:close/>
                    <a:moveTo>
                      <a:pt x="21359" y="35344"/>
                    </a:moveTo>
                    <a:cubicBezTo>
                      <a:pt x="18180" y="31784"/>
                      <a:pt x="16655" y="27334"/>
                      <a:pt x="16655" y="21867"/>
                    </a:cubicBezTo>
                    <a:cubicBezTo>
                      <a:pt x="16655" y="15638"/>
                      <a:pt x="18562" y="10425"/>
                      <a:pt x="22376" y="6230"/>
                    </a:cubicBezTo>
                    <a:cubicBezTo>
                      <a:pt x="26190" y="2161"/>
                      <a:pt x="31403" y="0"/>
                      <a:pt x="38141" y="0"/>
                    </a:cubicBezTo>
                    <a:cubicBezTo>
                      <a:pt x="44752" y="0"/>
                      <a:pt x="49710" y="1780"/>
                      <a:pt x="52889" y="5340"/>
                    </a:cubicBezTo>
                    <a:cubicBezTo>
                      <a:pt x="56067" y="8900"/>
                      <a:pt x="57593" y="13349"/>
                      <a:pt x="57593" y="18816"/>
                    </a:cubicBezTo>
                    <a:cubicBezTo>
                      <a:pt x="57593" y="25427"/>
                      <a:pt x="55686" y="30767"/>
                      <a:pt x="51872" y="34708"/>
                    </a:cubicBezTo>
                    <a:cubicBezTo>
                      <a:pt x="48057" y="38649"/>
                      <a:pt x="42718" y="40556"/>
                      <a:pt x="35852" y="40556"/>
                    </a:cubicBezTo>
                    <a:lnTo>
                      <a:pt x="35598" y="40556"/>
                    </a:lnTo>
                    <a:cubicBezTo>
                      <a:pt x="29241" y="40556"/>
                      <a:pt x="24537" y="38777"/>
                      <a:pt x="21359" y="35344"/>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2" name="Freeform: Shape 34">
                <a:extLst>
                  <a:ext uri="{FF2B5EF4-FFF2-40B4-BE49-F238E27FC236}">
                    <a16:creationId xmlns:a16="http://schemas.microsoft.com/office/drawing/2014/main" id="{ED312844-0978-60E6-2A1B-86EA2334B6DF}"/>
                  </a:ext>
                </a:extLst>
              </p:cNvPr>
              <p:cNvSpPr/>
              <p:nvPr/>
            </p:nvSpPr>
            <p:spPr>
              <a:xfrm>
                <a:off x="2814723" y="1578572"/>
                <a:ext cx="151927" cy="170744"/>
              </a:xfrm>
              <a:custGeom>
                <a:avLst/>
                <a:gdLst>
                  <a:gd name="connsiteX0" fmla="*/ 10934 w 151927"/>
                  <a:gd name="connsiteY0" fmla="*/ 39667 h 170744"/>
                  <a:gd name="connsiteX1" fmla="*/ 39539 w 151927"/>
                  <a:gd name="connsiteY1" fmla="*/ 10171 h 170744"/>
                  <a:gd name="connsiteX2" fmla="*/ 77553 w 151927"/>
                  <a:gd name="connsiteY2" fmla="*/ 0 h 170744"/>
                  <a:gd name="connsiteX3" fmla="*/ 133239 w 151927"/>
                  <a:gd name="connsiteY3" fmla="*/ 23520 h 170744"/>
                  <a:gd name="connsiteX4" fmla="*/ 151928 w 151927"/>
                  <a:gd name="connsiteY4" fmla="*/ 85181 h 170744"/>
                  <a:gd name="connsiteX5" fmla="*/ 140994 w 151927"/>
                  <a:gd name="connsiteY5" fmla="*/ 131332 h 170744"/>
                  <a:gd name="connsiteX6" fmla="*/ 112388 w 151927"/>
                  <a:gd name="connsiteY6" fmla="*/ 160700 h 170744"/>
                  <a:gd name="connsiteX7" fmla="*/ 74375 w 151927"/>
                  <a:gd name="connsiteY7" fmla="*/ 170744 h 170744"/>
                  <a:gd name="connsiteX8" fmla="*/ 18689 w 151927"/>
                  <a:gd name="connsiteY8" fmla="*/ 147224 h 170744"/>
                  <a:gd name="connsiteX9" fmla="*/ 0 w 151927"/>
                  <a:gd name="connsiteY9" fmla="*/ 85563 h 170744"/>
                  <a:gd name="connsiteX10" fmla="*/ 10934 w 151927"/>
                  <a:gd name="connsiteY10" fmla="*/ 39667 h 170744"/>
                  <a:gd name="connsiteX11" fmla="*/ 107303 w 151927"/>
                  <a:gd name="connsiteY11" fmla="*/ 137180 h 170744"/>
                  <a:gd name="connsiteX12" fmla="*/ 118237 w 151927"/>
                  <a:gd name="connsiteY12" fmla="*/ 87470 h 170744"/>
                  <a:gd name="connsiteX13" fmla="*/ 108193 w 151927"/>
                  <a:gd name="connsiteY13" fmla="*/ 35725 h 170744"/>
                  <a:gd name="connsiteX14" fmla="*/ 76155 w 151927"/>
                  <a:gd name="connsiteY14" fmla="*/ 16655 h 170744"/>
                  <a:gd name="connsiteX15" fmla="*/ 44879 w 151927"/>
                  <a:gd name="connsiteY15" fmla="*/ 33437 h 170744"/>
                  <a:gd name="connsiteX16" fmla="*/ 33818 w 151927"/>
                  <a:gd name="connsiteY16" fmla="*/ 83147 h 170744"/>
                  <a:gd name="connsiteX17" fmla="*/ 44116 w 151927"/>
                  <a:gd name="connsiteY17" fmla="*/ 134892 h 170744"/>
                  <a:gd name="connsiteX18" fmla="*/ 76155 w 151927"/>
                  <a:gd name="connsiteY18" fmla="*/ 153962 h 170744"/>
                  <a:gd name="connsiteX19" fmla="*/ 107303 w 151927"/>
                  <a:gd name="connsiteY19" fmla="*/ 137180 h 17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1927" h="170744">
                    <a:moveTo>
                      <a:pt x="10934" y="39667"/>
                    </a:moveTo>
                    <a:cubicBezTo>
                      <a:pt x="18181" y="26699"/>
                      <a:pt x="27716" y="16909"/>
                      <a:pt x="39539" y="10171"/>
                    </a:cubicBezTo>
                    <a:cubicBezTo>
                      <a:pt x="51363" y="3433"/>
                      <a:pt x="64077" y="0"/>
                      <a:pt x="77553" y="0"/>
                    </a:cubicBezTo>
                    <a:cubicBezTo>
                      <a:pt x="102218" y="0"/>
                      <a:pt x="120779" y="7882"/>
                      <a:pt x="133239" y="23520"/>
                    </a:cubicBezTo>
                    <a:cubicBezTo>
                      <a:pt x="145698" y="39158"/>
                      <a:pt x="151928" y="59754"/>
                      <a:pt x="151928" y="85181"/>
                    </a:cubicBezTo>
                    <a:cubicBezTo>
                      <a:pt x="151928" y="102980"/>
                      <a:pt x="148241" y="118364"/>
                      <a:pt x="140994" y="131332"/>
                    </a:cubicBezTo>
                    <a:cubicBezTo>
                      <a:pt x="133747" y="144300"/>
                      <a:pt x="124212" y="154089"/>
                      <a:pt x="112388" y="160700"/>
                    </a:cubicBezTo>
                    <a:cubicBezTo>
                      <a:pt x="100565" y="167311"/>
                      <a:pt x="87851" y="170744"/>
                      <a:pt x="74375" y="170744"/>
                    </a:cubicBezTo>
                    <a:cubicBezTo>
                      <a:pt x="49710" y="170744"/>
                      <a:pt x="31148" y="162862"/>
                      <a:pt x="18689" y="147224"/>
                    </a:cubicBezTo>
                    <a:cubicBezTo>
                      <a:pt x="6230" y="131586"/>
                      <a:pt x="0" y="110990"/>
                      <a:pt x="0" y="85563"/>
                    </a:cubicBezTo>
                    <a:cubicBezTo>
                      <a:pt x="0" y="67891"/>
                      <a:pt x="3687" y="52507"/>
                      <a:pt x="10934" y="39667"/>
                    </a:cubicBezTo>
                    <a:close/>
                    <a:moveTo>
                      <a:pt x="107303" y="137180"/>
                    </a:moveTo>
                    <a:cubicBezTo>
                      <a:pt x="114550" y="125992"/>
                      <a:pt x="118237" y="109464"/>
                      <a:pt x="118237" y="87470"/>
                    </a:cubicBezTo>
                    <a:cubicBezTo>
                      <a:pt x="118237" y="65729"/>
                      <a:pt x="114931" y="48439"/>
                      <a:pt x="108193" y="35725"/>
                    </a:cubicBezTo>
                    <a:cubicBezTo>
                      <a:pt x="101582" y="23012"/>
                      <a:pt x="90902" y="16655"/>
                      <a:pt x="76155" y="16655"/>
                    </a:cubicBezTo>
                    <a:cubicBezTo>
                      <a:pt x="62678" y="16655"/>
                      <a:pt x="52253" y="22249"/>
                      <a:pt x="44879" y="33437"/>
                    </a:cubicBezTo>
                    <a:cubicBezTo>
                      <a:pt x="37505" y="44625"/>
                      <a:pt x="33818" y="61153"/>
                      <a:pt x="33818" y="83147"/>
                    </a:cubicBezTo>
                    <a:cubicBezTo>
                      <a:pt x="33818" y="104887"/>
                      <a:pt x="37251" y="122178"/>
                      <a:pt x="44116" y="134892"/>
                    </a:cubicBezTo>
                    <a:cubicBezTo>
                      <a:pt x="50982" y="147605"/>
                      <a:pt x="61661" y="153962"/>
                      <a:pt x="76155" y="153962"/>
                    </a:cubicBezTo>
                    <a:cubicBezTo>
                      <a:pt x="89631" y="153962"/>
                      <a:pt x="100056" y="148368"/>
                      <a:pt x="107303" y="13718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3" name="Freeform: Shape 35">
                <a:extLst>
                  <a:ext uri="{FF2B5EF4-FFF2-40B4-BE49-F238E27FC236}">
                    <a16:creationId xmlns:a16="http://schemas.microsoft.com/office/drawing/2014/main" id="{D314F9A4-DE9A-37FB-3A35-B160AF19E6D8}"/>
                  </a:ext>
                </a:extLst>
              </p:cNvPr>
              <p:cNvSpPr/>
              <p:nvPr/>
            </p:nvSpPr>
            <p:spPr>
              <a:xfrm>
                <a:off x="2989916" y="1579081"/>
                <a:ext cx="177609" cy="167057"/>
              </a:xfrm>
              <a:custGeom>
                <a:avLst/>
                <a:gdLst>
                  <a:gd name="connsiteX0" fmla="*/ 21105 w 177609"/>
                  <a:gd name="connsiteY0" fmla="*/ 26444 h 167057"/>
                  <a:gd name="connsiteX1" fmla="*/ 0 w 177609"/>
                  <a:gd name="connsiteY1" fmla="*/ 21105 h 167057"/>
                  <a:gd name="connsiteX2" fmla="*/ 0 w 177609"/>
                  <a:gd name="connsiteY2" fmla="*/ 5340 h 167057"/>
                  <a:gd name="connsiteX3" fmla="*/ 42082 w 177609"/>
                  <a:gd name="connsiteY3" fmla="*/ 0 h 167057"/>
                  <a:gd name="connsiteX4" fmla="*/ 42972 w 177609"/>
                  <a:gd name="connsiteY4" fmla="*/ 0 h 167057"/>
                  <a:gd name="connsiteX5" fmla="*/ 49202 w 177609"/>
                  <a:gd name="connsiteY5" fmla="*/ 5340 h 167057"/>
                  <a:gd name="connsiteX6" fmla="*/ 49202 w 177609"/>
                  <a:gd name="connsiteY6" fmla="*/ 17672 h 167057"/>
                  <a:gd name="connsiteX7" fmla="*/ 48948 w 177609"/>
                  <a:gd name="connsiteY7" fmla="*/ 24792 h 167057"/>
                  <a:gd name="connsiteX8" fmla="*/ 76917 w 177609"/>
                  <a:gd name="connsiteY8" fmla="*/ 7755 h 167057"/>
                  <a:gd name="connsiteX9" fmla="*/ 110100 w 177609"/>
                  <a:gd name="connsiteY9" fmla="*/ 127 h 167057"/>
                  <a:gd name="connsiteX10" fmla="*/ 138706 w 177609"/>
                  <a:gd name="connsiteY10" fmla="*/ 7120 h 167057"/>
                  <a:gd name="connsiteX11" fmla="*/ 152945 w 177609"/>
                  <a:gd name="connsiteY11" fmla="*/ 28733 h 167057"/>
                  <a:gd name="connsiteX12" fmla="*/ 157013 w 177609"/>
                  <a:gd name="connsiteY12" fmla="*/ 68018 h 167057"/>
                  <a:gd name="connsiteX13" fmla="*/ 157013 w 177609"/>
                  <a:gd name="connsiteY13" fmla="*/ 150275 h 167057"/>
                  <a:gd name="connsiteX14" fmla="*/ 177609 w 177609"/>
                  <a:gd name="connsiteY14" fmla="*/ 152309 h 167057"/>
                  <a:gd name="connsiteX15" fmla="*/ 177609 w 177609"/>
                  <a:gd name="connsiteY15" fmla="*/ 167057 h 167057"/>
                  <a:gd name="connsiteX16" fmla="*/ 107939 w 177609"/>
                  <a:gd name="connsiteY16" fmla="*/ 167057 h 167057"/>
                  <a:gd name="connsiteX17" fmla="*/ 107939 w 177609"/>
                  <a:gd name="connsiteY17" fmla="*/ 152691 h 167057"/>
                  <a:gd name="connsiteX18" fmla="*/ 126119 w 177609"/>
                  <a:gd name="connsiteY18" fmla="*/ 150402 h 167057"/>
                  <a:gd name="connsiteX19" fmla="*/ 126119 w 177609"/>
                  <a:gd name="connsiteY19" fmla="*/ 67764 h 167057"/>
                  <a:gd name="connsiteX20" fmla="*/ 123831 w 177609"/>
                  <a:gd name="connsiteY20" fmla="*/ 40556 h 167057"/>
                  <a:gd name="connsiteX21" fmla="*/ 115058 w 177609"/>
                  <a:gd name="connsiteY21" fmla="*/ 25809 h 167057"/>
                  <a:gd name="connsiteX22" fmla="*/ 96242 w 177609"/>
                  <a:gd name="connsiteY22" fmla="*/ 20977 h 167057"/>
                  <a:gd name="connsiteX23" fmla="*/ 73612 w 177609"/>
                  <a:gd name="connsiteY23" fmla="*/ 26317 h 167057"/>
                  <a:gd name="connsiteX24" fmla="*/ 52126 w 177609"/>
                  <a:gd name="connsiteY24" fmla="*/ 38649 h 167057"/>
                  <a:gd name="connsiteX25" fmla="*/ 52126 w 177609"/>
                  <a:gd name="connsiteY25" fmla="*/ 150021 h 167057"/>
                  <a:gd name="connsiteX26" fmla="*/ 72086 w 177609"/>
                  <a:gd name="connsiteY26" fmla="*/ 152691 h 167057"/>
                  <a:gd name="connsiteX27" fmla="*/ 72086 w 177609"/>
                  <a:gd name="connsiteY27" fmla="*/ 167057 h 167057"/>
                  <a:gd name="connsiteX28" fmla="*/ 2670 w 177609"/>
                  <a:gd name="connsiteY28" fmla="*/ 167057 h 167057"/>
                  <a:gd name="connsiteX29" fmla="*/ 2670 w 177609"/>
                  <a:gd name="connsiteY29" fmla="*/ 152691 h 167057"/>
                  <a:gd name="connsiteX30" fmla="*/ 21232 w 177609"/>
                  <a:gd name="connsiteY30" fmla="*/ 150021 h 167057"/>
                  <a:gd name="connsiteX31" fmla="*/ 21232 w 177609"/>
                  <a:gd name="connsiteY31" fmla="*/ 26444 h 16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7609" h="167057">
                    <a:moveTo>
                      <a:pt x="21105" y="26444"/>
                    </a:moveTo>
                    <a:lnTo>
                      <a:pt x="0" y="21105"/>
                    </a:lnTo>
                    <a:lnTo>
                      <a:pt x="0" y="5340"/>
                    </a:lnTo>
                    <a:lnTo>
                      <a:pt x="42082" y="0"/>
                    </a:lnTo>
                    <a:lnTo>
                      <a:pt x="42972" y="0"/>
                    </a:lnTo>
                    <a:lnTo>
                      <a:pt x="49202" y="5340"/>
                    </a:lnTo>
                    <a:lnTo>
                      <a:pt x="49202" y="17672"/>
                    </a:lnTo>
                    <a:lnTo>
                      <a:pt x="48948" y="24792"/>
                    </a:lnTo>
                    <a:cubicBezTo>
                      <a:pt x="55940" y="18562"/>
                      <a:pt x="65348" y="12841"/>
                      <a:pt x="76917" y="7755"/>
                    </a:cubicBezTo>
                    <a:cubicBezTo>
                      <a:pt x="88487" y="2670"/>
                      <a:pt x="99548" y="127"/>
                      <a:pt x="110100" y="127"/>
                    </a:cubicBezTo>
                    <a:cubicBezTo>
                      <a:pt x="122432" y="127"/>
                      <a:pt x="131967" y="2543"/>
                      <a:pt x="138706" y="7120"/>
                    </a:cubicBezTo>
                    <a:cubicBezTo>
                      <a:pt x="145444" y="11824"/>
                      <a:pt x="150275" y="19070"/>
                      <a:pt x="152945" y="28733"/>
                    </a:cubicBezTo>
                    <a:cubicBezTo>
                      <a:pt x="155742" y="38395"/>
                      <a:pt x="157013" y="51490"/>
                      <a:pt x="157013" y="68018"/>
                    </a:cubicBezTo>
                    <a:lnTo>
                      <a:pt x="157013" y="150275"/>
                    </a:lnTo>
                    <a:lnTo>
                      <a:pt x="177609" y="152309"/>
                    </a:lnTo>
                    <a:lnTo>
                      <a:pt x="177609" y="167057"/>
                    </a:lnTo>
                    <a:lnTo>
                      <a:pt x="107939" y="167057"/>
                    </a:lnTo>
                    <a:lnTo>
                      <a:pt x="107939" y="152691"/>
                    </a:lnTo>
                    <a:lnTo>
                      <a:pt x="126119" y="150402"/>
                    </a:lnTo>
                    <a:lnTo>
                      <a:pt x="126119" y="67764"/>
                    </a:lnTo>
                    <a:cubicBezTo>
                      <a:pt x="126119" y="56194"/>
                      <a:pt x="125356" y="47168"/>
                      <a:pt x="123831" y="40556"/>
                    </a:cubicBezTo>
                    <a:cubicBezTo>
                      <a:pt x="122305" y="33945"/>
                      <a:pt x="119254" y="29114"/>
                      <a:pt x="115058" y="25809"/>
                    </a:cubicBezTo>
                    <a:cubicBezTo>
                      <a:pt x="110736" y="22630"/>
                      <a:pt x="104506" y="20977"/>
                      <a:pt x="96242" y="20977"/>
                    </a:cubicBezTo>
                    <a:cubicBezTo>
                      <a:pt x="89250" y="20977"/>
                      <a:pt x="81621" y="22757"/>
                      <a:pt x="73612" y="26317"/>
                    </a:cubicBezTo>
                    <a:cubicBezTo>
                      <a:pt x="65602" y="29877"/>
                      <a:pt x="58483" y="33945"/>
                      <a:pt x="52126" y="38649"/>
                    </a:cubicBezTo>
                    <a:lnTo>
                      <a:pt x="52126" y="150021"/>
                    </a:lnTo>
                    <a:lnTo>
                      <a:pt x="72086" y="152691"/>
                    </a:lnTo>
                    <a:lnTo>
                      <a:pt x="72086" y="167057"/>
                    </a:lnTo>
                    <a:lnTo>
                      <a:pt x="2670" y="167057"/>
                    </a:lnTo>
                    <a:lnTo>
                      <a:pt x="2670" y="152691"/>
                    </a:lnTo>
                    <a:lnTo>
                      <a:pt x="21232" y="150021"/>
                    </a:lnTo>
                    <a:lnTo>
                      <a:pt x="21232" y="26444"/>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4" name="Freeform: Shape 36">
                <a:extLst>
                  <a:ext uri="{FF2B5EF4-FFF2-40B4-BE49-F238E27FC236}">
                    <a16:creationId xmlns:a16="http://schemas.microsoft.com/office/drawing/2014/main" id="{DA7C4F44-2E82-8F11-45D3-90FD6685EA06}"/>
                  </a:ext>
                </a:extLst>
              </p:cNvPr>
              <p:cNvSpPr/>
              <p:nvPr/>
            </p:nvSpPr>
            <p:spPr>
              <a:xfrm>
                <a:off x="3188249" y="1579462"/>
                <a:ext cx="144426" cy="169854"/>
              </a:xfrm>
              <a:custGeom>
                <a:avLst/>
                <a:gdLst>
                  <a:gd name="connsiteX0" fmla="*/ 27843 w 144426"/>
                  <a:gd name="connsiteY0" fmla="*/ 81749 h 169854"/>
                  <a:gd name="connsiteX1" fmla="*/ 97768 w 144426"/>
                  <a:gd name="connsiteY1" fmla="*/ 67764 h 169854"/>
                  <a:gd name="connsiteX2" fmla="*/ 97768 w 144426"/>
                  <a:gd name="connsiteY2" fmla="*/ 59627 h 169854"/>
                  <a:gd name="connsiteX3" fmla="*/ 94844 w 144426"/>
                  <a:gd name="connsiteY3" fmla="*/ 37887 h 169854"/>
                  <a:gd name="connsiteX4" fmla="*/ 84673 w 144426"/>
                  <a:gd name="connsiteY4" fmla="*/ 26317 h 169854"/>
                  <a:gd name="connsiteX5" fmla="*/ 64204 w 144426"/>
                  <a:gd name="connsiteY5" fmla="*/ 22630 h 169854"/>
                  <a:gd name="connsiteX6" fmla="*/ 37251 w 144426"/>
                  <a:gd name="connsiteY6" fmla="*/ 26826 h 169854"/>
                  <a:gd name="connsiteX7" fmla="*/ 13603 w 144426"/>
                  <a:gd name="connsiteY7" fmla="*/ 37251 h 169854"/>
                  <a:gd name="connsiteX8" fmla="*/ 6230 w 144426"/>
                  <a:gd name="connsiteY8" fmla="*/ 21995 h 169854"/>
                  <a:gd name="connsiteX9" fmla="*/ 20342 w 144426"/>
                  <a:gd name="connsiteY9" fmla="*/ 13476 h 169854"/>
                  <a:gd name="connsiteX10" fmla="*/ 44116 w 144426"/>
                  <a:gd name="connsiteY10" fmla="*/ 4068 h 169854"/>
                  <a:gd name="connsiteX11" fmla="*/ 71196 w 144426"/>
                  <a:gd name="connsiteY11" fmla="*/ 0 h 169854"/>
                  <a:gd name="connsiteX12" fmla="*/ 104252 w 144426"/>
                  <a:gd name="connsiteY12" fmla="*/ 5721 h 169854"/>
                  <a:gd name="connsiteX13" fmla="*/ 121797 w 144426"/>
                  <a:gd name="connsiteY13" fmla="*/ 24029 h 169854"/>
                  <a:gd name="connsiteX14" fmla="*/ 127136 w 144426"/>
                  <a:gd name="connsiteY14" fmla="*/ 57847 h 169854"/>
                  <a:gd name="connsiteX15" fmla="*/ 127136 w 144426"/>
                  <a:gd name="connsiteY15" fmla="*/ 152182 h 169854"/>
                  <a:gd name="connsiteX16" fmla="*/ 144427 w 144426"/>
                  <a:gd name="connsiteY16" fmla="*/ 152182 h 169854"/>
                  <a:gd name="connsiteX17" fmla="*/ 144427 w 144426"/>
                  <a:gd name="connsiteY17" fmla="*/ 165150 h 169854"/>
                  <a:gd name="connsiteX18" fmla="*/ 129552 w 144426"/>
                  <a:gd name="connsiteY18" fmla="*/ 168074 h 169854"/>
                  <a:gd name="connsiteX19" fmla="*/ 113787 w 144426"/>
                  <a:gd name="connsiteY19" fmla="*/ 169600 h 169854"/>
                  <a:gd name="connsiteX20" fmla="*/ 102599 w 144426"/>
                  <a:gd name="connsiteY20" fmla="*/ 167057 h 169854"/>
                  <a:gd name="connsiteX21" fmla="*/ 99675 w 144426"/>
                  <a:gd name="connsiteY21" fmla="*/ 155996 h 169854"/>
                  <a:gd name="connsiteX22" fmla="*/ 99675 w 144426"/>
                  <a:gd name="connsiteY22" fmla="*/ 146334 h 169854"/>
                  <a:gd name="connsiteX23" fmla="*/ 78062 w 144426"/>
                  <a:gd name="connsiteY23" fmla="*/ 162480 h 169854"/>
                  <a:gd name="connsiteX24" fmla="*/ 49075 w 144426"/>
                  <a:gd name="connsiteY24" fmla="*/ 169854 h 169854"/>
                  <a:gd name="connsiteX25" fmla="*/ 13985 w 144426"/>
                  <a:gd name="connsiteY25" fmla="*/ 157649 h 169854"/>
                  <a:gd name="connsiteX26" fmla="*/ 0 w 144426"/>
                  <a:gd name="connsiteY26" fmla="*/ 122559 h 169854"/>
                  <a:gd name="connsiteX27" fmla="*/ 27843 w 144426"/>
                  <a:gd name="connsiteY27" fmla="*/ 81749 h 169854"/>
                  <a:gd name="connsiteX28" fmla="*/ 79587 w 144426"/>
                  <a:gd name="connsiteY28" fmla="*/ 145062 h 169854"/>
                  <a:gd name="connsiteX29" fmla="*/ 97768 w 144426"/>
                  <a:gd name="connsiteY29" fmla="*/ 133874 h 169854"/>
                  <a:gd name="connsiteX30" fmla="*/ 97768 w 144426"/>
                  <a:gd name="connsiteY30" fmla="*/ 83274 h 169854"/>
                  <a:gd name="connsiteX31" fmla="*/ 49456 w 144426"/>
                  <a:gd name="connsiteY31" fmla="*/ 93064 h 169854"/>
                  <a:gd name="connsiteX32" fmla="*/ 33183 w 144426"/>
                  <a:gd name="connsiteY32" fmla="*/ 118745 h 169854"/>
                  <a:gd name="connsiteX33" fmla="*/ 40938 w 144426"/>
                  <a:gd name="connsiteY33" fmla="*/ 142138 h 169854"/>
                  <a:gd name="connsiteX34" fmla="*/ 61915 w 144426"/>
                  <a:gd name="connsiteY34" fmla="*/ 149639 h 169854"/>
                  <a:gd name="connsiteX35" fmla="*/ 79587 w 144426"/>
                  <a:gd name="connsiteY35" fmla="*/ 145062 h 169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4426" h="169854">
                    <a:moveTo>
                      <a:pt x="27843" y="81749"/>
                    </a:moveTo>
                    <a:cubicBezTo>
                      <a:pt x="46278" y="72976"/>
                      <a:pt x="69544" y="68399"/>
                      <a:pt x="97768" y="67764"/>
                    </a:cubicBezTo>
                    <a:lnTo>
                      <a:pt x="97768" y="59627"/>
                    </a:lnTo>
                    <a:cubicBezTo>
                      <a:pt x="97768" y="50473"/>
                      <a:pt x="96751" y="43226"/>
                      <a:pt x="94844" y="37887"/>
                    </a:cubicBezTo>
                    <a:cubicBezTo>
                      <a:pt x="92937" y="32547"/>
                      <a:pt x="89504" y="28733"/>
                      <a:pt x="84673" y="26317"/>
                    </a:cubicBezTo>
                    <a:cubicBezTo>
                      <a:pt x="79842" y="23902"/>
                      <a:pt x="73103" y="22630"/>
                      <a:pt x="64204" y="22630"/>
                    </a:cubicBezTo>
                    <a:cubicBezTo>
                      <a:pt x="54160" y="22630"/>
                      <a:pt x="45260" y="24029"/>
                      <a:pt x="37251" y="26826"/>
                    </a:cubicBezTo>
                    <a:cubicBezTo>
                      <a:pt x="29368" y="29623"/>
                      <a:pt x="21486" y="33183"/>
                      <a:pt x="13603" y="37251"/>
                    </a:cubicBezTo>
                    <a:lnTo>
                      <a:pt x="6230" y="21995"/>
                    </a:lnTo>
                    <a:cubicBezTo>
                      <a:pt x="8772" y="19833"/>
                      <a:pt x="13476" y="17036"/>
                      <a:pt x="20342" y="13476"/>
                    </a:cubicBezTo>
                    <a:cubicBezTo>
                      <a:pt x="27207" y="9917"/>
                      <a:pt x="35090" y="6865"/>
                      <a:pt x="44116" y="4068"/>
                    </a:cubicBezTo>
                    <a:cubicBezTo>
                      <a:pt x="53143" y="1271"/>
                      <a:pt x="62170" y="0"/>
                      <a:pt x="71196" y="0"/>
                    </a:cubicBezTo>
                    <a:cubicBezTo>
                      <a:pt x="85054" y="0"/>
                      <a:pt x="96115" y="1907"/>
                      <a:pt x="104252" y="5721"/>
                    </a:cubicBezTo>
                    <a:cubicBezTo>
                      <a:pt x="112388" y="9535"/>
                      <a:pt x="118237" y="15638"/>
                      <a:pt x="121797" y="24029"/>
                    </a:cubicBezTo>
                    <a:cubicBezTo>
                      <a:pt x="125356" y="32420"/>
                      <a:pt x="127136" y="43735"/>
                      <a:pt x="127136" y="57847"/>
                    </a:cubicBezTo>
                    <a:lnTo>
                      <a:pt x="127136" y="152182"/>
                    </a:lnTo>
                    <a:lnTo>
                      <a:pt x="144427" y="152182"/>
                    </a:lnTo>
                    <a:lnTo>
                      <a:pt x="144427" y="165150"/>
                    </a:lnTo>
                    <a:cubicBezTo>
                      <a:pt x="140486" y="166167"/>
                      <a:pt x="135527" y="167057"/>
                      <a:pt x="129552" y="168074"/>
                    </a:cubicBezTo>
                    <a:cubicBezTo>
                      <a:pt x="123576" y="169091"/>
                      <a:pt x="118364" y="169600"/>
                      <a:pt x="113787" y="169600"/>
                    </a:cubicBezTo>
                    <a:cubicBezTo>
                      <a:pt x="108320" y="169600"/>
                      <a:pt x="104633" y="168710"/>
                      <a:pt x="102599" y="167057"/>
                    </a:cubicBezTo>
                    <a:cubicBezTo>
                      <a:pt x="100692" y="165404"/>
                      <a:pt x="99675" y="161717"/>
                      <a:pt x="99675" y="155996"/>
                    </a:cubicBezTo>
                    <a:lnTo>
                      <a:pt x="99675" y="146334"/>
                    </a:lnTo>
                    <a:cubicBezTo>
                      <a:pt x="93826" y="152182"/>
                      <a:pt x="86580" y="157649"/>
                      <a:pt x="78062" y="162480"/>
                    </a:cubicBezTo>
                    <a:cubicBezTo>
                      <a:pt x="69544" y="167438"/>
                      <a:pt x="59881" y="169854"/>
                      <a:pt x="49075" y="169854"/>
                    </a:cubicBezTo>
                    <a:cubicBezTo>
                      <a:pt x="34962" y="169854"/>
                      <a:pt x="23266" y="165786"/>
                      <a:pt x="13985" y="157649"/>
                    </a:cubicBezTo>
                    <a:cubicBezTo>
                      <a:pt x="4704" y="149512"/>
                      <a:pt x="0" y="137816"/>
                      <a:pt x="0" y="122559"/>
                    </a:cubicBezTo>
                    <a:cubicBezTo>
                      <a:pt x="254" y="104125"/>
                      <a:pt x="9535" y="90521"/>
                      <a:pt x="27843" y="81749"/>
                    </a:cubicBezTo>
                    <a:close/>
                    <a:moveTo>
                      <a:pt x="79587" y="145062"/>
                    </a:moveTo>
                    <a:cubicBezTo>
                      <a:pt x="86198" y="141884"/>
                      <a:pt x="92301" y="138197"/>
                      <a:pt x="97768" y="133874"/>
                    </a:cubicBezTo>
                    <a:lnTo>
                      <a:pt x="97768" y="83274"/>
                    </a:lnTo>
                    <a:cubicBezTo>
                      <a:pt x="76409" y="83274"/>
                      <a:pt x="60262" y="86580"/>
                      <a:pt x="49456" y="93064"/>
                    </a:cubicBezTo>
                    <a:cubicBezTo>
                      <a:pt x="38522" y="99675"/>
                      <a:pt x="33183" y="108193"/>
                      <a:pt x="33183" y="118745"/>
                    </a:cubicBezTo>
                    <a:cubicBezTo>
                      <a:pt x="33183" y="129298"/>
                      <a:pt x="35725" y="137053"/>
                      <a:pt x="40938" y="142138"/>
                    </a:cubicBezTo>
                    <a:cubicBezTo>
                      <a:pt x="46150" y="147097"/>
                      <a:pt x="53143" y="149639"/>
                      <a:pt x="61915" y="149639"/>
                    </a:cubicBezTo>
                    <a:cubicBezTo>
                      <a:pt x="67128" y="149767"/>
                      <a:pt x="72976" y="148241"/>
                      <a:pt x="79587" y="145062"/>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5" name="Freeform: Shape 37">
                <a:extLst>
                  <a:ext uri="{FF2B5EF4-FFF2-40B4-BE49-F238E27FC236}">
                    <a16:creationId xmlns:a16="http://schemas.microsoft.com/office/drawing/2014/main" id="{6E7CF877-5820-6D8F-C463-B8E077B56BF8}"/>
                  </a:ext>
                </a:extLst>
              </p:cNvPr>
              <p:cNvSpPr/>
              <p:nvPr/>
            </p:nvSpPr>
            <p:spPr>
              <a:xfrm>
                <a:off x="3351110" y="1505469"/>
                <a:ext cx="79333" cy="240668"/>
              </a:xfrm>
              <a:custGeom>
                <a:avLst/>
                <a:gdLst>
                  <a:gd name="connsiteX0" fmla="*/ 23774 w 79333"/>
                  <a:gd name="connsiteY0" fmla="*/ 21359 h 240668"/>
                  <a:gd name="connsiteX1" fmla="*/ 0 w 79333"/>
                  <a:gd name="connsiteY1" fmla="*/ 18180 h 240668"/>
                  <a:gd name="connsiteX2" fmla="*/ 0 w 79333"/>
                  <a:gd name="connsiteY2" fmla="*/ 5594 h 240668"/>
                  <a:gd name="connsiteX3" fmla="*/ 47295 w 79333"/>
                  <a:gd name="connsiteY3" fmla="*/ 0 h 240668"/>
                  <a:gd name="connsiteX4" fmla="*/ 47930 w 79333"/>
                  <a:gd name="connsiteY4" fmla="*/ 0 h 240668"/>
                  <a:gd name="connsiteX5" fmla="*/ 54414 w 79333"/>
                  <a:gd name="connsiteY5" fmla="*/ 4450 h 240668"/>
                  <a:gd name="connsiteX6" fmla="*/ 54414 w 79333"/>
                  <a:gd name="connsiteY6" fmla="*/ 224014 h 240668"/>
                  <a:gd name="connsiteX7" fmla="*/ 79333 w 79333"/>
                  <a:gd name="connsiteY7" fmla="*/ 226302 h 240668"/>
                  <a:gd name="connsiteX8" fmla="*/ 79333 w 79333"/>
                  <a:gd name="connsiteY8" fmla="*/ 240669 h 240668"/>
                  <a:gd name="connsiteX9" fmla="*/ 0 w 79333"/>
                  <a:gd name="connsiteY9" fmla="*/ 240669 h 240668"/>
                  <a:gd name="connsiteX10" fmla="*/ 0 w 79333"/>
                  <a:gd name="connsiteY10" fmla="*/ 226302 h 240668"/>
                  <a:gd name="connsiteX11" fmla="*/ 23774 w 79333"/>
                  <a:gd name="connsiteY11" fmla="*/ 223633 h 240668"/>
                  <a:gd name="connsiteX12" fmla="*/ 23774 w 79333"/>
                  <a:gd name="connsiteY12" fmla="*/ 21359 h 24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333" h="240668">
                    <a:moveTo>
                      <a:pt x="23774" y="21359"/>
                    </a:moveTo>
                    <a:lnTo>
                      <a:pt x="0" y="18180"/>
                    </a:lnTo>
                    <a:lnTo>
                      <a:pt x="0" y="5594"/>
                    </a:lnTo>
                    <a:lnTo>
                      <a:pt x="47295" y="0"/>
                    </a:lnTo>
                    <a:lnTo>
                      <a:pt x="47930" y="0"/>
                    </a:lnTo>
                    <a:lnTo>
                      <a:pt x="54414" y="4450"/>
                    </a:lnTo>
                    <a:lnTo>
                      <a:pt x="54414" y="224014"/>
                    </a:lnTo>
                    <a:lnTo>
                      <a:pt x="79333" y="226302"/>
                    </a:lnTo>
                    <a:lnTo>
                      <a:pt x="79333" y="240669"/>
                    </a:lnTo>
                    <a:lnTo>
                      <a:pt x="0" y="240669"/>
                    </a:lnTo>
                    <a:lnTo>
                      <a:pt x="0" y="226302"/>
                    </a:lnTo>
                    <a:lnTo>
                      <a:pt x="23774" y="223633"/>
                    </a:lnTo>
                    <a:lnTo>
                      <a:pt x="23774" y="21359"/>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6" name="Freeform: Shape 38">
                <a:extLst>
                  <a:ext uri="{FF2B5EF4-FFF2-40B4-BE49-F238E27FC236}">
                    <a16:creationId xmlns:a16="http://schemas.microsoft.com/office/drawing/2014/main" id="{0929170F-8259-39A2-30F5-41F01FA59930}"/>
                  </a:ext>
                </a:extLst>
              </p:cNvPr>
              <p:cNvSpPr/>
              <p:nvPr/>
            </p:nvSpPr>
            <p:spPr>
              <a:xfrm>
                <a:off x="3519947" y="1505342"/>
                <a:ext cx="159810" cy="243851"/>
              </a:xfrm>
              <a:custGeom>
                <a:avLst/>
                <a:gdLst>
                  <a:gd name="connsiteX0" fmla="*/ 32038 w 159810"/>
                  <a:gd name="connsiteY0" fmla="*/ 235075 h 243851"/>
                  <a:gd name="connsiteX1" fmla="*/ 8645 w 159810"/>
                  <a:gd name="connsiteY1" fmla="*/ 207995 h 243851"/>
                  <a:gd name="connsiteX2" fmla="*/ 0 w 159810"/>
                  <a:gd name="connsiteY2" fmla="*/ 162989 h 243851"/>
                  <a:gd name="connsiteX3" fmla="*/ 10298 w 159810"/>
                  <a:gd name="connsiteY3" fmla="*/ 117474 h 243851"/>
                  <a:gd name="connsiteX4" fmla="*/ 39794 w 159810"/>
                  <a:gd name="connsiteY4" fmla="*/ 85054 h 243851"/>
                  <a:gd name="connsiteX5" fmla="*/ 85181 w 159810"/>
                  <a:gd name="connsiteY5" fmla="*/ 73103 h 243851"/>
                  <a:gd name="connsiteX6" fmla="*/ 112516 w 159810"/>
                  <a:gd name="connsiteY6" fmla="*/ 76282 h 243851"/>
                  <a:gd name="connsiteX7" fmla="*/ 112516 w 159810"/>
                  <a:gd name="connsiteY7" fmla="*/ 21359 h 243851"/>
                  <a:gd name="connsiteX8" fmla="*/ 82511 w 159810"/>
                  <a:gd name="connsiteY8" fmla="*/ 17799 h 243851"/>
                  <a:gd name="connsiteX9" fmla="*/ 82511 w 159810"/>
                  <a:gd name="connsiteY9" fmla="*/ 5340 h 243851"/>
                  <a:gd name="connsiteX10" fmla="*/ 135400 w 159810"/>
                  <a:gd name="connsiteY10" fmla="*/ 0 h 243851"/>
                  <a:gd name="connsiteX11" fmla="*/ 136290 w 159810"/>
                  <a:gd name="connsiteY11" fmla="*/ 0 h 243851"/>
                  <a:gd name="connsiteX12" fmla="*/ 142774 w 159810"/>
                  <a:gd name="connsiteY12" fmla="*/ 4704 h 243851"/>
                  <a:gd name="connsiteX13" fmla="*/ 142774 w 159810"/>
                  <a:gd name="connsiteY13" fmla="*/ 225667 h 243851"/>
                  <a:gd name="connsiteX14" fmla="*/ 159810 w 159810"/>
                  <a:gd name="connsiteY14" fmla="*/ 225667 h 243851"/>
                  <a:gd name="connsiteX15" fmla="*/ 159810 w 159810"/>
                  <a:gd name="connsiteY15" fmla="*/ 239270 h 243851"/>
                  <a:gd name="connsiteX16" fmla="*/ 143537 w 159810"/>
                  <a:gd name="connsiteY16" fmla="*/ 242449 h 243851"/>
                  <a:gd name="connsiteX17" fmla="*/ 129043 w 159810"/>
                  <a:gd name="connsiteY17" fmla="*/ 243593 h 243851"/>
                  <a:gd name="connsiteX18" fmla="*/ 118109 w 159810"/>
                  <a:gd name="connsiteY18" fmla="*/ 240923 h 243851"/>
                  <a:gd name="connsiteX19" fmla="*/ 114931 w 159810"/>
                  <a:gd name="connsiteY19" fmla="*/ 229735 h 243851"/>
                  <a:gd name="connsiteX20" fmla="*/ 114931 w 159810"/>
                  <a:gd name="connsiteY20" fmla="*/ 220327 h 243851"/>
                  <a:gd name="connsiteX21" fmla="*/ 93318 w 159810"/>
                  <a:gd name="connsiteY21" fmla="*/ 237109 h 243851"/>
                  <a:gd name="connsiteX22" fmla="*/ 64331 w 159810"/>
                  <a:gd name="connsiteY22" fmla="*/ 243847 h 243851"/>
                  <a:gd name="connsiteX23" fmla="*/ 32038 w 159810"/>
                  <a:gd name="connsiteY23" fmla="*/ 235075 h 243851"/>
                  <a:gd name="connsiteX24" fmla="*/ 97641 w 159810"/>
                  <a:gd name="connsiteY24" fmla="*/ 217911 h 243851"/>
                  <a:gd name="connsiteX25" fmla="*/ 112643 w 159810"/>
                  <a:gd name="connsiteY25" fmla="*/ 205961 h 243851"/>
                  <a:gd name="connsiteX26" fmla="*/ 112643 w 159810"/>
                  <a:gd name="connsiteY26" fmla="*/ 98403 h 243851"/>
                  <a:gd name="connsiteX27" fmla="*/ 101582 w 159810"/>
                  <a:gd name="connsiteY27" fmla="*/ 92047 h 243851"/>
                  <a:gd name="connsiteX28" fmla="*/ 83147 w 159810"/>
                  <a:gd name="connsiteY28" fmla="*/ 89250 h 243851"/>
                  <a:gd name="connsiteX29" fmla="*/ 46532 w 159810"/>
                  <a:gd name="connsiteY29" fmla="*/ 106794 h 243851"/>
                  <a:gd name="connsiteX30" fmla="*/ 32801 w 159810"/>
                  <a:gd name="connsiteY30" fmla="*/ 160700 h 243851"/>
                  <a:gd name="connsiteX31" fmla="*/ 44879 w 159810"/>
                  <a:gd name="connsiteY31" fmla="*/ 207741 h 243851"/>
                  <a:gd name="connsiteX32" fmla="*/ 76027 w 159810"/>
                  <a:gd name="connsiteY32" fmla="*/ 222997 h 243851"/>
                  <a:gd name="connsiteX33" fmla="*/ 97641 w 159810"/>
                  <a:gd name="connsiteY33" fmla="*/ 217911 h 24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59810" h="243851">
                    <a:moveTo>
                      <a:pt x="32038" y="235075"/>
                    </a:moveTo>
                    <a:cubicBezTo>
                      <a:pt x="22249" y="229227"/>
                      <a:pt x="14494" y="220200"/>
                      <a:pt x="8645" y="207995"/>
                    </a:cubicBezTo>
                    <a:cubicBezTo>
                      <a:pt x="2924" y="195790"/>
                      <a:pt x="0" y="180915"/>
                      <a:pt x="0" y="162989"/>
                    </a:cubicBezTo>
                    <a:cubicBezTo>
                      <a:pt x="0" y="146334"/>
                      <a:pt x="3433" y="131205"/>
                      <a:pt x="10298" y="117474"/>
                    </a:cubicBezTo>
                    <a:cubicBezTo>
                      <a:pt x="17163" y="103743"/>
                      <a:pt x="26953" y="92937"/>
                      <a:pt x="39794" y="85054"/>
                    </a:cubicBezTo>
                    <a:cubicBezTo>
                      <a:pt x="52634" y="77172"/>
                      <a:pt x="67764" y="73103"/>
                      <a:pt x="85181" y="73103"/>
                    </a:cubicBezTo>
                    <a:cubicBezTo>
                      <a:pt x="95225" y="73103"/>
                      <a:pt x="104252" y="74120"/>
                      <a:pt x="112516" y="76282"/>
                    </a:cubicBezTo>
                    <a:lnTo>
                      <a:pt x="112516" y="21359"/>
                    </a:lnTo>
                    <a:lnTo>
                      <a:pt x="82511" y="17799"/>
                    </a:lnTo>
                    <a:lnTo>
                      <a:pt x="82511" y="5340"/>
                    </a:lnTo>
                    <a:lnTo>
                      <a:pt x="135400" y="0"/>
                    </a:lnTo>
                    <a:lnTo>
                      <a:pt x="136290" y="0"/>
                    </a:lnTo>
                    <a:lnTo>
                      <a:pt x="142774" y="4704"/>
                    </a:lnTo>
                    <a:lnTo>
                      <a:pt x="142774" y="225667"/>
                    </a:lnTo>
                    <a:lnTo>
                      <a:pt x="159810" y="225667"/>
                    </a:lnTo>
                    <a:lnTo>
                      <a:pt x="159810" y="239270"/>
                    </a:lnTo>
                    <a:cubicBezTo>
                      <a:pt x="153581" y="240669"/>
                      <a:pt x="148114" y="241686"/>
                      <a:pt x="143537" y="242449"/>
                    </a:cubicBezTo>
                    <a:cubicBezTo>
                      <a:pt x="138960" y="243212"/>
                      <a:pt x="134129" y="243593"/>
                      <a:pt x="129043" y="243593"/>
                    </a:cubicBezTo>
                    <a:cubicBezTo>
                      <a:pt x="123958" y="243593"/>
                      <a:pt x="120271" y="242703"/>
                      <a:pt x="118109" y="240923"/>
                    </a:cubicBezTo>
                    <a:cubicBezTo>
                      <a:pt x="115948" y="239143"/>
                      <a:pt x="114931" y="235456"/>
                      <a:pt x="114931" y="229735"/>
                    </a:cubicBezTo>
                    <a:lnTo>
                      <a:pt x="114931" y="220327"/>
                    </a:lnTo>
                    <a:cubicBezTo>
                      <a:pt x="109464" y="226938"/>
                      <a:pt x="102217" y="232532"/>
                      <a:pt x="93318" y="237109"/>
                    </a:cubicBezTo>
                    <a:cubicBezTo>
                      <a:pt x="84418" y="241686"/>
                      <a:pt x="74756" y="243847"/>
                      <a:pt x="64331" y="243847"/>
                    </a:cubicBezTo>
                    <a:cubicBezTo>
                      <a:pt x="52634" y="243974"/>
                      <a:pt x="41828" y="240923"/>
                      <a:pt x="32038" y="235075"/>
                    </a:cubicBezTo>
                    <a:close/>
                    <a:moveTo>
                      <a:pt x="97641" y="217911"/>
                    </a:moveTo>
                    <a:cubicBezTo>
                      <a:pt x="104252" y="214479"/>
                      <a:pt x="109337" y="210538"/>
                      <a:pt x="112643" y="205961"/>
                    </a:cubicBezTo>
                    <a:lnTo>
                      <a:pt x="112643" y="98403"/>
                    </a:lnTo>
                    <a:cubicBezTo>
                      <a:pt x="111117" y="95988"/>
                      <a:pt x="107430" y="93954"/>
                      <a:pt x="101582" y="92047"/>
                    </a:cubicBezTo>
                    <a:cubicBezTo>
                      <a:pt x="95734" y="90140"/>
                      <a:pt x="89631" y="89250"/>
                      <a:pt x="83147" y="89250"/>
                    </a:cubicBezTo>
                    <a:cubicBezTo>
                      <a:pt x="67891" y="89250"/>
                      <a:pt x="55686" y="95098"/>
                      <a:pt x="46532" y="106794"/>
                    </a:cubicBezTo>
                    <a:cubicBezTo>
                      <a:pt x="37378" y="118491"/>
                      <a:pt x="32801" y="136417"/>
                      <a:pt x="32801" y="160700"/>
                    </a:cubicBezTo>
                    <a:cubicBezTo>
                      <a:pt x="32801" y="181805"/>
                      <a:pt x="36869" y="197570"/>
                      <a:pt x="44879" y="207741"/>
                    </a:cubicBezTo>
                    <a:cubicBezTo>
                      <a:pt x="52889" y="217911"/>
                      <a:pt x="63314" y="222997"/>
                      <a:pt x="76027" y="222997"/>
                    </a:cubicBezTo>
                    <a:cubicBezTo>
                      <a:pt x="83783" y="222997"/>
                      <a:pt x="90902" y="221344"/>
                      <a:pt x="97641" y="217911"/>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7" name="Freeform: Shape 39">
                <a:extLst>
                  <a:ext uri="{FF2B5EF4-FFF2-40B4-BE49-F238E27FC236}">
                    <a16:creationId xmlns:a16="http://schemas.microsoft.com/office/drawing/2014/main" id="{623F2822-496C-158A-9596-D466E4FC602D}"/>
                  </a:ext>
                </a:extLst>
              </p:cNvPr>
              <p:cNvSpPr/>
              <p:nvPr/>
            </p:nvSpPr>
            <p:spPr>
              <a:xfrm>
                <a:off x="3702769" y="1578445"/>
                <a:ext cx="135145" cy="170871"/>
              </a:xfrm>
              <a:custGeom>
                <a:avLst/>
                <a:gdLst>
                  <a:gd name="connsiteX0" fmla="*/ 18689 w 135145"/>
                  <a:gd name="connsiteY0" fmla="*/ 147605 h 170871"/>
                  <a:gd name="connsiteX1" fmla="*/ 0 w 135145"/>
                  <a:gd name="connsiteY1" fmla="*/ 85563 h 170871"/>
                  <a:gd name="connsiteX2" fmla="*/ 9662 w 135145"/>
                  <a:gd name="connsiteY2" fmla="*/ 40556 h 170871"/>
                  <a:gd name="connsiteX3" fmla="*/ 36869 w 135145"/>
                  <a:gd name="connsiteY3" fmla="*/ 10552 h 170871"/>
                  <a:gd name="connsiteX4" fmla="*/ 76663 w 135145"/>
                  <a:gd name="connsiteY4" fmla="*/ 0 h 170871"/>
                  <a:gd name="connsiteX5" fmla="*/ 119127 w 135145"/>
                  <a:gd name="connsiteY5" fmla="*/ 15129 h 170871"/>
                  <a:gd name="connsiteX6" fmla="*/ 135146 w 135145"/>
                  <a:gd name="connsiteY6" fmla="*/ 58483 h 170871"/>
                  <a:gd name="connsiteX7" fmla="*/ 133112 w 135145"/>
                  <a:gd name="connsiteY7" fmla="*/ 85817 h 170871"/>
                  <a:gd name="connsiteX8" fmla="*/ 32038 w 135145"/>
                  <a:gd name="connsiteY8" fmla="*/ 85817 h 170871"/>
                  <a:gd name="connsiteX9" fmla="*/ 45515 w 135145"/>
                  <a:gd name="connsiteY9" fmla="*/ 132730 h 170871"/>
                  <a:gd name="connsiteX10" fmla="*/ 82257 w 135145"/>
                  <a:gd name="connsiteY10" fmla="*/ 150529 h 170871"/>
                  <a:gd name="connsiteX11" fmla="*/ 106794 w 135145"/>
                  <a:gd name="connsiteY11" fmla="*/ 146334 h 170871"/>
                  <a:gd name="connsiteX12" fmla="*/ 126628 w 135145"/>
                  <a:gd name="connsiteY12" fmla="*/ 136163 h 170871"/>
                  <a:gd name="connsiteX13" fmla="*/ 132222 w 135145"/>
                  <a:gd name="connsiteY13" fmla="*/ 149131 h 170871"/>
                  <a:gd name="connsiteX14" fmla="*/ 106921 w 135145"/>
                  <a:gd name="connsiteY14" fmla="*/ 164387 h 170871"/>
                  <a:gd name="connsiteX15" fmla="*/ 72849 w 135145"/>
                  <a:gd name="connsiteY15" fmla="*/ 170871 h 170871"/>
                  <a:gd name="connsiteX16" fmla="*/ 18689 w 135145"/>
                  <a:gd name="connsiteY16" fmla="*/ 147605 h 170871"/>
                  <a:gd name="connsiteX17" fmla="*/ 102853 w 135145"/>
                  <a:gd name="connsiteY17" fmla="*/ 70306 h 170871"/>
                  <a:gd name="connsiteX18" fmla="*/ 103743 w 135145"/>
                  <a:gd name="connsiteY18" fmla="*/ 57720 h 170871"/>
                  <a:gd name="connsiteX19" fmla="*/ 95606 w 135145"/>
                  <a:gd name="connsiteY19" fmla="*/ 27589 h 170871"/>
                  <a:gd name="connsiteX20" fmla="*/ 71069 w 135145"/>
                  <a:gd name="connsiteY20" fmla="*/ 16528 h 170871"/>
                  <a:gd name="connsiteX21" fmla="*/ 43862 w 135145"/>
                  <a:gd name="connsiteY21" fmla="*/ 28860 h 170871"/>
                  <a:gd name="connsiteX22" fmla="*/ 32293 w 135145"/>
                  <a:gd name="connsiteY22" fmla="*/ 70306 h 170871"/>
                  <a:gd name="connsiteX23" fmla="*/ 102853 w 135145"/>
                  <a:gd name="connsiteY23" fmla="*/ 70306 h 17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5145" h="170871">
                    <a:moveTo>
                      <a:pt x="18689" y="147605"/>
                    </a:moveTo>
                    <a:cubicBezTo>
                      <a:pt x="6230" y="132095"/>
                      <a:pt x="0" y="111498"/>
                      <a:pt x="0" y="85563"/>
                    </a:cubicBezTo>
                    <a:cubicBezTo>
                      <a:pt x="0" y="68526"/>
                      <a:pt x="3178" y="53524"/>
                      <a:pt x="9662" y="40556"/>
                    </a:cubicBezTo>
                    <a:cubicBezTo>
                      <a:pt x="16146" y="27589"/>
                      <a:pt x="25173" y="17672"/>
                      <a:pt x="36869" y="10552"/>
                    </a:cubicBezTo>
                    <a:cubicBezTo>
                      <a:pt x="48566" y="3433"/>
                      <a:pt x="61788" y="0"/>
                      <a:pt x="76663" y="0"/>
                    </a:cubicBezTo>
                    <a:cubicBezTo>
                      <a:pt x="94844" y="0"/>
                      <a:pt x="109083" y="5085"/>
                      <a:pt x="119127" y="15129"/>
                    </a:cubicBezTo>
                    <a:cubicBezTo>
                      <a:pt x="129170" y="25173"/>
                      <a:pt x="134510" y="39666"/>
                      <a:pt x="135146" y="58483"/>
                    </a:cubicBezTo>
                    <a:cubicBezTo>
                      <a:pt x="135146" y="70433"/>
                      <a:pt x="134510" y="79587"/>
                      <a:pt x="133112" y="85817"/>
                    </a:cubicBezTo>
                    <a:lnTo>
                      <a:pt x="32038" y="85817"/>
                    </a:lnTo>
                    <a:cubicBezTo>
                      <a:pt x="32420" y="105269"/>
                      <a:pt x="36869" y="120779"/>
                      <a:pt x="45515" y="132730"/>
                    </a:cubicBezTo>
                    <a:cubicBezTo>
                      <a:pt x="54160" y="144554"/>
                      <a:pt x="66365" y="150529"/>
                      <a:pt x="82257" y="150529"/>
                    </a:cubicBezTo>
                    <a:cubicBezTo>
                      <a:pt x="90140" y="150529"/>
                      <a:pt x="98276" y="149131"/>
                      <a:pt x="106794" y="146334"/>
                    </a:cubicBezTo>
                    <a:cubicBezTo>
                      <a:pt x="115312" y="143537"/>
                      <a:pt x="121924" y="140104"/>
                      <a:pt x="126628" y="136163"/>
                    </a:cubicBezTo>
                    <a:lnTo>
                      <a:pt x="132222" y="149131"/>
                    </a:lnTo>
                    <a:cubicBezTo>
                      <a:pt x="126500" y="154979"/>
                      <a:pt x="118109" y="160064"/>
                      <a:pt x="106921" y="164387"/>
                    </a:cubicBezTo>
                    <a:cubicBezTo>
                      <a:pt x="95734" y="168710"/>
                      <a:pt x="84418" y="170871"/>
                      <a:pt x="72849" y="170871"/>
                    </a:cubicBezTo>
                    <a:cubicBezTo>
                      <a:pt x="49202" y="170871"/>
                      <a:pt x="31148" y="163116"/>
                      <a:pt x="18689" y="147605"/>
                    </a:cubicBezTo>
                    <a:close/>
                    <a:moveTo>
                      <a:pt x="102853" y="70306"/>
                    </a:moveTo>
                    <a:cubicBezTo>
                      <a:pt x="103489" y="66238"/>
                      <a:pt x="103743" y="62042"/>
                      <a:pt x="103743" y="57720"/>
                    </a:cubicBezTo>
                    <a:cubicBezTo>
                      <a:pt x="103489" y="45006"/>
                      <a:pt x="100819" y="34962"/>
                      <a:pt x="95606" y="27589"/>
                    </a:cubicBezTo>
                    <a:cubicBezTo>
                      <a:pt x="90394" y="20215"/>
                      <a:pt x="82257" y="16528"/>
                      <a:pt x="71069" y="16528"/>
                    </a:cubicBezTo>
                    <a:cubicBezTo>
                      <a:pt x="59754" y="16528"/>
                      <a:pt x="50600" y="20596"/>
                      <a:pt x="43862" y="28860"/>
                    </a:cubicBezTo>
                    <a:cubicBezTo>
                      <a:pt x="37124" y="37124"/>
                      <a:pt x="33183" y="50854"/>
                      <a:pt x="32293" y="70306"/>
                    </a:cubicBezTo>
                    <a:lnTo>
                      <a:pt x="102853" y="70306"/>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8" name="Freeform: Shape 40">
                <a:extLst>
                  <a:ext uri="{FF2B5EF4-FFF2-40B4-BE49-F238E27FC236}">
                    <a16:creationId xmlns:a16="http://schemas.microsoft.com/office/drawing/2014/main" id="{272EB081-2FB5-68DB-AB73-D6FEDECD7645}"/>
                  </a:ext>
                </a:extLst>
              </p:cNvPr>
              <p:cNvSpPr/>
              <p:nvPr/>
            </p:nvSpPr>
            <p:spPr>
              <a:xfrm>
                <a:off x="2202689" y="1857764"/>
                <a:ext cx="145062" cy="223846"/>
              </a:xfrm>
              <a:custGeom>
                <a:avLst/>
                <a:gdLst>
                  <a:gd name="connsiteX0" fmla="*/ 39667 w 145062"/>
                  <a:gd name="connsiteY0" fmla="*/ 221471 h 223846"/>
                  <a:gd name="connsiteX1" fmla="*/ 13222 w 145062"/>
                  <a:gd name="connsiteY1" fmla="*/ 214479 h 223846"/>
                  <a:gd name="connsiteX2" fmla="*/ 0 w 145062"/>
                  <a:gd name="connsiteY2" fmla="*/ 210919 h 223846"/>
                  <a:gd name="connsiteX3" fmla="*/ 2416 w 145062"/>
                  <a:gd name="connsiteY3" fmla="*/ 157776 h 223846"/>
                  <a:gd name="connsiteX4" fmla="*/ 21232 w 145062"/>
                  <a:gd name="connsiteY4" fmla="*/ 157776 h 223846"/>
                  <a:gd name="connsiteX5" fmla="*/ 26190 w 145062"/>
                  <a:gd name="connsiteY5" fmla="*/ 195917 h 223846"/>
                  <a:gd name="connsiteX6" fmla="*/ 42464 w 145062"/>
                  <a:gd name="connsiteY6" fmla="*/ 204308 h 223846"/>
                  <a:gd name="connsiteX7" fmla="*/ 67255 w 145062"/>
                  <a:gd name="connsiteY7" fmla="*/ 207995 h 223846"/>
                  <a:gd name="connsiteX8" fmla="*/ 101200 w 145062"/>
                  <a:gd name="connsiteY8" fmla="*/ 197951 h 223846"/>
                  <a:gd name="connsiteX9" fmla="*/ 112770 w 145062"/>
                  <a:gd name="connsiteY9" fmla="*/ 170363 h 223846"/>
                  <a:gd name="connsiteX10" fmla="*/ 106413 w 145062"/>
                  <a:gd name="connsiteY10" fmla="*/ 150656 h 223846"/>
                  <a:gd name="connsiteX11" fmla="*/ 89631 w 145062"/>
                  <a:gd name="connsiteY11" fmla="*/ 136544 h 223846"/>
                  <a:gd name="connsiteX12" fmla="*/ 61025 w 145062"/>
                  <a:gd name="connsiteY12" fmla="*/ 122686 h 223846"/>
                  <a:gd name="connsiteX13" fmla="*/ 32420 w 145062"/>
                  <a:gd name="connsiteY13" fmla="*/ 107684 h 223846"/>
                  <a:gd name="connsiteX14" fmla="*/ 11315 w 145062"/>
                  <a:gd name="connsiteY14" fmla="*/ 87215 h 223846"/>
                  <a:gd name="connsiteX15" fmla="*/ 2288 w 145062"/>
                  <a:gd name="connsiteY15" fmla="*/ 56448 h 223846"/>
                  <a:gd name="connsiteX16" fmla="*/ 10934 w 145062"/>
                  <a:gd name="connsiteY16" fmla="*/ 27461 h 223846"/>
                  <a:gd name="connsiteX17" fmla="*/ 35852 w 145062"/>
                  <a:gd name="connsiteY17" fmla="*/ 7374 h 223846"/>
                  <a:gd name="connsiteX18" fmla="*/ 73866 w 145062"/>
                  <a:gd name="connsiteY18" fmla="*/ 0 h 223846"/>
                  <a:gd name="connsiteX19" fmla="*/ 97768 w 145062"/>
                  <a:gd name="connsiteY19" fmla="*/ 2034 h 223846"/>
                  <a:gd name="connsiteX20" fmla="*/ 121415 w 145062"/>
                  <a:gd name="connsiteY20" fmla="*/ 7628 h 223846"/>
                  <a:gd name="connsiteX21" fmla="*/ 131459 w 145062"/>
                  <a:gd name="connsiteY21" fmla="*/ 10298 h 223846"/>
                  <a:gd name="connsiteX22" fmla="*/ 129679 w 145062"/>
                  <a:gd name="connsiteY22" fmla="*/ 59627 h 223846"/>
                  <a:gd name="connsiteX23" fmla="*/ 111753 w 145062"/>
                  <a:gd name="connsiteY23" fmla="*/ 59627 h 223846"/>
                  <a:gd name="connsiteX24" fmla="*/ 105904 w 145062"/>
                  <a:gd name="connsiteY24" fmla="*/ 23520 h 223846"/>
                  <a:gd name="connsiteX25" fmla="*/ 93699 w 145062"/>
                  <a:gd name="connsiteY25" fmla="*/ 17926 h 223846"/>
                  <a:gd name="connsiteX26" fmla="*/ 73612 w 145062"/>
                  <a:gd name="connsiteY26" fmla="*/ 15256 h 223846"/>
                  <a:gd name="connsiteX27" fmla="*/ 42845 w 145062"/>
                  <a:gd name="connsiteY27" fmla="*/ 23774 h 223846"/>
                  <a:gd name="connsiteX28" fmla="*/ 32420 w 145062"/>
                  <a:gd name="connsiteY28" fmla="*/ 48439 h 223846"/>
                  <a:gd name="connsiteX29" fmla="*/ 38777 w 145062"/>
                  <a:gd name="connsiteY29" fmla="*/ 68145 h 223846"/>
                  <a:gd name="connsiteX30" fmla="*/ 54541 w 145062"/>
                  <a:gd name="connsiteY30" fmla="*/ 81621 h 223846"/>
                  <a:gd name="connsiteX31" fmla="*/ 84546 w 145062"/>
                  <a:gd name="connsiteY31" fmla="*/ 96878 h 223846"/>
                  <a:gd name="connsiteX32" fmla="*/ 115694 w 145062"/>
                  <a:gd name="connsiteY32" fmla="*/ 113278 h 223846"/>
                  <a:gd name="connsiteX33" fmla="*/ 136417 w 145062"/>
                  <a:gd name="connsiteY33" fmla="*/ 132476 h 223846"/>
                  <a:gd name="connsiteX34" fmla="*/ 145062 w 145062"/>
                  <a:gd name="connsiteY34" fmla="*/ 160827 h 223846"/>
                  <a:gd name="connsiteX35" fmla="*/ 136417 w 145062"/>
                  <a:gd name="connsiteY35" fmla="*/ 190832 h 223846"/>
                  <a:gd name="connsiteX36" fmla="*/ 109973 w 145062"/>
                  <a:gd name="connsiteY36" fmla="*/ 214479 h 223846"/>
                  <a:gd name="connsiteX37" fmla="*/ 66874 w 145062"/>
                  <a:gd name="connsiteY37" fmla="*/ 223760 h 223846"/>
                  <a:gd name="connsiteX38" fmla="*/ 39667 w 145062"/>
                  <a:gd name="connsiteY38" fmla="*/ 221471 h 22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062" h="223846">
                    <a:moveTo>
                      <a:pt x="39667" y="221471"/>
                    </a:moveTo>
                    <a:cubicBezTo>
                      <a:pt x="31657" y="219691"/>
                      <a:pt x="22757" y="217403"/>
                      <a:pt x="13222" y="214479"/>
                    </a:cubicBezTo>
                    <a:cubicBezTo>
                      <a:pt x="7374" y="212317"/>
                      <a:pt x="2924" y="211173"/>
                      <a:pt x="0" y="210919"/>
                    </a:cubicBezTo>
                    <a:lnTo>
                      <a:pt x="2416" y="157776"/>
                    </a:lnTo>
                    <a:lnTo>
                      <a:pt x="21232" y="157776"/>
                    </a:lnTo>
                    <a:lnTo>
                      <a:pt x="26190" y="195917"/>
                    </a:lnTo>
                    <a:cubicBezTo>
                      <a:pt x="29496" y="199095"/>
                      <a:pt x="34962" y="201892"/>
                      <a:pt x="42464" y="204308"/>
                    </a:cubicBezTo>
                    <a:cubicBezTo>
                      <a:pt x="49965" y="206724"/>
                      <a:pt x="58228" y="207995"/>
                      <a:pt x="67255" y="207995"/>
                    </a:cubicBezTo>
                    <a:cubicBezTo>
                      <a:pt x="82130" y="207995"/>
                      <a:pt x="93445" y="204689"/>
                      <a:pt x="101200" y="197951"/>
                    </a:cubicBezTo>
                    <a:cubicBezTo>
                      <a:pt x="108956" y="191340"/>
                      <a:pt x="112770" y="182059"/>
                      <a:pt x="112770" y="170363"/>
                    </a:cubicBezTo>
                    <a:cubicBezTo>
                      <a:pt x="112770" y="162734"/>
                      <a:pt x="110608" y="156123"/>
                      <a:pt x="106413" y="150656"/>
                    </a:cubicBezTo>
                    <a:cubicBezTo>
                      <a:pt x="102218" y="145190"/>
                      <a:pt x="96624" y="140485"/>
                      <a:pt x="89631" y="136544"/>
                    </a:cubicBezTo>
                    <a:cubicBezTo>
                      <a:pt x="82639" y="132603"/>
                      <a:pt x="73103" y="128026"/>
                      <a:pt x="61025" y="122686"/>
                    </a:cubicBezTo>
                    <a:cubicBezTo>
                      <a:pt x="50092" y="117855"/>
                      <a:pt x="40429" y="112770"/>
                      <a:pt x="32420" y="107684"/>
                    </a:cubicBezTo>
                    <a:cubicBezTo>
                      <a:pt x="24283" y="102599"/>
                      <a:pt x="17291" y="95734"/>
                      <a:pt x="11315" y="87215"/>
                    </a:cubicBezTo>
                    <a:cubicBezTo>
                      <a:pt x="5340" y="78697"/>
                      <a:pt x="2288" y="68399"/>
                      <a:pt x="2288" y="56448"/>
                    </a:cubicBezTo>
                    <a:cubicBezTo>
                      <a:pt x="2288" y="45642"/>
                      <a:pt x="5213" y="35980"/>
                      <a:pt x="10934" y="27461"/>
                    </a:cubicBezTo>
                    <a:cubicBezTo>
                      <a:pt x="16655" y="18943"/>
                      <a:pt x="25046" y="12205"/>
                      <a:pt x="35852" y="7374"/>
                    </a:cubicBezTo>
                    <a:cubicBezTo>
                      <a:pt x="46659" y="2543"/>
                      <a:pt x="59373" y="0"/>
                      <a:pt x="73866" y="0"/>
                    </a:cubicBezTo>
                    <a:cubicBezTo>
                      <a:pt x="82893" y="0"/>
                      <a:pt x="90902" y="636"/>
                      <a:pt x="97768" y="2034"/>
                    </a:cubicBezTo>
                    <a:cubicBezTo>
                      <a:pt x="104633" y="3433"/>
                      <a:pt x="112643" y="5213"/>
                      <a:pt x="121415" y="7628"/>
                    </a:cubicBezTo>
                    <a:cubicBezTo>
                      <a:pt x="125356" y="9027"/>
                      <a:pt x="128662" y="9917"/>
                      <a:pt x="131459" y="10298"/>
                    </a:cubicBezTo>
                    <a:lnTo>
                      <a:pt x="129679" y="59627"/>
                    </a:lnTo>
                    <a:lnTo>
                      <a:pt x="111753" y="59627"/>
                    </a:lnTo>
                    <a:lnTo>
                      <a:pt x="105904" y="23520"/>
                    </a:lnTo>
                    <a:cubicBezTo>
                      <a:pt x="103997" y="21613"/>
                      <a:pt x="99929" y="19706"/>
                      <a:pt x="93699" y="17926"/>
                    </a:cubicBezTo>
                    <a:cubicBezTo>
                      <a:pt x="87470" y="16146"/>
                      <a:pt x="80859" y="15256"/>
                      <a:pt x="73612" y="15256"/>
                    </a:cubicBezTo>
                    <a:cubicBezTo>
                      <a:pt x="60135" y="15256"/>
                      <a:pt x="49837" y="18053"/>
                      <a:pt x="42845" y="23774"/>
                    </a:cubicBezTo>
                    <a:cubicBezTo>
                      <a:pt x="35852" y="29496"/>
                      <a:pt x="32420" y="37632"/>
                      <a:pt x="32420" y="48439"/>
                    </a:cubicBezTo>
                    <a:cubicBezTo>
                      <a:pt x="32420" y="56321"/>
                      <a:pt x="34581" y="62805"/>
                      <a:pt x="38777" y="68145"/>
                    </a:cubicBezTo>
                    <a:cubicBezTo>
                      <a:pt x="42972" y="73485"/>
                      <a:pt x="48185" y="77934"/>
                      <a:pt x="54541" y="81621"/>
                    </a:cubicBezTo>
                    <a:cubicBezTo>
                      <a:pt x="60771" y="85308"/>
                      <a:pt x="70815" y="90394"/>
                      <a:pt x="84546" y="96878"/>
                    </a:cubicBezTo>
                    <a:cubicBezTo>
                      <a:pt x="97259" y="102980"/>
                      <a:pt x="107684" y="108447"/>
                      <a:pt x="115694" y="113278"/>
                    </a:cubicBezTo>
                    <a:cubicBezTo>
                      <a:pt x="123704" y="118110"/>
                      <a:pt x="130569" y="124593"/>
                      <a:pt x="136417" y="132476"/>
                    </a:cubicBezTo>
                    <a:cubicBezTo>
                      <a:pt x="142138" y="140358"/>
                      <a:pt x="145062" y="149894"/>
                      <a:pt x="145062" y="160827"/>
                    </a:cubicBezTo>
                    <a:cubicBezTo>
                      <a:pt x="145062" y="171253"/>
                      <a:pt x="142138" y="181169"/>
                      <a:pt x="136417" y="190832"/>
                    </a:cubicBezTo>
                    <a:cubicBezTo>
                      <a:pt x="130569" y="200494"/>
                      <a:pt x="121797" y="208376"/>
                      <a:pt x="109973" y="214479"/>
                    </a:cubicBezTo>
                    <a:cubicBezTo>
                      <a:pt x="98149" y="220709"/>
                      <a:pt x="83783" y="223760"/>
                      <a:pt x="66874" y="223760"/>
                    </a:cubicBezTo>
                    <a:cubicBezTo>
                      <a:pt x="56703" y="224141"/>
                      <a:pt x="47676" y="223251"/>
                      <a:pt x="39667" y="221471"/>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9" name="Freeform: Shape 41">
                <a:extLst>
                  <a:ext uri="{FF2B5EF4-FFF2-40B4-BE49-F238E27FC236}">
                    <a16:creationId xmlns:a16="http://schemas.microsoft.com/office/drawing/2014/main" id="{2FB5A776-8015-8964-5FC4-ACD711A525A6}"/>
                  </a:ext>
                </a:extLst>
              </p:cNvPr>
              <p:cNvSpPr/>
              <p:nvPr/>
            </p:nvSpPr>
            <p:spPr>
              <a:xfrm>
                <a:off x="2371907" y="1827887"/>
                <a:ext cx="144426" cy="253890"/>
              </a:xfrm>
              <a:custGeom>
                <a:avLst/>
                <a:gdLst>
                  <a:gd name="connsiteX0" fmla="*/ 27843 w 144426"/>
                  <a:gd name="connsiteY0" fmla="*/ 165913 h 253890"/>
                  <a:gd name="connsiteX1" fmla="*/ 97768 w 144426"/>
                  <a:gd name="connsiteY1" fmla="*/ 151928 h 253890"/>
                  <a:gd name="connsiteX2" fmla="*/ 97768 w 144426"/>
                  <a:gd name="connsiteY2" fmla="*/ 143664 h 253890"/>
                  <a:gd name="connsiteX3" fmla="*/ 94844 w 144426"/>
                  <a:gd name="connsiteY3" fmla="*/ 121924 h 253890"/>
                  <a:gd name="connsiteX4" fmla="*/ 84673 w 144426"/>
                  <a:gd name="connsiteY4" fmla="*/ 110354 h 253890"/>
                  <a:gd name="connsiteX5" fmla="*/ 64204 w 144426"/>
                  <a:gd name="connsiteY5" fmla="*/ 106667 h 253890"/>
                  <a:gd name="connsiteX6" fmla="*/ 37251 w 144426"/>
                  <a:gd name="connsiteY6" fmla="*/ 110863 h 253890"/>
                  <a:gd name="connsiteX7" fmla="*/ 13604 w 144426"/>
                  <a:gd name="connsiteY7" fmla="*/ 121288 h 253890"/>
                  <a:gd name="connsiteX8" fmla="*/ 6230 w 144426"/>
                  <a:gd name="connsiteY8" fmla="*/ 106032 h 253890"/>
                  <a:gd name="connsiteX9" fmla="*/ 20342 w 144426"/>
                  <a:gd name="connsiteY9" fmla="*/ 97513 h 253890"/>
                  <a:gd name="connsiteX10" fmla="*/ 44116 w 144426"/>
                  <a:gd name="connsiteY10" fmla="*/ 88105 h 253890"/>
                  <a:gd name="connsiteX11" fmla="*/ 71196 w 144426"/>
                  <a:gd name="connsiteY11" fmla="*/ 84037 h 253890"/>
                  <a:gd name="connsiteX12" fmla="*/ 104252 w 144426"/>
                  <a:gd name="connsiteY12" fmla="*/ 89758 h 253890"/>
                  <a:gd name="connsiteX13" fmla="*/ 121797 w 144426"/>
                  <a:gd name="connsiteY13" fmla="*/ 108066 h 253890"/>
                  <a:gd name="connsiteX14" fmla="*/ 127136 w 144426"/>
                  <a:gd name="connsiteY14" fmla="*/ 141884 h 253890"/>
                  <a:gd name="connsiteX15" fmla="*/ 127136 w 144426"/>
                  <a:gd name="connsiteY15" fmla="*/ 236219 h 253890"/>
                  <a:gd name="connsiteX16" fmla="*/ 144427 w 144426"/>
                  <a:gd name="connsiteY16" fmla="*/ 236219 h 253890"/>
                  <a:gd name="connsiteX17" fmla="*/ 144427 w 144426"/>
                  <a:gd name="connsiteY17" fmla="*/ 249187 h 253890"/>
                  <a:gd name="connsiteX18" fmla="*/ 129552 w 144426"/>
                  <a:gd name="connsiteY18" fmla="*/ 252111 h 253890"/>
                  <a:gd name="connsiteX19" fmla="*/ 113787 w 144426"/>
                  <a:gd name="connsiteY19" fmla="*/ 253637 h 253890"/>
                  <a:gd name="connsiteX20" fmla="*/ 102599 w 144426"/>
                  <a:gd name="connsiteY20" fmla="*/ 251094 h 253890"/>
                  <a:gd name="connsiteX21" fmla="*/ 99675 w 144426"/>
                  <a:gd name="connsiteY21" fmla="*/ 240033 h 253890"/>
                  <a:gd name="connsiteX22" fmla="*/ 99675 w 144426"/>
                  <a:gd name="connsiteY22" fmla="*/ 230371 h 253890"/>
                  <a:gd name="connsiteX23" fmla="*/ 78062 w 144426"/>
                  <a:gd name="connsiteY23" fmla="*/ 246517 h 253890"/>
                  <a:gd name="connsiteX24" fmla="*/ 49075 w 144426"/>
                  <a:gd name="connsiteY24" fmla="*/ 253891 h 253890"/>
                  <a:gd name="connsiteX25" fmla="*/ 13985 w 144426"/>
                  <a:gd name="connsiteY25" fmla="*/ 241686 h 253890"/>
                  <a:gd name="connsiteX26" fmla="*/ 0 w 144426"/>
                  <a:gd name="connsiteY26" fmla="*/ 206596 h 253890"/>
                  <a:gd name="connsiteX27" fmla="*/ 27843 w 144426"/>
                  <a:gd name="connsiteY27" fmla="*/ 165913 h 253890"/>
                  <a:gd name="connsiteX28" fmla="*/ 41828 w 144426"/>
                  <a:gd name="connsiteY28" fmla="*/ 50600 h 253890"/>
                  <a:gd name="connsiteX29" fmla="*/ 24664 w 144426"/>
                  <a:gd name="connsiteY29" fmla="*/ 33055 h 253890"/>
                  <a:gd name="connsiteX30" fmla="*/ 18816 w 144426"/>
                  <a:gd name="connsiteY30" fmla="*/ 8772 h 253890"/>
                  <a:gd name="connsiteX31" fmla="*/ 19452 w 144426"/>
                  <a:gd name="connsiteY31" fmla="*/ 0 h 253890"/>
                  <a:gd name="connsiteX32" fmla="*/ 34962 w 144426"/>
                  <a:gd name="connsiteY32" fmla="*/ 0 h 253890"/>
                  <a:gd name="connsiteX33" fmla="*/ 35217 w 144426"/>
                  <a:gd name="connsiteY33" fmla="*/ 5340 h 253890"/>
                  <a:gd name="connsiteX34" fmla="*/ 44371 w 144426"/>
                  <a:gd name="connsiteY34" fmla="*/ 24919 h 253890"/>
                  <a:gd name="connsiteX35" fmla="*/ 68145 w 144426"/>
                  <a:gd name="connsiteY35" fmla="*/ 33310 h 253890"/>
                  <a:gd name="connsiteX36" fmla="*/ 91665 w 144426"/>
                  <a:gd name="connsiteY36" fmla="*/ 24792 h 253890"/>
                  <a:gd name="connsiteX37" fmla="*/ 100183 w 144426"/>
                  <a:gd name="connsiteY37" fmla="*/ 5340 h 253890"/>
                  <a:gd name="connsiteX38" fmla="*/ 100438 w 144426"/>
                  <a:gd name="connsiteY38" fmla="*/ 0 h 253890"/>
                  <a:gd name="connsiteX39" fmla="*/ 115694 w 144426"/>
                  <a:gd name="connsiteY39" fmla="*/ 0 h 253890"/>
                  <a:gd name="connsiteX40" fmla="*/ 116330 w 144426"/>
                  <a:gd name="connsiteY40" fmla="*/ 8518 h 253890"/>
                  <a:gd name="connsiteX41" fmla="*/ 110354 w 144426"/>
                  <a:gd name="connsiteY41" fmla="*/ 32674 h 253890"/>
                  <a:gd name="connsiteX42" fmla="*/ 93318 w 144426"/>
                  <a:gd name="connsiteY42" fmla="*/ 50473 h 253890"/>
                  <a:gd name="connsiteX43" fmla="*/ 68145 w 144426"/>
                  <a:gd name="connsiteY43" fmla="*/ 57084 h 253890"/>
                  <a:gd name="connsiteX44" fmla="*/ 41828 w 144426"/>
                  <a:gd name="connsiteY44" fmla="*/ 50600 h 253890"/>
                  <a:gd name="connsiteX45" fmla="*/ 79587 w 144426"/>
                  <a:gd name="connsiteY45" fmla="*/ 229227 h 253890"/>
                  <a:gd name="connsiteX46" fmla="*/ 97768 w 144426"/>
                  <a:gd name="connsiteY46" fmla="*/ 218039 h 253890"/>
                  <a:gd name="connsiteX47" fmla="*/ 97768 w 144426"/>
                  <a:gd name="connsiteY47" fmla="*/ 167438 h 253890"/>
                  <a:gd name="connsiteX48" fmla="*/ 49456 w 144426"/>
                  <a:gd name="connsiteY48" fmla="*/ 177228 h 253890"/>
                  <a:gd name="connsiteX49" fmla="*/ 33183 w 144426"/>
                  <a:gd name="connsiteY49" fmla="*/ 202909 h 253890"/>
                  <a:gd name="connsiteX50" fmla="*/ 40938 w 144426"/>
                  <a:gd name="connsiteY50" fmla="*/ 226302 h 253890"/>
                  <a:gd name="connsiteX51" fmla="*/ 61915 w 144426"/>
                  <a:gd name="connsiteY51" fmla="*/ 233804 h 253890"/>
                  <a:gd name="connsiteX52" fmla="*/ 79587 w 144426"/>
                  <a:gd name="connsiteY52" fmla="*/ 229227 h 25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4426" h="253890">
                    <a:moveTo>
                      <a:pt x="27843" y="165913"/>
                    </a:moveTo>
                    <a:cubicBezTo>
                      <a:pt x="46278" y="157140"/>
                      <a:pt x="69544" y="152563"/>
                      <a:pt x="97768" y="151928"/>
                    </a:cubicBezTo>
                    <a:lnTo>
                      <a:pt x="97768" y="143664"/>
                    </a:lnTo>
                    <a:cubicBezTo>
                      <a:pt x="97768" y="134510"/>
                      <a:pt x="96751" y="127263"/>
                      <a:pt x="94844" y="121924"/>
                    </a:cubicBezTo>
                    <a:cubicBezTo>
                      <a:pt x="92937" y="116584"/>
                      <a:pt x="89504" y="112770"/>
                      <a:pt x="84673" y="110354"/>
                    </a:cubicBezTo>
                    <a:cubicBezTo>
                      <a:pt x="79842" y="107939"/>
                      <a:pt x="73103" y="106667"/>
                      <a:pt x="64204" y="106667"/>
                    </a:cubicBezTo>
                    <a:cubicBezTo>
                      <a:pt x="54160" y="106667"/>
                      <a:pt x="45260" y="108066"/>
                      <a:pt x="37251" y="110863"/>
                    </a:cubicBezTo>
                    <a:cubicBezTo>
                      <a:pt x="29368" y="113660"/>
                      <a:pt x="21486" y="117220"/>
                      <a:pt x="13604" y="121288"/>
                    </a:cubicBezTo>
                    <a:lnTo>
                      <a:pt x="6230" y="106032"/>
                    </a:lnTo>
                    <a:cubicBezTo>
                      <a:pt x="8772" y="103870"/>
                      <a:pt x="13476" y="101073"/>
                      <a:pt x="20342" y="97513"/>
                    </a:cubicBezTo>
                    <a:cubicBezTo>
                      <a:pt x="27207" y="93954"/>
                      <a:pt x="35090" y="90902"/>
                      <a:pt x="44116" y="88105"/>
                    </a:cubicBezTo>
                    <a:cubicBezTo>
                      <a:pt x="53143" y="85308"/>
                      <a:pt x="62170" y="84037"/>
                      <a:pt x="71196" y="84037"/>
                    </a:cubicBezTo>
                    <a:cubicBezTo>
                      <a:pt x="85054" y="84037"/>
                      <a:pt x="96115" y="85944"/>
                      <a:pt x="104252" y="89758"/>
                    </a:cubicBezTo>
                    <a:cubicBezTo>
                      <a:pt x="112388" y="93572"/>
                      <a:pt x="118237" y="99675"/>
                      <a:pt x="121797" y="108066"/>
                    </a:cubicBezTo>
                    <a:cubicBezTo>
                      <a:pt x="125356" y="116457"/>
                      <a:pt x="127136" y="127772"/>
                      <a:pt x="127136" y="141884"/>
                    </a:cubicBezTo>
                    <a:lnTo>
                      <a:pt x="127136" y="236219"/>
                    </a:lnTo>
                    <a:lnTo>
                      <a:pt x="144427" y="236219"/>
                    </a:lnTo>
                    <a:lnTo>
                      <a:pt x="144427" y="249187"/>
                    </a:lnTo>
                    <a:cubicBezTo>
                      <a:pt x="140486" y="250204"/>
                      <a:pt x="135527" y="251094"/>
                      <a:pt x="129552" y="252111"/>
                    </a:cubicBezTo>
                    <a:cubicBezTo>
                      <a:pt x="123576" y="253128"/>
                      <a:pt x="118364" y="253637"/>
                      <a:pt x="113787" y="253637"/>
                    </a:cubicBezTo>
                    <a:cubicBezTo>
                      <a:pt x="108320" y="253637"/>
                      <a:pt x="104633" y="252747"/>
                      <a:pt x="102599" y="251094"/>
                    </a:cubicBezTo>
                    <a:cubicBezTo>
                      <a:pt x="100692" y="249441"/>
                      <a:pt x="99675" y="245754"/>
                      <a:pt x="99675" y="240033"/>
                    </a:cubicBezTo>
                    <a:lnTo>
                      <a:pt x="99675" y="230371"/>
                    </a:lnTo>
                    <a:cubicBezTo>
                      <a:pt x="93827" y="236219"/>
                      <a:pt x="86580" y="241686"/>
                      <a:pt x="78062" y="246517"/>
                    </a:cubicBezTo>
                    <a:cubicBezTo>
                      <a:pt x="69544" y="251475"/>
                      <a:pt x="59881" y="253891"/>
                      <a:pt x="49075" y="253891"/>
                    </a:cubicBezTo>
                    <a:cubicBezTo>
                      <a:pt x="34962" y="253891"/>
                      <a:pt x="23266" y="249823"/>
                      <a:pt x="13985" y="241686"/>
                    </a:cubicBezTo>
                    <a:cubicBezTo>
                      <a:pt x="4704" y="233549"/>
                      <a:pt x="0" y="221853"/>
                      <a:pt x="0" y="206596"/>
                    </a:cubicBezTo>
                    <a:cubicBezTo>
                      <a:pt x="254" y="188289"/>
                      <a:pt x="9535" y="174685"/>
                      <a:pt x="27843" y="165913"/>
                    </a:cubicBezTo>
                    <a:close/>
                    <a:moveTo>
                      <a:pt x="41828" y="50600"/>
                    </a:moveTo>
                    <a:cubicBezTo>
                      <a:pt x="34327" y="46278"/>
                      <a:pt x="28606" y="40429"/>
                      <a:pt x="24664" y="33055"/>
                    </a:cubicBezTo>
                    <a:cubicBezTo>
                      <a:pt x="20723" y="25681"/>
                      <a:pt x="18816" y="17672"/>
                      <a:pt x="18816" y="8772"/>
                    </a:cubicBezTo>
                    <a:cubicBezTo>
                      <a:pt x="18816" y="4450"/>
                      <a:pt x="19070" y="1526"/>
                      <a:pt x="19452" y="0"/>
                    </a:cubicBezTo>
                    <a:lnTo>
                      <a:pt x="34962" y="0"/>
                    </a:lnTo>
                    <a:cubicBezTo>
                      <a:pt x="34962" y="2161"/>
                      <a:pt x="35090" y="3941"/>
                      <a:pt x="35217" y="5340"/>
                    </a:cubicBezTo>
                    <a:cubicBezTo>
                      <a:pt x="35980" y="12841"/>
                      <a:pt x="39031" y="19325"/>
                      <a:pt x="44371" y="24919"/>
                    </a:cubicBezTo>
                    <a:cubicBezTo>
                      <a:pt x="49710" y="30513"/>
                      <a:pt x="57593" y="33310"/>
                      <a:pt x="68145" y="33310"/>
                    </a:cubicBezTo>
                    <a:cubicBezTo>
                      <a:pt x="78697" y="33310"/>
                      <a:pt x="86580" y="30513"/>
                      <a:pt x="91665" y="24792"/>
                    </a:cubicBezTo>
                    <a:cubicBezTo>
                      <a:pt x="96751" y="19070"/>
                      <a:pt x="99548" y="12586"/>
                      <a:pt x="100183" y="5340"/>
                    </a:cubicBezTo>
                    <a:cubicBezTo>
                      <a:pt x="100565" y="2543"/>
                      <a:pt x="100692" y="890"/>
                      <a:pt x="100438" y="0"/>
                    </a:cubicBezTo>
                    <a:lnTo>
                      <a:pt x="115694" y="0"/>
                    </a:lnTo>
                    <a:cubicBezTo>
                      <a:pt x="116075" y="3178"/>
                      <a:pt x="116330" y="5975"/>
                      <a:pt x="116330" y="8518"/>
                    </a:cubicBezTo>
                    <a:cubicBezTo>
                      <a:pt x="116330" y="17163"/>
                      <a:pt x="114296" y="25173"/>
                      <a:pt x="110354" y="32674"/>
                    </a:cubicBezTo>
                    <a:cubicBezTo>
                      <a:pt x="106286" y="40175"/>
                      <a:pt x="100692" y="46023"/>
                      <a:pt x="93318" y="50473"/>
                    </a:cubicBezTo>
                    <a:cubicBezTo>
                      <a:pt x="85944" y="54923"/>
                      <a:pt x="77553" y="57084"/>
                      <a:pt x="68145" y="57084"/>
                    </a:cubicBezTo>
                    <a:cubicBezTo>
                      <a:pt x="58228" y="57084"/>
                      <a:pt x="49456" y="54923"/>
                      <a:pt x="41828" y="50600"/>
                    </a:cubicBezTo>
                    <a:close/>
                    <a:moveTo>
                      <a:pt x="79587" y="229227"/>
                    </a:moveTo>
                    <a:cubicBezTo>
                      <a:pt x="86198" y="226048"/>
                      <a:pt x="92301" y="222361"/>
                      <a:pt x="97768" y="218039"/>
                    </a:cubicBezTo>
                    <a:lnTo>
                      <a:pt x="97768" y="167438"/>
                    </a:lnTo>
                    <a:cubicBezTo>
                      <a:pt x="76409" y="167438"/>
                      <a:pt x="60263" y="170744"/>
                      <a:pt x="49456" y="177228"/>
                    </a:cubicBezTo>
                    <a:cubicBezTo>
                      <a:pt x="38522" y="183839"/>
                      <a:pt x="33183" y="192357"/>
                      <a:pt x="33183" y="202909"/>
                    </a:cubicBezTo>
                    <a:cubicBezTo>
                      <a:pt x="33183" y="213462"/>
                      <a:pt x="35725" y="221217"/>
                      <a:pt x="40938" y="226302"/>
                    </a:cubicBezTo>
                    <a:cubicBezTo>
                      <a:pt x="46151" y="231261"/>
                      <a:pt x="53143" y="233804"/>
                      <a:pt x="61915" y="233804"/>
                    </a:cubicBezTo>
                    <a:cubicBezTo>
                      <a:pt x="67128" y="233931"/>
                      <a:pt x="72976" y="232405"/>
                      <a:pt x="79587" y="229227"/>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0" name="Freeform: Shape 42">
                <a:extLst>
                  <a:ext uri="{FF2B5EF4-FFF2-40B4-BE49-F238E27FC236}">
                    <a16:creationId xmlns:a16="http://schemas.microsoft.com/office/drawing/2014/main" id="{70BCC66D-ADB2-4D0C-FED9-60814515F94C}"/>
                  </a:ext>
                </a:extLst>
              </p:cNvPr>
              <p:cNvSpPr/>
              <p:nvPr/>
            </p:nvSpPr>
            <p:spPr>
              <a:xfrm>
                <a:off x="2533625" y="1911542"/>
                <a:ext cx="177609" cy="167056"/>
              </a:xfrm>
              <a:custGeom>
                <a:avLst/>
                <a:gdLst>
                  <a:gd name="connsiteX0" fmla="*/ 21105 w 177609"/>
                  <a:gd name="connsiteY0" fmla="*/ 26572 h 167056"/>
                  <a:gd name="connsiteX1" fmla="*/ 0 w 177609"/>
                  <a:gd name="connsiteY1" fmla="*/ 21232 h 167056"/>
                  <a:gd name="connsiteX2" fmla="*/ 0 w 177609"/>
                  <a:gd name="connsiteY2" fmla="*/ 5340 h 167056"/>
                  <a:gd name="connsiteX3" fmla="*/ 42082 w 177609"/>
                  <a:gd name="connsiteY3" fmla="*/ 0 h 167056"/>
                  <a:gd name="connsiteX4" fmla="*/ 42972 w 177609"/>
                  <a:gd name="connsiteY4" fmla="*/ 0 h 167056"/>
                  <a:gd name="connsiteX5" fmla="*/ 49202 w 177609"/>
                  <a:gd name="connsiteY5" fmla="*/ 5340 h 167056"/>
                  <a:gd name="connsiteX6" fmla="*/ 49202 w 177609"/>
                  <a:gd name="connsiteY6" fmla="*/ 17672 h 167056"/>
                  <a:gd name="connsiteX7" fmla="*/ 48948 w 177609"/>
                  <a:gd name="connsiteY7" fmla="*/ 24792 h 167056"/>
                  <a:gd name="connsiteX8" fmla="*/ 76917 w 177609"/>
                  <a:gd name="connsiteY8" fmla="*/ 7755 h 167056"/>
                  <a:gd name="connsiteX9" fmla="*/ 110100 w 177609"/>
                  <a:gd name="connsiteY9" fmla="*/ 127 h 167056"/>
                  <a:gd name="connsiteX10" fmla="*/ 138706 w 177609"/>
                  <a:gd name="connsiteY10" fmla="*/ 7120 h 167056"/>
                  <a:gd name="connsiteX11" fmla="*/ 152945 w 177609"/>
                  <a:gd name="connsiteY11" fmla="*/ 28733 h 167056"/>
                  <a:gd name="connsiteX12" fmla="*/ 157013 w 177609"/>
                  <a:gd name="connsiteY12" fmla="*/ 68018 h 167056"/>
                  <a:gd name="connsiteX13" fmla="*/ 157013 w 177609"/>
                  <a:gd name="connsiteY13" fmla="*/ 150275 h 167056"/>
                  <a:gd name="connsiteX14" fmla="*/ 177609 w 177609"/>
                  <a:gd name="connsiteY14" fmla="*/ 152309 h 167056"/>
                  <a:gd name="connsiteX15" fmla="*/ 177609 w 177609"/>
                  <a:gd name="connsiteY15" fmla="*/ 167057 h 167056"/>
                  <a:gd name="connsiteX16" fmla="*/ 107939 w 177609"/>
                  <a:gd name="connsiteY16" fmla="*/ 167057 h 167056"/>
                  <a:gd name="connsiteX17" fmla="*/ 107939 w 177609"/>
                  <a:gd name="connsiteY17" fmla="*/ 152691 h 167056"/>
                  <a:gd name="connsiteX18" fmla="*/ 126119 w 177609"/>
                  <a:gd name="connsiteY18" fmla="*/ 150402 h 167056"/>
                  <a:gd name="connsiteX19" fmla="*/ 126119 w 177609"/>
                  <a:gd name="connsiteY19" fmla="*/ 67764 h 167056"/>
                  <a:gd name="connsiteX20" fmla="*/ 123831 w 177609"/>
                  <a:gd name="connsiteY20" fmla="*/ 40556 h 167056"/>
                  <a:gd name="connsiteX21" fmla="*/ 115058 w 177609"/>
                  <a:gd name="connsiteY21" fmla="*/ 25809 h 167056"/>
                  <a:gd name="connsiteX22" fmla="*/ 96242 w 177609"/>
                  <a:gd name="connsiteY22" fmla="*/ 20977 h 167056"/>
                  <a:gd name="connsiteX23" fmla="*/ 73612 w 177609"/>
                  <a:gd name="connsiteY23" fmla="*/ 26317 h 167056"/>
                  <a:gd name="connsiteX24" fmla="*/ 52126 w 177609"/>
                  <a:gd name="connsiteY24" fmla="*/ 38649 h 167056"/>
                  <a:gd name="connsiteX25" fmla="*/ 52126 w 177609"/>
                  <a:gd name="connsiteY25" fmla="*/ 150021 h 167056"/>
                  <a:gd name="connsiteX26" fmla="*/ 72086 w 177609"/>
                  <a:gd name="connsiteY26" fmla="*/ 152691 h 167056"/>
                  <a:gd name="connsiteX27" fmla="*/ 72086 w 177609"/>
                  <a:gd name="connsiteY27" fmla="*/ 167057 h 167056"/>
                  <a:gd name="connsiteX28" fmla="*/ 2670 w 177609"/>
                  <a:gd name="connsiteY28" fmla="*/ 167057 h 167056"/>
                  <a:gd name="connsiteX29" fmla="*/ 2670 w 177609"/>
                  <a:gd name="connsiteY29" fmla="*/ 152691 h 167056"/>
                  <a:gd name="connsiteX30" fmla="*/ 21232 w 177609"/>
                  <a:gd name="connsiteY30" fmla="*/ 150021 h 167056"/>
                  <a:gd name="connsiteX31" fmla="*/ 21232 w 177609"/>
                  <a:gd name="connsiteY31" fmla="*/ 26572 h 16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7609" h="167056">
                    <a:moveTo>
                      <a:pt x="21105" y="26572"/>
                    </a:moveTo>
                    <a:lnTo>
                      <a:pt x="0" y="21232"/>
                    </a:lnTo>
                    <a:lnTo>
                      <a:pt x="0" y="5340"/>
                    </a:lnTo>
                    <a:lnTo>
                      <a:pt x="42082" y="0"/>
                    </a:lnTo>
                    <a:lnTo>
                      <a:pt x="42972" y="0"/>
                    </a:lnTo>
                    <a:lnTo>
                      <a:pt x="49202" y="5340"/>
                    </a:lnTo>
                    <a:lnTo>
                      <a:pt x="49202" y="17672"/>
                    </a:lnTo>
                    <a:lnTo>
                      <a:pt x="48948" y="24792"/>
                    </a:lnTo>
                    <a:cubicBezTo>
                      <a:pt x="55940" y="18562"/>
                      <a:pt x="65348" y="12841"/>
                      <a:pt x="76917" y="7755"/>
                    </a:cubicBezTo>
                    <a:cubicBezTo>
                      <a:pt x="88487" y="2670"/>
                      <a:pt x="99548" y="127"/>
                      <a:pt x="110100" y="127"/>
                    </a:cubicBezTo>
                    <a:cubicBezTo>
                      <a:pt x="122432" y="127"/>
                      <a:pt x="131967" y="2543"/>
                      <a:pt x="138706" y="7120"/>
                    </a:cubicBezTo>
                    <a:cubicBezTo>
                      <a:pt x="145444" y="11824"/>
                      <a:pt x="150275" y="19070"/>
                      <a:pt x="152945" y="28733"/>
                    </a:cubicBezTo>
                    <a:cubicBezTo>
                      <a:pt x="155742" y="38395"/>
                      <a:pt x="157013" y="51490"/>
                      <a:pt x="157013" y="68018"/>
                    </a:cubicBezTo>
                    <a:lnTo>
                      <a:pt x="157013" y="150275"/>
                    </a:lnTo>
                    <a:lnTo>
                      <a:pt x="177609" y="152309"/>
                    </a:lnTo>
                    <a:lnTo>
                      <a:pt x="177609" y="167057"/>
                    </a:lnTo>
                    <a:lnTo>
                      <a:pt x="107939" y="167057"/>
                    </a:lnTo>
                    <a:lnTo>
                      <a:pt x="107939" y="152691"/>
                    </a:lnTo>
                    <a:lnTo>
                      <a:pt x="126119" y="150402"/>
                    </a:lnTo>
                    <a:lnTo>
                      <a:pt x="126119" y="67764"/>
                    </a:lnTo>
                    <a:cubicBezTo>
                      <a:pt x="126119" y="56194"/>
                      <a:pt x="125356" y="47168"/>
                      <a:pt x="123831" y="40556"/>
                    </a:cubicBezTo>
                    <a:cubicBezTo>
                      <a:pt x="122305" y="33945"/>
                      <a:pt x="119254" y="29114"/>
                      <a:pt x="115058" y="25809"/>
                    </a:cubicBezTo>
                    <a:cubicBezTo>
                      <a:pt x="110736" y="22630"/>
                      <a:pt x="104506" y="20977"/>
                      <a:pt x="96242" y="20977"/>
                    </a:cubicBezTo>
                    <a:cubicBezTo>
                      <a:pt x="89250" y="20977"/>
                      <a:pt x="81621" y="22757"/>
                      <a:pt x="73612" y="26317"/>
                    </a:cubicBezTo>
                    <a:cubicBezTo>
                      <a:pt x="65602" y="29877"/>
                      <a:pt x="58483" y="33945"/>
                      <a:pt x="52126" y="38649"/>
                    </a:cubicBezTo>
                    <a:lnTo>
                      <a:pt x="52126" y="150021"/>
                    </a:lnTo>
                    <a:lnTo>
                      <a:pt x="72086" y="152691"/>
                    </a:lnTo>
                    <a:lnTo>
                      <a:pt x="72086" y="167057"/>
                    </a:lnTo>
                    <a:lnTo>
                      <a:pt x="2670" y="167057"/>
                    </a:lnTo>
                    <a:lnTo>
                      <a:pt x="2670" y="152691"/>
                    </a:lnTo>
                    <a:lnTo>
                      <a:pt x="21232" y="150021"/>
                    </a:lnTo>
                    <a:lnTo>
                      <a:pt x="21232" y="26572"/>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1" name="Freeform: Shape 43">
                <a:extLst>
                  <a:ext uri="{FF2B5EF4-FFF2-40B4-BE49-F238E27FC236}">
                    <a16:creationId xmlns:a16="http://schemas.microsoft.com/office/drawing/2014/main" id="{B219F9D0-3AD2-7A66-F15C-32BA1CA71222}"/>
                  </a:ext>
                </a:extLst>
              </p:cNvPr>
              <p:cNvSpPr/>
              <p:nvPr/>
            </p:nvSpPr>
            <p:spPr>
              <a:xfrm>
                <a:off x="2731957" y="1827887"/>
                <a:ext cx="144426" cy="253890"/>
              </a:xfrm>
              <a:custGeom>
                <a:avLst/>
                <a:gdLst>
                  <a:gd name="connsiteX0" fmla="*/ 27843 w 144426"/>
                  <a:gd name="connsiteY0" fmla="*/ 165913 h 253890"/>
                  <a:gd name="connsiteX1" fmla="*/ 97768 w 144426"/>
                  <a:gd name="connsiteY1" fmla="*/ 151928 h 253890"/>
                  <a:gd name="connsiteX2" fmla="*/ 97768 w 144426"/>
                  <a:gd name="connsiteY2" fmla="*/ 143664 h 253890"/>
                  <a:gd name="connsiteX3" fmla="*/ 94844 w 144426"/>
                  <a:gd name="connsiteY3" fmla="*/ 121924 h 253890"/>
                  <a:gd name="connsiteX4" fmla="*/ 84673 w 144426"/>
                  <a:gd name="connsiteY4" fmla="*/ 110354 h 253890"/>
                  <a:gd name="connsiteX5" fmla="*/ 64204 w 144426"/>
                  <a:gd name="connsiteY5" fmla="*/ 106667 h 253890"/>
                  <a:gd name="connsiteX6" fmla="*/ 37251 w 144426"/>
                  <a:gd name="connsiteY6" fmla="*/ 110863 h 253890"/>
                  <a:gd name="connsiteX7" fmla="*/ 13603 w 144426"/>
                  <a:gd name="connsiteY7" fmla="*/ 121288 h 253890"/>
                  <a:gd name="connsiteX8" fmla="*/ 6230 w 144426"/>
                  <a:gd name="connsiteY8" fmla="*/ 106032 h 253890"/>
                  <a:gd name="connsiteX9" fmla="*/ 20342 w 144426"/>
                  <a:gd name="connsiteY9" fmla="*/ 97513 h 253890"/>
                  <a:gd name="connsiteX10" fmla="*/ 44116 w 144426"/>
                  <a:gd name="connsiteY10" fmla="*/ 88105 h 253890"/>
                  <a:gd name="connsiteX11" fmla="*/ 71196 w 144426"/>
                  <a:gd name="connsiteY11" fmla="*/ 84037 h 253890"/>
                  <a:gd name="connsiteX12" fmla="*/ 104252 w 144426"/>
                  <a:gd name="connsiteY12" fmla="*/ 89758 h 253890"/>
                  <a:gd name="connsiteX13" fmla="*/ 121797 w 144426"/>
                  <a:gd name="connsiteY13" fmla="*/ 108066 h 253890"/>
                  <a:gd name="connsiteX14" fmla="*/ 127136 w 144426"/>
                  <a:gd name="connsiteY14" fmla="*/ 141884 h 253890"/>
                  <a:gd name="connsiteX15" fmla="*/ 127136 w 144426"/>
                  <a:gd name="connsiteY15" fmla="*/ 236219 h 253890"/>
                  <a:gd name="connsiteX16" fmla="*/ 144427 w 144426"/>
                  <a:gd name="connsiteY16" fmla="*/ 236219 h 253890"/>
                  <a:gd name="connsiteX17" fmla="*/ 144427 w 144426"/>
                  <a:gd name="connsiteY17" fmla="*/ 249187 h 253890"/>
                  <a:gd name="connsiteX18" fmla="*/ 129552 w 144426"/>
                  <a:gd name="connsiteY18" fmla="*/ 252111 h 253890"/>
                  <a:gd name="connsiteX19" fmla="*/ 113787 w 144426"/>
                  <a:gd name="connsiteY19" fmla="*/ 253637 h 253890"/>
                  <a:gd name="connsiteX20" fmla="*/ 102599 w 144426"/>
                  <a:gd name="connsiteY20" fmla="*/ 251094 h 253890"/>
                  <a:gd name="connsiteX21" fmla="*/ 99675 w 144426"/>
                  <a:gd name="connsiteY21" fmla="*/ 240033 h 253890"/>
                  <a:gd name="connsiteX22" fmla="*/ 99675 w 144426"/>
                  <a:gd name="connsiteY22" fmla="*/ 230371 h 253890"/>
                  <a:gd name="connsiteX23" fmla="*/ 78062 w 144426"/>
                  <a:gd name="connsiteY23" fmla="*/ 246517 h 253890"/>
                  <a:gd name="connsiteX24" fmla="*/ 49075 w 144426"/>
                  <a:gd name="connsiteY24" fmla="*/ 253891 h 253890"/>
                  <a:gd name="connsiteX25" fmla="*/ 13985 w 144426"/>
                  <a:gd name="connsiteY25" fmla="*/ 241686 h 253890"/>
                  <a:gd name="connsiteX26" fmla="*/ 0 w 144426"/>
                  <a:gd name="connsiteY26" fmla="*/ 206596 h 253890"/>
                  <a:gd name="connsiteX27" fmla="*/ 27843 w 144426"/>
                  <a:gd name="connsiteY27" fmla="*/ 165913 h 253890"/>
                  <a:gd name="connsiteX28" fmla="*/ 41828 w 144426"/>
                  <a:gd name="connsiteY28" fmla="*/ 50600 h 253890"/>
                  <a:gd name="connsiteX29" fmla="*/ 24664 w 144426"/>
                  <a:gd name="connsiteY29" fmla="*/ 33055 h 253890"/>
                  <a:gd name="connsiteX30" fmla="*/ 18816 w 144426"/>
                  <a:gd name="connsiteY30" fmla="*/ 8772 h 253890"/>
                  <a:gd name="connsiteX31" fmla="*/ 19452 w 144426"/>
                  <a:gd name="connsiteY31" fmla="*/ 0 h 253890"/>
                  <a:gd name="connsiteX32" fmla="*/ 34962 w 144426"/>
                  <a:gd name="connsiteY32" fmla="*/ 0 h 253890"/>
                  <a:gd name="connsiteX33" fmla="*/ 35217 w 144426"/>
                  <a:gd name="connsiteY33" fmla="*/ 5340 h 253890"/>
                  <a:gd name="connsiteX34" fmla="*/ 44370 w 144426"/>
                  <a:gd name="connsiteY34" fmla="*/ 24919 h 253890"/>
                  <a:gd name="connsiteX35" fmla="*/ 68145 w 144426"/>
                  <a:gd name="connsiteY35" fmla="*/ 33310 h 253890"/>
                  <a:gd name="connsiteX36" fmla="*/ 91665 w 144426"/>
                  <a:gd name="connsiteY36" fmla="*/ 24792 h 253890"/>
                  <a:gd name="connsiteX37" fmla="*/ 100183 w 144426"/>
                  <a:gd name="connsiteY37" fmla="*/ 5340 h 253890"/>
                  <a:gd name="connsiteX38" fmla="*/ 100438 w 144426"/>
                  <a:gd name="connsiteY38" fmla="*/ 0 h 253890"/>
                  <a:gd name="connsiteX39" fmla="*/ 115694 w 144426"/>
                  <a:gd name="connsiteY39" fmla="*/ 0 h 253890"/>
                  <a:gd name="connsiteX40" fmla="*/ 116330 w 144426"/>
                  <a:gd name="connsiteY40" fmla="*/ 8518 h 253890"/>
                  <a:gd name="connsiteX41" fmla="*/ 110354 w 144426"/>
                  <a:gd name="connsiteY41" fmla="*/ 32674 h 253890"/>
                  <a:gd name="connsiteX42" fmla="*/ 93318 w 144426"/>
                  <a:gd name="connsiteY42" fmla="*/ 50473 h 253890"/>
                  <a:gd name="connsiteX43" fmla="*/ 68145 w 144426"/>
                  <a:gd name="connsiteY43" fmla="*/ 57084 h 253890"/>
                  <a:gd name="connsiteX44" fmla="*/ 41828 w 144426"/>
                  <a:gd name="connsiteY44" fmla="*/ 50600 h 253890"/>
                  <a:gd name="connsiteX45" fmla="*/ 79587 w 144426"/>
                  <a:gd name="connsiteY45" fmla="*/ 229227 h 253890"/>
                  <a:gd name="connsiteX46" fmla="*/ 97768 w 144426"/>
                  <a:gd name="connsiteY46" fmla="*/ 218039 h 253890"/>
                  <a:gd name="connsiteX47" fmla="*/ 97768 w 144426"/>
                  <a:gd name="connsiteY47" fmla="*/ 167438 h 253890"/>
                  <a:gd name="connsiteX48" fmla="*/ 49456 w 144426"/>
                  <a:gd name="connsiteY48" fmla="*/ 177228 h 253890"/>
                  <a:gd name="connsiteX49" fmla="*/ 33183 w 144426"/>
                  <a:gd name="connsiteY49" fmla="*/ 202909 h 253890"/>
                  <a:gd name="connsiteX50" fmla="*/ 40938 w 144426"/>
                  <a:gd name="connsiteY50" fmla="*/ 226302 h 253890"/>
                  <a:gd name="connsiteX51" fmla="*/ 61915 w 144426"/>
                  <a:gd name="connsiteY51" fmla="*/ 233804 h 253890"/>
                  <a:gd name="connsiteX52" fmla="*/ 79587 w 144426"/>
                  <a:gd name="connsiteY52" fmla="*/ 229227 h 25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4426" h="253890">
                    <a:moveTo>
                      <a:pt x="27843" y="165913"/>
                    </a:moveTo>
                    <a:cubicBezTo>
                      <a:pt x="46278" y="157140"/>
                      <a:pt x="69544" y="152563"/>
                      <a:pt x="97768" y="151928"/>
                    </a:cubicBezTo>
                    <a:lnTo>
                      <a:pt x="97768" y="143664"/>
                    </a:lnTo>
                    <a:cubicBezTo>
                      <a:pt x="97768" y="134510"/>
                      <a:pt x="96751" y="127263"/>
                      <a:pt x="94844" y="121924"/>
                    </a:cubicBezTo>
                    <a:cubicBezTo>
                      <a:pt x="92937" y="116584"/>
                      <a:pt x="89504" y="112770"/>
                      <a:pt x="84673" y="110354"/>
                    </a:cubicBezTo>
                    <a:cubicBezTo>
                      <a:pt x="79842" y="107939"/>
                      <a:pt x="73103" y="106667"/>
                      <a:pt x="64204" y="106667"/>
                    </a:cubicBezTo>
                    <a:cubicBezTo>
                      <a:pt x="54160" y="106667"/>
                      <a:pt x="45260" y="108066"/>
                      <a:pt x="37251" y="110863"/>
                    </a:cubicBezTo>
                    <a:cubicBezTo>
                      <a:pt x="29368" y="113660"/>
                      <a:pt x="21486" y="117220"/>
                      <a:pt x="13603" y="121288"/>
                    </a:cubicBezTo>
                    <a:lnTo>
                      <a:pt x="6230" y="106032"/>
                    </a:lnTo>
                    <a:cubicBezTo>
                      <a:pt x="8772" y="103870"/>
                      <a:pt x="13476" y="101073"/>
                      <a:pt x="20342" y="97513"/>
                    </a:cubicBezTo>
                    <a:cubicBezTo>
                      <a:pt x="27207" y="93954"/>
                      <a:pt x="35090" y="90902"/>
                      <a:pt x="44116" y="88105"/>
                    </a:cubicBezTo>
                    <a:cubicBezTo>
                      <a:pt x="53143" y="85308"/>
                      <a:pt x="62170" y="84037"/>
                      <a:pt x="71196" y="84037"/>
                    </a:cubicBezTo>
                    <a:cubicBezTo>
                      <a:pt x="85054" y="84037"/>
                      <a:pt x="96115" y="85944"/>
                      <a:pt x="104252" y="89758"/>
                    </a:cubicBezTo>
                    <a:cubicBezTo>
                      <a:pt x="112388" y="93572"/>
                      <a:pt x="118237" y="99675"/>
                      <a:pt x="121797" y="108066"/>
                    </a:cubicBezTo>
                    <a:cubicBezTo>
                      <a:pt x="125356" y="116457"/>
                      <a:pt x="127136" y="127772"/>
                      <a:pt x="127136" y="141884"/>
                    </a:cubicBezTo>
                    <a:lnTo>
                      <a:pt x="127136" y="236219"/>
                    </a:lnTo>
                    <a:lnTo>
                      <a:pt x="144427" y="236219"/>
                    </a:lnTo>
                    <a:lnTo>
                      <a:pt x="144427" y="249187"/>
                    </a:lnTo>
                    <a:cubicBezTo>
                      <a:pt x="140486" y="250204"/>
                      <a:pt x="135527" y="251094"/>
                      <a:pt x="129552" y="252111"/>
                    </a:cubicBezTo>
                    <a:cubicBezTo>
                      <a:pt x="123576" y="253128"/>
                      <a:pt x="118364" y="253637"/>
                      <a:pt x="113787" y="253637"/>
                    </a:cubicBezTo>
                    <a:cubicBezTo>
                      <a:pt x="108320" y="253637"/>
                      <a:pt x="104633" y="252747"/>
                      <a:pt x="102599" y="251094"/>
                    </a:cubicBezTo>
                    <a:cubicBezTo>
                      <a:pt x="100692" y="249441"/>
                      <a:pt x="99675" y="245754"/>
                      <a:pt x="99675" y="240033"/>
                    </a:cubicBezTo>
                    <a:lnTo>
                      <a:pt x="99675" y="230371"/>
                    </a:lnTo>
                    <a:cubicBezTo>
                      <a:pt x="93826" y="236219"/>
                      <a:pt x="86580" y="241686"/>
                      <a:pt x="78062" y="246517"/>
                    </a:cubicBezTo>
                    <a:cubicBezTo>
                      <a:pt x="69544" y="251475"/>
                      <a:pt x="59881" y="253891"/>
                      <a:pt x="49075" y="253891"/>
                    </a:cubicBezTo>
                    <a:cubicBezTo>
                      <a:pt x="34962" y="253891"/>
                      <a:pt x="23266" y="249823"/>
                      <a:pt x="13985" y="241686"/>
                    </a:cubicBezTo>
                    <a:cubicBezTo>
                      <a:pt x="4704" y="233549"/>
                      <a:pt x="0" y="221853"/>
                      <a:pt x="0" y="206596"/>
                    </a:cubicBezTo>
                    <a:cubicBezTo>
                      <a:pt x="254" y="188289"/>
                      <a:pt x="9408" y="174685"/>
                      <a:pt x="27843" y="165913"/>
                    </a:cubicBezTo>
                    <a:close/>
                    <a:moveTo>
                      <a:pt x="41828" y="50600"/>
                    </a:moveTo>
                    <a:cubicBezTo>
                      <a:pt x="34327" y="46278"/>
                      <a:pt x="28606" y="40429"/>
                      <a:pt x="24664" y="33055"/>
                    </a:cubicBezTo>
                    <a:cubicBezTo>
                      <a:pt x="20723" y="25681"/>
                      <a:pt x="18816" y="17672"/>
                      <a:pt x="18816" y="8772"/>
                    </a:cubicBezTo>
                    <a:cubicBezTo>
                      <a:pt x="18816" y="4450"/>
                      <a:pt x="19070" y="1526"/>
                      <a:pt x="19452" y="0"/>
                    </a:cubicBezTo>
                    <a:lnTo>
                      <a:pt x="34962" y="0"/>
                    </a:lnTo>
                    <a:cubicBezTo>
                      <a:pt x="34962" y="2161"/>
                      <a:pt x="35090" y="3941"/>
                      <a:pt x="35217" y="5340"/>
                    </a:cubicBezTo>
                    <a:cubicBezTo>
                      <a:pt x="35980" y="12841"/>
                      <a:pt x="39031" y="19325"/>
                      <a:pt x="44370" y="24919"/>
                    </a:cubicBezTo>
                    <a:cubicBezTo>
                      <a:pt x="49710" y="30513"/>
                      <a:pt x="57593" y="33310"/>
                      <a:pt x="68145" y="33310"/>
                    </a:cubicBezTo>
                    <a:cubicBezTo>
                      <a:pt x="78697" y="33310"/>
                      <a:pt x="86580" y="30513"/>
                      <a:pt x="91665" y="24792"/>
                    </a:cubicBezTo>
                    <a:cubicBezTo>
                      <a:pt x="96751" y="19070"/>
                      <a:pt x="99548" y="12586"/>
                      <a:pt x="100183" y="5340"/>
                    </a:cubicBezTo>
                    <a:cubicBezTo>
                      <a:pt x="100565" y="2543"/>
                      <a:pt x="100692" y="890"/>
                      <a:pt x="100438" y="0"/>
                    </a:cubicBezTo>
                    <a:lnTo>
                      <a:pt x="115694" y="0"/>
                    </a:lnTo>
                    <a:cubicBezTo>
                      <a:pt x="116075" y="3178"/>
                      <a:pt x="116330" y="5975"/>
                      <a:pt x="116330" y="8518"/>
                    </a:cubicBezTo>
                    <a:cubicBezTo>
                      <a:pt x="116330" y="17163"/>
                      <a:pt x="114295" y="25173"/>
                      <a:pt x="110354" y="32674"/>
                    </a:cubicBezTo>
                    <a:cubicBezTo>
                      <a:pt x="106286" y="40175"/>
                      <a:pt x="100692" y="46023"/>
                      <a:pt x="93318" y="50473"/>
                    </a:cubicBezTo>
                    <a:cubicBezTo>
                      <a:pt x="85944" y="54923"/>
                      <a:pt x="77553" y="57084"/>
                      <a:pt x="68145" y="57084"/>
                    </a:cubicBezTo>
                    <a:cubicBezTo>
                      <a:pt x="58101" y="57084"/>
                      <a:pt x="49329" y="54923"/>
                      <a:pt x="41828" y="50600"/>
                    </a:cubicBezTo>
                    <a:close/>
                    <a:moveTo>
                      <a:pt x="79587" y="229227"/>
                    </a:moveTo>
                    <a:cubicBezTo>
                      <a:pt x="86198" y="226048"/>
                      <a:pt x="92301" y="222361"/>
                      <a:pt x="97768" y="218039"/>
                    </a:cubicBezTo>
                    <a:lnTo>
                      <a:pt x="97768" y="167438"/>
                    </a:lnTo>
                    <a:cubicBezTo>
                      <a:pt x="76409" y="167438"/>
                      <a:pt x="60262" y="170744"/>
                      <a:pt x="49456" y="177228"/>
                    </a:cubicBezTo>
                    <a:cubicBezTo>
                      <a:pt x="38522" y="183839"/>
                      <a:pt x="33183" y="192357"/>
                      <a:pt x="33183" y="202909"/>
                    </a:cubicBezTo>
                    <a:cubicBezTo>
                      <a:pt x="33183" y="213462"/>
                      <a:pt x="35725" y="221217"/>
                      <a:pt x="40938" y="226302"/>
                    </a:cubicBezTo>
                    <a:cubicBezTo>
                      <a:pt x="46150" y="231261"/>
                      <a:pt x="53143" y="233804"/>
                      <a:pt x="61915" y="233804"/>
                    </a:cubicBezTo>
                    <a:cubicBezTo>
                      <a:pt x="67001" y="233931"/>
                      <a:pt x="72849" y="232405"/>
                      <a:pt x="79587" y="229227"/>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2" name="Freeform: Shape 44">
                <a:extLst>
                  <a:ext uri="{FF2B5EF4-FFF2-40B4-BE49-F238E27FC236}">
                    <a16:creationId xmlns:a16="http://schemas.microsoft.com/office/drawing/2014/main" id="{30253B96-C224-7460-5539-01C42D221C6B}"/>
                  </a:ext>
                </a:extLst>
              </p:cNvPr>
              <p:cNvSpPr/>
              <p:nvPr/>
            </p:nvSpPr>
            <p:spPr>
              <a:xfrm>
                <a:off x="2892911" y="1873147"/>
                <a:ext cx="106031" cy="208376"/>
              </a:xfrm>
              <a:custGeom>
                <a:avLst/>
                <a:gdLst>
                  <a:gd name="connsiteX0" fmla="*/ 29369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9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9"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700" y="200112"/>
                      <a:pt x="83274" y="203418"/>
                    </a:cubicBezTo>
                    <a:cubicBezTo>
                      <a:pt x="72849" y="206724"/>
                      <a:pt x="63187" y="208376"/>
                      <a:pt x="54669" y="208376"/>
                    </a:cubicBezTo>
                    <a:cubicBezTo>
                      <a:pt x="43226" y="208376"/>
                      <a:pt x="34835" y="205834"/>
                      <a:pt x="29369"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3" name="Freeform: Shape 45">
                <a:extLst>
                  <a:ext uri="{FF2B5EF4-FFF2-40B4-BE49-F238E27FC236}">
                    <a16:creationId xmlns:a16="http://schemas.microsoft.com/office/drawing/2014/main" id="{8050412A-4A16-A35E-560A-C07E2ADA6AD1}"/>
                  </a:ext>
                </a:extLst>
              </p:cNvPr>
              <p:cNvSpPr/>
              <p:nvPr/>
            </p:nvSpPr>
            <p:spPr>
              <a:xfrm>
                <a:off x="3016361" y="1911924"/>
                <a:ext cx="144426" cy="169853"/>
              </a:xfrm>
              <a:custGeom>
                <a:avLst/>
                <a:gdLst>
                  <a:gd name="connsiteX0" fmla="*/ 27843 w 144426"/>
                  <a:gd name="connsiteY0" fmla="*/ 81876 h 169853"/>
                  <a:gd name="connsiteX1" fmla="*/ 97768 w 144426"/>
                  <a:gd name="connsiteY1" fmla="*/ 67891 h 169853"/>
                  <a:gd name="connsiteX2" fmla="*/ 97768 w 144426"/>
                  <a:gd name="connsiteY2" fmla="*/ 59627 h 169853"/>
                  <a:gd name="connsiteX3" fmla="*/ 94844 w 144426"/>
                  <a:gd name="connsiteY3" fmla="*/ 37887 h 169853"/>
                  <a:gd name="connsiteX4" fmla="*/ 84673 w 144426"/>
                  <a:gd name="connsiteY4" fmla="*/ 26317 h 169853"/>
                  <a:gd name="connsiteX5" fmla="*/ 64204 w 144426"/>
                  <a:gd name="connsiteY5" fmla="*/ 22630 h 169853"/>
                  <a:gd name="connsiteX6" fmla="*/ 37251 w 144426"/>
                  <a:gd name="connsiteY6" fmla="*/ 26826 h 169853"/>
                  <a:gd name="connsiteX7" fmla="*/ 13604 w 144426"/>
                  <a:gd name="connsiteY7" fmla="*/ 37251 h 169853"/>
                  <a:gd name="connsiteX8" fmla="*/ 6230 w 144426"/>
                  <a:gd name="connsiteY8" fmla="*/ 21995 h 169853"/>
                  <a:gd name="connsiteX9" fmla="*/ 20342 w 144426"/>
                  <a:gd name="connsiteY9" fmla="*/ 13476 h 169853"/>
                  <a:gd name="connsiteX10" fmla="*/ 44116 w 144426"/>
                  <a:gd name="connsiteY10" fmla="*/ 4068 h 169853"/>
                  <a:gd name="connsiteX11" fmla="*/ 71196 w 144426"/>
                  <a:gd name="connsiteY11" fmla="*/ 0 h 169853"/>
                  <a:gd name="connsiteX12" fmla="*/ 104252 w 144426"/>
                  <a:gd name="connsiteY12" fmla="*/ 5721 h 169853"/>
                  <a:gd name="connsiteX13" fmla="*/ 121797 w 144426"/>
                  <a:gd name="connsiteY13" fmla="*/ 24029 h 169853"/>
                  <a:gd name="connsiteX14" fmla="*/ 127136 w 144426"/>
                  <a:gd name="connsiteY14" fmla="*/ 57847 h 169853"/>
                  <a:gd name="connsiteX15" fmla="*/ 127136 w 144426"/>
                  <a:gd name="connsiteY15" fmla="*/ 152182 h 169853"/>
                  <a:gd name="connsiteX16" fmla="*/ 144427 w 144426"/>
                  <a:gd name="connsiteY16" fmla="*/ 152182 h 169853"/>
                  <a:gd name="connsiteX17" fmla="*/ 144427 w 144426"/>
                  <a:gd name="connsiteY17" fmla="*/ 165150 h 169853"/>
                  <a:gd name="connsiteX18" fmla="*/ 129552 w 144426"/>
                  <a:gd name="connsiteY18" fmla="*/ 168074 h 169853"/>
                  <a:gd name="connsiteX19" fmla="*/ 113787 w 144426"/>
                  <a:gd name="connsiteY19" fmla="*/ 169600 h 169853"/>
                  <a:gd name="connsiteX20" fmla="*/ 102599 w 144426"/>
                  <a:gd name="connsiteY20" fmla="*/ 167057 h 169853"/>
                  <a:gd name="connsiteX21" fmla="*/ 99675 w 144426"/>
                  <a:gd name="connsiteY21" fmla="*/ 155996 h 169853"/>
                  <a:gd name="connsiteX22" fmla="*/ 99675 w 144426"/>
                  <a:gd name="connsiteY22" fmla="*/ 146334 h 169853"/>
                  <a:gd name="connsiteX23" fmla="*/ 78062 w 144426"/>
                  <a:gd name="connsiteY23" fmla="*/ 162480 h 169853"/>
                  <a:gd name="connsiteX24" fmla="*/ 49075 w 144426"/>
                  <a:gd name="connsiteY24" fmla="*/ 169854 h 169853"/>
                  <a:gd name="connsiteX25" fmla="*/ 13985 w 144426"/>
                  <a:gd name="connsiteY25" fmla="*/ 157649 h 169853"/>
                  <a:gd name="connsiteX26" fmla="*/ 0 w 144426"/>
                  <a:gd name="connsiteY26" fmla="*/ 122559 h 169853"/>
                  <a:gd name="connsiteX27" fmla="*/ 27843 w 144426"/>
                  <a:gd name="connsiteY27" fmla="*/ 81876 h 169853"/>
                  <a:gd name="connsiteX28" fmla="*/ 79587 w 144426"/>
                  <a:gd name="connsiteY28" fmla="*/ 145190 h 169853"/>
                  <a:gd name="connsiteX29" fmla="*/ 97768 w 144426"/>
                  <a:gd name="connsiteY29" fmla="*/ 134002 h 169853"/>
                  <a:gd name="connsiteX30" fmla="*/ 97768 w 144426"/>
                  <a:gd name="connsiteY30" fmla="*/ 83401 h 169853"/>
                  <a:gd name="connsiteX31" fmla="*/ 49456 w 144426"/>
                  <a:gd name="connsiteY31" fmla="*/ 93191 h 169853"/>
                  <a:gd name="connsiteX32" fmla="*/ 33183 w 144426"/>
                  <a:gd name="connsiteY32" fmla="*/ 118872 h 169853"/>
                  <a:gd name="connsiteX33" fmla="*/ 40938 w 144426"/>
                  <a:gd name="connsiteY33" fmla="*/ 142265 h 169853"/>
                  <a:gd name="connsiteX34" fmla="*/ 61915 w 144426"/>
                  <a:gd name="connsiteY34" fmla="*/ 149766 h 169853"/>
                  <a:gd name="connsiteX35" fmla="*/ 79587 w 144426"/>
                  <a:gd name="connsiteY35" fmla="*/ 145190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4426" h="169853">
                    <a:moveTo>
                      <a:pt x="27843" y="81876"/>
                    </a:moveTo>
                    <a:cubicBezTo>
                      <a:pt x="46278" y="73103"/>
                      <a:pt x="69544" y="68526"/>
                      <a:pt x="97768" y="67891"/>
                    </a:cubicBezTo>
                    <a:lnTo>
                      <a:pt x="97768" y="59627"/>
                    </a:lnTo>
                    <a:cubicBezTo>
                      <a:pt x="97768" y="50473"/>
                      <a:pt x="96751" y="43226"/>
                      <a:pt x="94844" y="37887"/>
                    </a:cubicBezTo>
                    <a:cubicBezTo>
                      <a:pt x="92937" y="32547"/>
                      <a:pt x="89504" y="28733"/>
                      <a:pt x="84673" y="26317"/>
                    </a:cubicBezTo>
                    <a:cubicBezTo>
                      <a:pt x="79842" y="23902"/>
                      <a:pt x="73103" y="22630"/>
                      <a:pt x="64204" y="22630"/>
                    </a:cubicBezTo>
                    <a:cubicBezTo>
                      <a:pt x="54160" y="22630"/>
                      <a:pt x="45260" y="24029"/>
                      <a:pt x="37251" y="26826"/>
                    </a:cubicBezTo>
                    <a:cubicBezTo>
                      <a:pt x="29368" y="29623"/>
                      <a:pt x="21486" y="33182"/>
                      <a:pt x="13604" y="37251"/>
                    </a:cubicBezTo>
                    <a:lnTo>
                      <a:pt x="6230" y="21995"/>
                    </a:lnTo>
                    <a:cubicBezTo>
                      <a:pt x="8772" y="19833"/>
                      <a:pt x="13476" y="17036"/>
                      <a:pt x="20342" y="13476"/>
                    </a:cubicBezTo>
                    <a:cubicBezTo>
                      <a:pt x="27207" y="9917"/>
                      <a:pt x="35090" y="6865"/>
                      <a:pt x="44116" y="4068"/>
                    </a:cubicBezTo>
                    <a:cubicBezTo>
                      <a:pt x="53143" y="1271"/>
                      <a:pt x="62170" y="0"/>
                      <a:pt x="71196" y="0"/>
                    </a:cubicBezTo>
                    <a:cubicBezTo>
                      <a:pt x="85054" y="0"/>
                      <a:pt x="96115" y="1907"/>
                      <a:pt x="104252" y="5721"/>
                    </a:cubicBezTo>
                    <a:cubicBezTo>
                      <a:pt x="112388" y="9535"/>
                      <a:pt x="118237" y="15638"/>
                      <a:pt x="121797" y="24029"/>
                    </a:cubicBezTo>
                    <a:cubicBezTo>
                      <a:pt x="125356" y="32420"/>
                      <a:pt x="127136" y="43735"/>
                      <a:pt x="127136" y="57847"/>
                    </a:cubicBezTo>
                    <a:lnTo>
                      <a:pt x="127136" y="152182"/>
                    </a:lnTo>
                    <a:lnTo>
                      <a:pt x="144427" y="152182"/>
                    </a:lnTo>
                    <a:lnTo>
                      <a:pt x="144427" y="165150"/>
                    </a:lnTo>
                    <a:cubicBezTo>
                      <a:pt x="140486" y="166167"/>
                      <a:pt x="135527" y="167057"/>
                      <a:pt x="129552" y="168074"/>
                    </a:cubicBezTo>
                    <a:cubicBezTo>
                      <a:pt x="123576" y="169091"/>
                      <a:pt x="118364" y="169600"/>
                      <a:pt x="113787" y="169600"/>
                    </a:cubicBezTo>
                    <a:cubicBezTo>
                      <a:pt x="108320" y="169600"/>
                      <a:pt x="104633" y="168710"/>
                      <a:pt x="102599" y="167057"/>
                    </a:cubicBezTo>
                    <a:cubicBezTo>
                      <a:pt x="100692" y="165404"/>
                      <a:pt x="99675" y="161717"/>
                      <a:pt x="99675" y="155996"/>
                    </a:cubicBezTo>
                    <a:lnTo>
                      <a:pt x="99675" y="146334"/>
                    </a:lnTo>
                    <a:cubicBezTo>
                      <a:pt x="93827" y="152182"/>
                      <a:pt x="86580" y="157649"/>
                      <a:pt x="78062" y="162480"/>
                    </a:cubicBezTo>
                    <a:cubicBezTo>
                      <a:pt x="69544" y="167438"/>
                      <a:pt x="59881" y="169854"/>
                      <a:pt x="49075" y="169854"/>
                    </a:cubicBezTo>
                    <a:cubicBezTo>
                      <a:pt x="34962" y="169854"/>
                      <a:pt x="23266" y="165786"/>
                      <a:pt x="13985" y="157649"/>
                    </a:cubicBezTo>
                    <a:cubicBezTo>
                      <a:pt x="4704" y="149512"/>
                      <a:pt x="0" y="137816"/>
                      <a:pt x="0" y="122559"/>
                    </a:cubicBezTo>
                    <a:cubicBezTo>
                      <a:pt x="254" y="104252"/>
                      <a:pt x="9408" y="90648"/>
                      <a:pt x="27843" y="81876"/>
                    </a:cubicBezTo>
                    <a:close/>
                    <a:moveTo>
                      <a:pt x="79587" y="145190"/>
                    </a:moveTo>
                    <a:cubicBezTo>
                      <a:pt x="86198" y="142011"/>
                      <a:pt x="92301" y="138324"/>
                      <a:pt x="97768" y="134002"/>
                    </a:cubicBezTo>
                    <a:lnTo>
                      <a:pt x="97768" y="83401"/>
                    </a:lnTo>
                    <a:cubicBezTo>
                      <a:pt x="76409" y="83401"/>
                      <a:pt x="60263" y="86707"/>
                      <a:pt x="49456" y="93191"/>
                    </a:cubicBezTo>
                    <a:cubicBezTo>
                      <a:pt x="38522" y="99802"/>
                      <a:pt x="33183" y="108320"/>
                      <a:pt x="33183" y="118872"/>
                    </a:cubicBezTo>
                    <a:cubicBezTo>
                      <a:pt x="33183" y="129425"/>
                      <a:pt x="35725" y="137180"/>
                      <a:pt x="40938" y="142265"/>
                    </a:cubicBezTo>
                    <a:cubicBezTo>
                      <a:pt x="46151" y="147224"/>
                      <a:pt x="53143" y="149766"/>
                      <a:pt x="61915" y="149766"/>
                    </a:cubicBezTo>
                    <a:cubicBezTo>
                      <a:pt x="67128" y="149894"/>
                      <a:pt x="72976" y="148368"/>
                      <a:pt x="79587" y="14519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4" name="Freeform: Shape 46">
                <a:extLst>
                  <a:ext uri="{FF2B5EF4-FFF2-40B4-BE49-F238E27FC236}">
                    <a16:creationId xmlns:a16="http://schemas.microsoft.com/office/drawing/2014/main" id="{C64A36E8-BF0A-77D6-8B83-D3074FE3466A}"/>
                  </a:ext>
                </a:extLst>
              </p:cNvPr>
              <p:cNvSpPr/>
              <p:nvPr/>
            </p:nvSpPr>
            <p:spPr>
              <a:xfrm>
                <a:off x="3177442" y="1873147"/>
                <a:ext cx="106031" cy="208376"/>
              </a:xfrm>
              <a:custGeom>
                <a:avLst/>
                <a:gdLst>
                  <a:gd name="connsiteX0" fmla="*/ 29368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8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8"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699" y="200112"/>
                      <a:pt x="83274" y="203418"/>
                    </a:cubicBezTo>
                    <a:cubicBezTo>
                      <a:pt x="72849" y="206724"/>
                      <a:pt x="63187" y="208376"/>
                      <a:pt x="54669" y="208376"/>
                    </a:cubicBezTo>
                    <a:cubicBezTo>
                      <a:pt x="43099" y="208376"/>
                      <a:pt x="34835" y="205834"/>
                      <a:pt x="29368"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5" name="Freeform: Shape 47">
                <a:extLst>
                  <a:ext uri="{FF2B5EF4-FFF2-40B4-BE49-F238E27FC236}">
                    <a16:creationId xmlns:a16="http://schemas.microsoft.com/office/drawing/2014/main" id="{87887C04-5C52-C447-605E-20AE47D7A3B5}"/>
                  </a:ext>
                </a:extLst>
              </p:cNvPr>
              <p:cNvSpPr/>
              <p:nvPr/>
            </p:nvSpPr>
            <p:spPr>
              <a:xfrm>
                <a:off x="3300510" y="1911034"/>
                <a:ext cx="135145" cy="170871"/>
              </a:xfrm>
              <a:custGeom>
                <a:avLst/>
                <a:gdLst>
                  <a:gd name="connsiteX0" fmla="*/ 18689 w 135145"/>
                  <a:gd name="connsiteY0" fmla="*/ 147605 h 170871"/>
                  <a:gd name="connsiteX1" fmla="*/ 0 w 135145"/>
                  <a:gd name="connsiteY1" fmla="*/ 85563 h 170871"/>
                  <a:gd name="connsiteX2" fmla="*/ 9662 w 135145"/>
                  <a:gd name="connsiteY2" fmla="*/ 40556 h 170871"/>
                  <a:gd name="connsiteX3" fmla="*/ 36869 w 135145"/>
                  <a:gd name="connsiteY3" fmla="*/ 10552 h 170871"/>
                  <a:gd name="connsiteX4" fmla="*/ 76663 w 135145"/>
                  <a:gd name="connsiteY4" fmla="*/ 0 h 170871"/>
                  <a:gd name="connsiteX5" fmla="*/ 119127 w 135145"/>
                  <a:gd name="connsiteY5" fmla="*/ 15129 h 170871"/>
                  <a:gd name="connsiteX6" fmla="*/ 135146 w 135145"/>
                  <a:gd name="connsiteY6" fmla="*/ 58483 h 170871"/>
                  <a:gd name="connsiteX7" fmla="*/ 133112 w 135145"/>
                  <a:gd name="connsiteY7" fmla="*/ 85817 h 170871"/>
                  <a:gd name="connsiteX8" fmla="*/ 32038 w 135145"/>
                  <a:gd name="connsiteY8" fmla="*/ 85817 h 170871"/>
                  <a:gd name="connsiteX9" fmla="*/ 45515 w 135145"/>
                  <a:gd name="connsiteY9" fmla="*/ 132730 h 170871"/>
                  <a:gd name="connsiteX10" fmla="*/ 82257 w 135145"/>
                  <a:gd name="connsiteY10" fmla="*/ 150529 h 170871"/>
                  <a:gd name="connsiteX11" fmla="*/ 106794 w 135145"/>
                  <a:gd name="connsiteY11" fmla="*/ 146334 h 170871"/>
                  <a:gd name="connsiteX12" fmla="*/ 126628 w 135145"/>
                  <a:gd name="connsiteY12" fmla="*/ 136163 h 170871"/>
                  <a:gd name="connsiteX13" fmla="*/ 132222 w 135145"/>
                  <a:gd name="connsiteY13" fmla="*/ 149131 h 170871"/>
                  <a:gd name="connsiteX14" fmla="*/ 106921 w 135145"/>
                  <a:gd name="connsiteY14" fmla="*/ 164387 h 170871"/>
                  <a:gd name="connsiteX15" fmla="*/ 72849 w 135145"/>
                  <a:gd name="connsiteY15" fmla="*/ 170871 h 170871"/>
                  <a:gd name="connsiteX16" fmla="*/ 18689 w 135145"/>
                  <a:gd name="connsiteY16" fmla="*/ 147605 h 170871"/>
                  <a:gd name="connsiteX17" fmla="*/ 102853 w 135145"/>
                  <a:gd name="connsiteY17" fmla="*/ 70306 h 170871"/>
                  <a:gd name="connsiteX18" fmla="*/ 103743 w 135145"/>
                  <a:gd name="connsiteY18" fmla="*/ 57720 h 170871"/>
                  <a:gd name="connsiteX19" fmla="*/ 95606 w 135145"/>
                  <a:gd name="connsiteY19" fmla="*/ 27589 h 170871"/>
                  <a:gd name="connsiteX20" fmla="*/ 71069 w 135145"/>
                  <a:gd name="connsiteY20" fmla="*/ 16528 h 170871"/>
                  <a:gd name="connsiteX21" fmla="*/ 43862 w 135145"/>
                  <a:gd name="connsiteY21" fmla="*/ 28860 h 170871"/>
                  <a:gd name="connsiteX22" fmla="*/ 32293 w 135145"/>
                  <a:gd name="connsiteY22" fmla="*/ 70306 h 170871"/>
                  <a:gd name="connsiteX23" fmla="*/ 102853 w 135145"/>
                  <a:gd name="connsiteY23" fmla="*/ 70306 h 17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5145" h="170871">
                    <a:moveTo>
                      <a:pt x="18689" y="147605"/>
                    </a:moveTo>
                    <a:cubicBezTo>
                      <a:pt x="6230" y="132095"/>
                      <a:pt x="0" y="111499"/>
                      <a:pt x="0" y="85563"/>
                    </a:cubicBezTo>
                    <a:cubicBezTo>
                      <a:pt x="0" y="68527"/>
                      <a:pt x="3178" y="53524"/>
                      <a:pt x="9662" y="40556"/>
                    </a:cubicBezTo>
                    <a:cubicBezTo>
                      <a:pt x="16146" y="27589"/>
                      <a:pt x="25173" y="17672"/>
                      <a:pt x="36869" y="10552"/>
                    </a:cubicBezTo>
                    <a:cubicBezTo>
                      <a:pt x="48566" y="3433"/>
                      <a:pt x="61788" y="0"/>
                      <a:pt x="76663" y="0"/>
                    </a:cubicBezTo>
                    <a:cubicBezTo>
                      <a:pt x="94844" y="0"/>
                      <a:pt x="109083" y="5085"/>
                      <a:pt x="119127" y="15129"/>
                    </a:cubicBezTo>
                    <a:cubicBezTo>
                      <a:pt x="129170" y="25173"/>
                      <a:pt x="134510" y="39667"/>
                      <a:pt x="135146" y="58483"/>
                    </a:cubicBezTo>
                    <a:cubicBezTo>
                      <a:pt x="135146" y="70433"/>
                      <a:pt x="134510" y="79587"/>
                      <a:pt x="133112" y="85817"/>
                    </a:cubicBezTo>
                    <a:lnTo>
                      <a:pt x="32038" y="85817"/>
                    </a:lnTo>
                    <a:cubicBezTo>
                      <a:pt x="32420" y="105269"/>
                      <a:pt x="36869" y="120779"/>
                      <a:pt x="45515" y="132730"/>
                    </a:cubicBezTo>
                    <a:cubicBezTo>
                      <a:pt x="54160" y="144554"/>
                      <a:pt x="66365" y="150529"/>
                      <a:pt x="82257" y="150529"/>
                    </a:cubicBezTo>
                    <a:cubicBezTo>
                      <a:pt x="90140" y="150529"/>
                      <a:pt x="98276" y="149131"/>
                      <a:pt x="106794" y="146334"/>
                    </a:cubicBezTo>
                    <a:cubicBezTo>
                      <a:pt x="115312" y="143537"/>
                      <a:pt x="121924" y="140104"/>
                      <a:pt x="126628" y="136163"/>
                    </a:cubicBezTo>
                    <a:lnTo>
                      <a:pt x="132222" y="149131"/>
                    </a:lnTo>
                    <a:cubicBezTo>
                      <a:pt x="126500" y="154979"/>
                      <a:pt x="118109" y="160065"/>
                      <a:pt x="106921" y="164387"/>
                    </a:cubicBezTo>
                    <a:cubicBezTo>
                      <a:pt x="95734" y="168710"/>
                      <a:pt x="84418" y="170871"/>
                      <a:pt x="72849" y="170871"/>
                    </a:cubicBezTo>
                    <a:cubicBezTo>
                      <a:pt x="49202" y="170871"/>
                      <a:pt x="31021" y="163116"/>
                      <a:pt x="18689" y="147605"/>
                    </a:cubicBezTo>
                    <a:close/>
                    <a:moveTo>
                      <a:pt x="102853" y="70306"/>
                    </a:moveTo>
                    <a:cubicBezTo>
                      <a:pt x="103489" y="66238"/>
                      <a:pt x="103743" y="62043"/>
                      <a:pt x="103743" y="57720"/>
                    </a:cubicBezTo>
                    <a:cubicBezTo>
                      <a:pt x="103489" y="45006"/>
                      <a:pt x="100819" y="34962"/>
                      <a:pt x="95606" y="27589"/>
                    </a:cubicBezTo>
                    <a:cubicBezTo>
                      <a:pt x="90394" y="20215"/>
                      <a:pt x="82257" y="16528"/>
                      <a:pt x="71069" y="16528"/>
                    </a:cubicBezTo>
                    <a:cubicBezTo>
                      <a:pt x="59754" y="16528"/>
                      <a:pt x="50600" y="20596"/>
                      <a:pt x="43862" y="28860"/>
                    </a:cubicBezTo>
                    <a:cubicBezTo>
                      <a:pt x="37124" y="37124"/>
                      <a:pt x="33183" y="50854"/>
                      <a:pt x="32293" y="70306"/>
                    </a:cubicBezTo>
                    <a:lnTo>
                      <a:pt x="102853" y="70306"/>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6" name="Freeform: Shape 48">
                <a:extLst>
                  <a:ext uri="{FF2B5EF4-FFF2-40B4-BE49-F238E27FC236}">
                    <a16:creationId xmlns:a16="http://schemas.microsoft.com/office/drawing/2014/main" id="{825E22B4-04B9-398C-7F5B-F4961D2192C7}"/>
                  </a:ext>
                </a:extLst>
              </p:cNvPr>
              <p:cNvSpPr/>
              <p:nvPr/>
            </p:nvSpPr>
            <p:spPr>
              <a:xfrm>
                <a:off x="3531517" y="1858272"/>
                <a:ext cx="169218" cy="220454"/>
              </a:xfrm>
              <a:custGeom>
                <a:avLst/>
                <a:gdLst>
                  <a:gd name="connsiteX0" fmla="*/ 24283 w 169218"/>
                  <a:gd name="connsiteY0" fmla="*/ 20215 h 220454"/>
                  <a:gd name="connsiteX1" fmla="*/ 1399 w 169218"/>
                  <a:gd name="connsiteY1" fmla="*/ 16655 h 220454"/>
                  <a:gd name="connsiteX2" fmla="*/ 1399 w 169218"/>
                  <a:gd name="connsiteY2" fmla="*/ 2034 h 220454"/>
                  <a:gd name="connsiteX3" fmla="*/ 40429 w 169218"/>
                  <a:gd name="connsiteY3" fmla="*/ 2034 h 220454"/>
                  <a:gd name="connsiteX4" fmla="*/ 61280 w 169218"/>
                  <a:gd name="connsiteY4" fmla="*/ 1144 h 220454"/>
                  <a:gd name="connsiteX5" fmla="*/ 91284 w 169218"/>
                  <a:gd name="connsiteY5" fmla="*/ 0 h 220454"/>
                  <a:gd name="connsiteX6" fmla="*/ 151546 w 169218"/>
                  <a:gd name="connsiteY6" fmla="*/ 15892 h 220454"/>
                  <a:gd name="connsiteX7" fmla="*/ 169218 w 169218"/>
                  <a:gd name="connsiteY7" fmla="*/ 62932 h 220454"/>
                  <a:gd name="connsiteX8" fmla="*/ 158412 w 169218"/>
                  <a:gd name="connsiteY8" fmla="*/ 103743 h 220454"/>
                  <a:gd name="connsiteX9" fmla="*/ 128280 w 169218"/>
                  <a:gd name="connsiteY9" fmla="*/ 130187 h 220454"/>
                  <a:gd name="connsiteX10" fmla="*/ 84037 w 169218"/>
                  <a:gd name="connsiteY10" fmla="*/ 139341 h 220454"/>
                  <a:gd name="connsiteX11" fmla="*/ 66747 w 169218"/>
                  <a:gd name="connsiteY11" fmla="*/ 138960 h 220454"/>
                  <a:gd name="connsiteX12" fmla="*/ 55813 w 169218"/>
                  <a:gd name="connsiteY12" fmla="*/ 138197 h 220454"/>
                  <a:gd name="connsiteX13" fmla="*/ 55813 w 169218"/>
                  <a:gd name="connsiteY13" fmla="*/ 202909 h 220454"/>
                  <a:gd name="connsiteX14" fmla="*/ 96115 w 169218"/>
                  <a:gd name="connsiteY14" fmla="*/ 206088 h 220454"/>
                  <a:gd name="connsiteX15" fmla="*/ 96115 w 169218"/>
                  <a:gd name="connsiteY15" fmla="*/ 220454 h 220454"/>
                  <a:gd name="connsiteX16" fmla="*/ 0 w 169218"/>
                  <a:gd name="connsiteY16" fmla="*/ 220454 h 220454"/>
                  <a:gd name="connsiteX17" fmla="*/ 0 w 169218"/>
                  <a:gd name="connsiteY17" fmla="*/ 206088 h 220454"/>
                  <a:gd name="connsiteX18" fmla="*/ 24410 w 169218"/>
                  <a:gd name="connsiteY18" fmla="*/ 203164 h 220454"/>
                  <a:gd name="connsiteX19" fmla="*/ 24410 w 169218"/>
                  <a:gd name="connsiteY19" fmla="*/ 20215 h 220454"/>
                  <a:gd name="connsiteX20" fmla="*/ 84037 w 169218"/>
                  <a:gd name="connsiteY20" fmla="*/ 123322 h 220454"/>
                  <a:gd name="connsiteX21" fmla="*/ 121797 w 169218"/>
                  <a:gd name="connsiteY21" fmla="*/ 109210 h 220454"/>
                  <a:gd name="connsiteX22" fmla="*/ 136290 w 169218"/>
                  <a:gd name="connsiteY22" fmla="*/ 63060 h 220454"/>
                  <a:gd name="connsiteX23" fmla="*/ 123703 w 169218"/>
                  <a:gd name="connsiteY23" fmla="*/ 26826 h 220454"/>
                  <a:gd name="connsiteX24" fmla="*/ 84291 w 169218"/>
                  <a:gd name="connsiteY24" fmla="*/ 15765 h 220454"/>
                  <a:gd name="connsiteX25" fmla="*/ 64331 w 169218"/>
                  <a:gd name="connsiteY25" fmla="*/ 16909 h 220454"/>
                  <a:gd name="connsiteX26" fmla="*/ 55813 w 169218"/>
                  <a:gd name="connsiteY26" fmla="*/ 17545 h 220454"/>
                  <a:gd name="connsiteX27" fmla="*/ 55813 w 169218"/>
                  <a:gd name="connsiteY27" fmla="*/ 121924 h 220454"/>
                  <a:gd name="connsiteX28" fmla="*/ 84037 w 169218"/>
                  <a:gd name="connsiteY28" fmla="*/ 123322 h 22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9218" h="220454">
                    <a:moveTo>
                      <a:pt x="24283" y="20215"/>
                    </a:moveTo>
                    <a:lnTo>
                      <a:pt x="1399" y="16655"/>
                    </a:lnTo>
                    <a:lnTo>
                      <a:pt x="1399" y="2034"/>
                    </a:lnTo>
                    <a:lnTo>
                      <a:pt x="40429" y="2034"/>
                    </a:lnTo>
                    <a:cubicBezTo>
                      <a:pt x="47422" y="2034"/>
                      <a:pt x="54414" y="1780"/>
                      <a:pt x="61280" y="1144"/>
                    </a:cubicBezTo>
                    <a:cubicBezTo>
                      <a:pt x="71832" y="381"/>
                      <a:pt x="81876" y="0"/>
                      <a:pt x="91284" y="0"/>
                    </a:cubicBezTo>
                    <a:cubicBezTo>
                      <a:pt x="119635" y="254"/>
                      <a:pt x="139723" y="5467"/>
                      <a:pt x="151546" y="15892"/>
                    </a:cubicBezTo>
                    <a:cubicBezTo>
                      <a:pt x="163243" y="26317"/>
                      <a:pt x="169218" y="41955"/>
                      <a:pt x="169218" y="62932"/>
                    </a:cubicBezTo>
                    <a:cubicBezTo>
                      <a:pt x="169218" y="78570"/>
                      <a:pt x="165531" y="92174"/>
                      <a:pt x="158412" y="103743"/>
                    </a:cubicBezTo>
                    <a:cubicBezTo>
                      <a:pt x="151165" y="115313"/>
                      <a:pt x="141121" y="124085"/>
                      <a:pt x="128280" y="130187"/>
                    </a:cubicBezTo>
                    <a:cubicBezTo>
                      <a:pt x="115440" y="136290"/>
                      <a:pt x="100692" y="139341"/>
                      <a:pt x="84037" y="139341"/>
                    </a:cubicBezTo>
                    <a:cubicBezTo>
                      <a:pt x="78316" y="139341"/>
                      <a:pt x="72595" y="139214"/>
                      <a:pt x="66747" y="138960"/>
                    </a:cubicBezTo>
                    <a:cubicBezTo>
                      <a:pt x="60898" y="138706"/>
                      <a:pt x="57211" y="138451"/>
                      <a:pt x="55813" y="138197"/>
                    </a:cubicBezTo>
                    <a:lnTo>
                      <a:pt x="55813" y="202909"/>
                    </a:lnTo>
                    <a:lnTo>
                      <a:pt x="96115" y="206088"/>
                    </a:lnTo>
                    <a:lnTo>
                      <a:pt x="96115" y="220454"/>
                    </a:lnTo>
                    <a:lnTo>
                      <a:pt x="0" y="220454"/>
                    </a:lnTo>
                    <a:lnTo>
                      <a:pt x="0" y="206088"/>
                    </a:lnTo>
                    <a:lnTo>
                      <a:pt x="24410" y="203164"/>
                    </a:lnTo>
                    <a:lnTo>
                      <a:pt x="24410" y="20215"/>
                    </a:lnTo>
                    <a:close/>
                    <a:moveTo>
                      <a:pt x="84037" y="123322"/>
                    </a:moveTo>
                    <a:cubicBezTo>
                      <a:pt x="99548" y="123322"/>
                      <a:pt x="112134" y="118618"/>
                      <a:pt x="121797" y="109210"/>
                    </a:cubicBezTo>
                    <a:cubicBezTo>
                      <a:pt x="131459" y="99802"/>
                      <a:pt x="136290" y="84418"/>
                      <a:pt x="136290" y="63060"/>
                    </a:cubicBezTo>
                    <a:cubicBezTo>
                      <a:pt x="136290" y="46278"/>
                      <a:pt x="132095" y="34073"/>
                      <a:pt x="123703" y="26826"/>
                    </a:cubicBezTo>
                    <a:cubicBezTo>
                      <a:pt x="115312" y="19452"/>
                      <a:pt x="102090" y="15765"/>
                      <a:pt x="84291" y="15765"/>
                    </a:cubicBezTo>
                    <a:cubicBezTo>
                      <a:pt x="78062" y="15765"/>
                      <a:pt x="71323" y="16146"/>
                      <a:pt x="64331" y="16909"/>
                    </a:cubicBezTo>
                    <a:cubicBezTo>
                      <a:pt x="60008" y="17291"/>
                      <a:pt x="57211" y="17545"/>
                      <a:pt x="55813" y="17545"/>
                    </a:cubicBezTo>
                    <a:lnTo>
                      <a:pt x="55813" y="121924"/>
                    </a:lnTo>
                    <a:cubicBezTo>
                      <a:pt x="61280" y="122941"/>
                      <a:pt x="70688" y="123322"/>
                      <a:pt x="84037" y="123322"/>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7" name="Freeform: Shape 49">
                <a:extLst>
                  <a:ext uri="{FF2B5EF4-FFF2-40B4-BE49-F238E27FC236}">
                    <a16:creationId xmlns:a16="http://schemas.microsoft.com/office/drawing/2014/main" id="{122FD677-8738-9C4A-31C0-CA17E6BE5E93}"/>
                  </a:ext>
                </a:extLst>
              </p:cNvPr>
              <p:cNvSpPr/>
              <p:nvPr/>
            </p:nvSpPr>
            <p:spPr>
              <a:xfrm>
                <a:off x="3718661" y="1911924"/>
                <a:ext cx="164768" cy="169853"/>
              </a:xfrm>
              <a:custGeom>
                <a:avLst/>
                <a:gdLst>
                  <a:gd name="connsiteX0" fmla="*/ 124085 w 164768"/>
                  <a:gd name="connsiteY0" fmla="*/ 166040 h 169853"/>
                  <a:gd name="connsiteX1" fmla="*/ 120144 w 164768"/>
                  <a:gd name="connsiteY1" fmla="*/ 155488 h 169853"/>
                  <a:gd name="connsiteX2" fmla="*/ 120144 w 164768"/>
                  <a:gd name="connsiteY2" fmla="*/ 145444 h 169853"/>
                  <a:gd name="connsiteX3" fmla="*/ 95861 w 164768"/>
                  <a:gd name="connsiteY3" fmla="*/ 162480 h 169853"/>
                  <a:gd name="connsiteX4" fmla="*/ 66619 w 164768"/>
                  <a:gd name="connsiteY4" fmla="*/ 169854 h 169853"/>
                  <a:gd name="connsiteX5" fmla="*/ 27843 w 164768"/>
                  <a:gd name="connsiteY5" fmla="*/ 155106 h 169853"/>
                  <a:gd name="connsiteX6" fmla="*/ 16400 w 164768"/>
                  <a:gd name="connsiteY6" fmla="*/ 106667 h 169853"/>
                  <a:gd name="connsiteX7" fmla="*/ 16400 w 164768"/>
                  <a:gd name="connsiteY7" fmla="*/ 21486 h 169853"/>
                  <a:gd name="connsiteX8" fmla="*/ 0 w 164768"/>
                  <a:gd name="connsiteY8" fmla="*/ 16782 h 169853"/>
                  <a:gd name="connsiteX9" fmla="*/ 0 w 164768"/>
                  <a:gd name="connsiteY9" fmla="*/ 3814 h 169853"/>
                  <a:gd name="connsiteX10" fmla="*/ 41192 w 164768"/>
                  <a:gd name="connsiteY10" fmla="*/ 0 h 169853"/>
                  <a:gd name="connsiteX11" fmla="*/ 41446 w 164768"/>
                  <a:gd name="connsiteY11" fmla="*/ 0 h 169853"/>
                  <a:gd name="connsiteX12" fmla="*/ 47040 w 164768"/>
                  <a:gd name="connsiteY12" fmla="*/ 3560 h 169853"/>
                  <a:gd name="connsiteX13" fmla="*/ 47040 w 164768"/>
                  <a:gd name="connsiteY13" fmla="*/ 104379 h 169853"/>
                  <a:gd name="connsiteX14" fmla="*/ 49583 w 164768"/>
                  <a:gd name="connsiteY14" fmla="*/ 130950 h 169853"/>
                  <a:gd name="connsiteX15" fmla="*/ 58355 w 164768"/>
                  <a:gd name="connsiteY15" fmla="*/ 145062 h 169853"/>
                  <a:gd name="connsiteX16" fmla="*/ 76790 w 164768"/>
                  <a:gd name="connsiteY16" fmla="*/ 149639 h 169853"/>
                  <a:gd name="connsiteX17" fmla="*/ 98785 w 164768"/>
                  <a:gd name="connsiteY17" fmla="*/ 144681 h 169853"/>
                  <a:gd name="connsiteX18" fmla="*/ 116711 w 164768"/>
                  <a:gd name="connsiteY18" fmla="*/ 132984 h 169853"/>
                  <a:gd name="connsiteX19" fmla="*/ 116711 w 164768"/>
                  <a:gd name="connsiteY19" fmla="*/ 21613 h 169853"/>
                  <a:gd name="connsiteX20" fmla="*/ 95479 w 164768"/>
                  <a:gd name="connsiteY20" fmla="*/ 16909 h 169853"/>
                  <a:gd name="connsiteX21" fmla="*/ 95479 w 164768"/>
                  <a:gd name="connsiteY21" fmla="*/ 3941 h 169853"/>
                  <a:gd name="connsiteX22" fmla="*/ 140104 w 164768"/>
                  <a:gd name="connsiteY22" fmla="*/ 127 h 169853"/>
                  <a:gd name="connsiteX23" fmla="*/ 140358 w 164768"/>
                  <a:gd name="connsiteY23" fmla="*/ 127 h 169853"/>
                  <a:gd name="connsiteX24" fmla="*/ 147097 w 164768"/>
                  <a:gd name="connsiteY24" fmla="*/ 3687 h 169853"/>
                  <a:gd name="connsiteX25" fmla="*/ 147097 w 164768"/>
                  <a:gd name="connsiteY25" fmla="*/ 151801 h 169853"/>
                  <a:gd name="connsiteX26" fmla="*/ 164768 w 164768"/>
                  <a:gd name="connsiteY26" fmla="*/ 151801 h 169853"/>
                  <a:gd name="connsiteX27" fmla="*/ 164514 w 164768"/>
                  <a:gd name="connsiteY27" fmla="*/ 165023 h 169853"/>
                  <a:gd name="connsiteX28" fmla="*/ 150275 w 164768"/>
                  <a:gd name="connsiteY28" fmla="*/ 168201 h 169853"/>
                  <a:gd name="connsiteX29" fmla="*/ 136290 w 164768"/>
                  <a:gd name="connsiteY29" fmla="*/ 169345 h 169853"/>
                  <a:gd name="connsiteX30" fmla="*/ 124085 w 164768"/>
                  <a:gd name="connsiteY30" fmla="*/ 166040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4768" h="169853">
                    <a:moveTo>
                      <a:pt x="124085" y="166040"/>
                    </a:moveTo>
                    <a:cubicBezTo>
                      <a:pt x="121415" y="163879"/>
                      <a:pt x="120144" y="160319"/>
                      <a:pt x="120144" y="155488"/>
                    </a:cubicBezTo>
                    <a:lnTo>
                      <a:pt x="120144" y="145444"/>
                    </a:lnTo>
                    <a:cubicBezTo>
                      <a:pt x="113660" y="151928"/>
                      <a:pt x="105650" y="157649"/>
                      <a:pt x="95861" y="162480"/>
                    </a:cubicBezTo>
                    <a:cubicBezTo>
                      <a:pt x="86198" y="167438"/>
                      <a:pt x="76409" y="169854"/>
                      <a:pt x="66619" y="169854"/>
                    </a:cubicBezTo>
                    <a:cubicBezTo>
                      <a:pt x="48439" y="169854"/>
                      <a:pt x="35471" y="164896"/>
                      <a:pt x="27843" y="155106"/>
                    </a:cubicBezTo>
                    <a:cubicBezTo>
                      <a:pt x="20215" y="145317"/>
                      <a:pt x="16400" y="129170"/>
                      <a:pt x="16400" y="106667"/>
                    </a:cubicBezTo>
                    <a:lnTo>
                      <a:pt x="16400" y="21486"/>
                    </a:lnTo>
                    <a:lnTo>
                      <a:pt x="0" y="16782"/>
                    </a:lnTo>
                    <a:lnTo>
                      <a:pt x="0" y="3814"/>
                    </a:lnTo>
                    <a:lnTo>
                      <a:pt x="41192" y="0"/>
                    </a:lnTo>
                    <a:lnTo>
                      <a:pt x="41446" y="0"/>
                    </a:lnTo>
                    <a:lnTo>
                      <a:pt x="47040" y="3560"/>
                    </a:lnTo>
                    <a:lnTo>
                      <a:pt x="47040" y="104379"/>
                    </a:lnTo>
                    <a:cubicBezTo>
                      <a:pt x="47040" y="115694"/>
                      <a:pt x="47930" y="124593"/>
                      <a:pt x="49583" y="130950"/>
                    </a:cubicBezTo>
                    <a:cubicBezTo>
                      <a:pt x="51236" y="137307"/>
                      <a:pt x="54160" y="142011"/>
                      <a:pt x="58355" y="145062"/>
                    </a:cubicBezTo>
                    <a:cubicBezTo>
                      <a:pt x="62551" y="148114"/>
                      <a:pt x="68653" y="149639"/>
                      <a:pt x="76790" y="149639"/>
                    </a:cubicBezTo>
                    <a:cubicBezTo>
                      <a:pt x="84673" y="149639"/>
                      <a:pt x="91919" y="147987"/>
                      <a:pt x="98785" y="144681"/>
                    </a:cubicBezTo>
                    <a:cubicBezTo>
                      <a:pt x="105650" y="141375"/>
                      <a:pt x="111626" y="137434"/>
                      <a:pt x="116711" y="132984"/>
                    </a:cubicBezTo>
                    <a:lnTo>
                      <a:pt x="116711" y="21613"/>
                    </a:lnTo>
                    <a:lnTo>
                      <a:pt x="95479" y="16909"/>
                    </a:lnTo>
                    <a:lnTo>
                      <a:pt x="95479" y="3941"/>
                    </a:lnTo>
                    <a:lnTo>
                      <a:pt x="140104" y="127"/>
                    </a:lnTo>
                    <a:lnTo>
                      <a:pt x="140358" y="127"/>
                    </a:lnTo>
                    <a:lnTo>
                      <a:pt x="147097" y="3687"/>
                    </a:lnTo>
                    <a:lnTo>
                      <a:pt x="147097" y="151801"/>
                    </a:lnTo>
                    <a:lnTo>
                      <a:pt x="164768" y="151801"/>
                    </a:lnTo>
                    <a:lnTo>
                      <a:pt x="164514" y="165023"/>
                    </a:lnTo>
                    <a:cubicBezTo>
                      <a:pt x="159047" y="166421"/>
                      <a:pt x="154216" y="167438"/>
                      <a:pt x="150275" y="168201"/>
                    </a:cubicBezTo>
                    <a:cubicBezTo>
                      <a:pt x="146207" y="168964"/>
                      <a:pt x="141630" y="169345"/>
                      <a:pt x="136290" y="169345"/>
                    </a:cubicBezTo>
                    <a:cubicBezTo>
                      <a:pt x="130823" y="169345"/>
                      <a:pt x="126755" y="168201"/>
                      <a:pt x="124085" y="16604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8" name="Freeform: Shape 50">
                <a:extLst>
                  <a:ext uri="{FF2B5EF4-FFF2-40B4-BE49-F238E27FC236}">
                    <a16:creationId xmlns:a16="http://schemas.microsoft.com/office/drawing/2014/main" id="{7BE65891-9A67-6D22-E1D7-4F3DC79C617B}"/>
                  </a:ext>
                </a:extLst>
              </p:cNvPr>
              <p:cNvSpPr/>
              <p:nvPr/>
            </p:nvSpPr>
            <p:spPr>
              <a:xfrm>
                <a:off x="3893219" y="1837930"/>
                <a:ext cx="166675" cy="244101"/>
              </a:xfrm>
              <a:custGeom>
                <a:avLst/>
                <a:gdLst>
                  <a:gd name="connsiteX0" fmla="*/ 0 w 166675"/>
                  <a:gd name="connsiteY0" fmla="*/ 5594 h 244101"/>
                  <a:gd name="connsiteX1" fmla="*/ 47040 w 166675"/>
                  <a:gd name="connsiteY1" fmla="*/ 0 h 244101"/>
                  <a:gd name="connsiteX2" fmla="*/ 47676 w 166675"/>
                  <a:gd name="connsiteY2" fmla="*/ 0 h 244101"/>
                  <a:gd name="connsiteX3" fmla="*/ 54414 w 166675"/>
                  <a:gd name="connsiteY3" fmla="*/ 4450 h 244101"/>
                  <a:gd name="connsiteX4" fmla="*/ 54414 w 166675"/>
                  <a:gd name="connsiteY4" fmla="*/ 92937 h 244101"/>
                  <a:gd name="connsiteX5" fmla="*/ 75392 w 166675"/>
                  <a:gd name="connsiteY5" fmla="*/ 78825 h 244101"/>
                  <a:gd name="connsiteX6" fmla="*/ 102599 w 166675"/>
                  <a:gd name="connsiteY6" fmla="*/ 73230 h 244101"/>
                  <a:gd name="connsiteX7" fmla="*/ 134764 w 166675"/>
                  <a:gd name="connsiteY7" fmla="*/ 81749 h 244101"/>
                  <a:gd name="connsiteX8" fmla="*/ 158030 w 166675"/>
                  <a:gd name="connsiteY8" fmla="*/ 108193 h 244101"/>
                  <a:gd name="connsiteX9" fmla="*/ 166676 w 166675"/>
                  <a:gd name="connsiteY9" fmla="*/ 153454 h 244101"/>
                  <a:gd name="connsiteX10" fmla="*/ 156250 w 166675"/>
                  <a:gd name="connsiteY10" fmla="*/ 199350 h 244101"/>
                  <a:gd name="connsiteX11" fmla="*/ 126373 w 166675"/>
                  <a:gd name="connsiteY11" fmla="*/ 232024 h 244101"/>
                  <a:gd name="connsiteX12" fmla="*/ 81367 w 166675"/>
                  <a:gd name="connsiteY12" fmla="*/ 244102 h 244101"/>
                  <a:gd name="connsiteX13" fmla="*/ 44371 w 166675"/>
                  <a:gd name="connsiteY13" fmla="*/ 240160 h 244101"/>
                  <a:gd name="connsiteX14" fmla="*/ 24156 w 166675"/>
                  <a:gd name="connsiteY14" fmla="*/ 232914 h 244101"/>
                  <a:gd name="connsiteX15" fmla="*/ 24156 w 166675"/>
                  <a:gd name="connsiteY15" fmla="*/ 21232 h 244101"/>
                  <a:gd name="connsiteX16" fmla="*/ 0 w 166675"/>
                  <a:gd name="connsiteY16" fmla="*/ 18053 h 244101"/>
                  <a:gd name="connsiteX17" fmla="*/ 0 w 166675"/>
                  <a:gd name="connsiteY17" fmla="*/ 5594 h 244101"/>
                  <a:gd name="connsiteX18" fmla="*/ 69798 w 166675"/>
                  <a:gd name="connsiteY18" fmla="*/ 99166 h 244101"/>
                  <a:gd name="connsiteX19" fmla="*/ 54414 w 166675"/>
                  <a:gd name="connsiteY19" fmla="*/ 110736 h 244101"/>
                  <a:gd name="connsiteX20" fmla="*/ 54414 w 166675"/>
                  <a:gd name="connsiteY20" fmla="*/ 218929 h 244101"/>
                  <a:gd name="connsiteX21" fmla="*/ 64585 w 166675"/>
                  <a:gd name="connsiteY21" fmla="*/ 225540 h 244101"/>
                  <a:gd name="connsiteX22" fmla="*/ 83528 w 166675"/>
                  <a:gd name="connsiteY22" fmla="*/ 228082 h 244101"/>
                  <a:gd name="connsiteX23" fmla="*/ 120016 w 166675"/>
                  <a:gd name="connsiteY23" fmla="*/ 209902 h 244101"/>
                  <a:gd name="connsiteX24" fmla="*/ 133875 w 166675"/>
                  <a:gd name="connsiteY24" fmla="*/ 156759 h 244101"/>
                  <a:gd name="connsiteX25" fmla="*/ 121797 w 166675"/>
                  <a:gd name="connsiteY25" fmla="*/ 109719 h 244101"/>
                  <a:gd name="connsiteX26" fmla="*/ 90648 w 166675"/>
                  <a:gd name="connsiteY26" fmla="*/ 94081 h 244101"/>
                  <a:gd name="connsiteX27" fmla="*/ 69798 w 166675"/>
                  <a:gd name="connsiteY27" fmla="*/ 99166 h 24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6675" h="244101">
                    <a:moveTo>
                      <a:pt x="0" y="5594"/>
                    </a:moveTo>
                    <a:lnTo>
                      <a:pt x="47040" y="0"/>
                    </a:lnTo>
                    <a:lnTo>
                      <a:pt x="47676" y="0"/>
                    </a:lnTo>
                    <a:lnTo>
                      <a:pt x="54414" y="4450"/>
                    </a:lnTo>
                    <a:lnTo>
                      <a:pt x="54414" y="92937"/>
                    </a:lnTo>
                    <a:cubicBezTo>
                      <a:pt x="60263" y="87215"/>
                      <a:pt x="67255" y="82511"/>
                      <a:pt x="75392" y="78825"/>
                    </a:cubicBezTo>
                    <a:cubicBezTo>
                      <a:pt x="83528" y="75138"/>
                      <a:pt x="92555" y="73230"/>
                      <a:pt x="102599" y="73230"/>
                    </a:cubicBezTo>
                    <a:cubicBezTo>
                      <a:pt x="114296" y="73230"/>
                      <a:pt x="125102" y="76028"/>
                      <a:pt x="134764" y="81749"/>
                    </a:cubicBezTo>
                    <a:cubicBezTo>
                      <a:pt x="144427" y="87470"/>
                      <a:pt x="152182" y="96242"/>
                      <a:pt x="158030" y="108193"/>
                    </a:cubicBezTo>
                    <a:cubicBezTo>
                      <a:pt x="163751" y="120144"/>
                      <a:pt x="166676" y="135273"/>
                      <a:pt x="166676" y="153454"/>
                    </a:cubicBezTo>
                    <a:cubicBezTo>
                      <a:pt x="166676" y="170363"/>
                      <a:pt x="163243" y="185619"/>
                      <a:pt x="156250" y="199350"/>
                    </a:cubicBezTo>
                    <a:cubicBezTo>
                      <a:pt x="149258" y="213080"/>
                      <a:pt x="139341" y="223887"/>
                      <a:pt x="126373" y="232024"/>
                    </a:cubicBezTo>
                    <a:cubicBezTo>
                      <a:pt x="113405" y="240033"/>
                      <a:pt x="98404" y="244102"/>
                      <a:pt x="81367" y="244102"/>
                    </a:cubicBezTo>
                    <a:cubicBezTo>
                      <a:pt x="67891" y="244102"/>
                      <a:pt x="55558" y="242830"/>
                      <a:pt x="44371" y="240160"/>
                    </a:cubicBezTo>
                    <a:cubicBezTo>
                      <a:pt x="33183" y="237490"/>
                      <a:pt x="26444" y="235075"/>
                      <a:pt x="24156" y="232914"/>
                    </a:cubicBezTo>
                    <a:lnTo>
                      <a:pt x="24156" y="21232"/>
                    </a:lnTo>
                    <a:lnTo>
                      <a:pt x="0" y="18053"/>
                    </a:lnTo>
                    <a:lnTo>
                      <a:pt x="0" y="5594"/>
                    </a:lnTo>
                    <a:close/>
                    <a:moveTo>
                      <a:pt x="69798" y="99166"/>
                    </a:moveTo>
                    <a:cubicBezTo>
                      <a:pt x="63441" y="102599"/>
                      <a:pt x="58228" y="106413"/>
                      <a:pt x="54414" y="110736"/>
                    </a:cubicBezTo>
                    <a:lnTo>
                      <a:pt x="54414" y="218929"/>
                    </a:lnTo>
                    <a:cubicBezTo>
                      <a:pt x="55558" y="221726"/>
                      <a:pt x="58991" y="223887"/>
                      <a:pt x="64585" y="225540"/>
                    </a:cubicBezTo>
                    <a:cubicBezTo>
                      <a:pt x="70179" y="227192"/>
                      <a:pt x="76536" y="228082"/>
                      <a:pt x="83528" y="228082"/>
                    </a:cubicBezTo>
                    <a:cubicBezTo>
                      <a:pt x="98658" y="228082"/>
                      <a:pt x="110736" y="221980"/>
                      <a:pt x="120016" y="209902"/>
                    </a:cubicBezTo>
                    <a:cubicBezTo>
                      <a:pt x="129170" y="197697"/>
                      <a:pt x="133875" y="180025"/>
                      <a:pt x="133875" y="156759"/>
                    </a:cubicBezTo>
                    <a:cubicBezTo>
                      <a:pt x="133875" y="135782"/>
                      <a:pt x="129806" y="120144"/>
                      <a:pt x="121797" y="109719"/>
                    </a:cubicBezTo>
                    <a:cubicBezTo>
                      <a:pt x="113787" y="99293"/>
                      <a:pt x="103362" y="94081"/>
                      <a:pt x="90648" y="94081"/>
                    </a:cubicBezTo>
                    <a:cubicBezTo>
                      <a:pt x="83020" y="94081"/>
                      <a:pt x="76155" y="95734"/>
                      <a:pt x="69798" y="99166"/>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9" name="Freeform: Shape 51">
                <a:extLst>
                  <a:ext uri="{FF2B5EF4-FFF2-40B4-BE49-F238E27FC236}">
                    <a16:creationId xmlns:a16="http://schemas.microsoft.com/office/drawing/2014/main" id="{234A14D0-7C38-9E42-3827-526E93B67A64}"/>
                  </a:ext>
                </a:extLst>
              </p:cNvPr>
              <p:cNvSpPr/>
              <p:nvPr/>
            </p:nvSpPr>
            <p:spPr>
              <a:xfrm>
                <a:off x="4083034" y="1838057"/>
                <a:ext cx="79332" cy="240668"/>
              </a:xfrm>
              <a:custGeom>
                <a:avLst/>
                <a:gdLst>
                  <a:gd name="connsiteX0" fmla="*/ 23774 w 79332"/>
                  <a:gd name="connsiteY0" fmla="*/ 21359 h 240668"/>
                  <a:gd name="connsiteX1" fmla="*/ 0 w 79332"/>
                  <a:gd name="connsiteY1" fmla="*/ 18180 h 240668"/>
                  <a:gd name="connsiteX2" fmla="*/ 0 w 79332"/>
                  <a:gd name="connsiteY2" fmla="*/ 5594 h 240668"/>
                  <a:gd name="connsiteX3" fmla="*/ 47295 w 79332"/>
                  <a:gd name="connsiteY3" fmla="*/ 0 h 240668"/>
                  <a:gd name="connsiteX4" fmla="*/ 47930 w 79332"/>
                  <a:gd name="connsiteY4" fmla="*/ 0 h 240668"/>
                  <a:gd name="connsiteX5" fmla="*/ 54414 w 79332"/>
                  <a:gd name="connsiteY5" fmla="*/ 4450 h 240668"/>
                  <a:gd name="connsiteX6" fmla="*/ 54414 w 79332"/>
                  <a:gd name="connsiteY6" fmla="*/ 224014 h 240668"/>
                  <a:gd name="connsiteX7" fmla="*/ 79333 w 79332"/>
                  <a:gd name="connsiteY7" fmla="*/ 226303 h 240668"/>
                  <a:gd name="connsiteX8" fmla="*/ 79333 w 79332"/>
                  <a:gd name="connsiteY8" fmla="*/ 240669 h 240668"/>
                  <a:gd name="connsiteX9" fmla="*/ 0 w 79332"/>
                  <a:gd name="connsiteY9" fmla="*/ 240669 h 240668"/>
                  <a:gd name="connsiteX10" fmla="*/ 0 w 79332"/>
                  <a:gd name="connsiteY10" fmla="*/ 226303 h 240668"/>
                  <a:gd name="connsiteX11" fmla="*/ 23774 w 79332"/>
                  <a:gd name="connsiteY11" fmla="*/ 223633 h 240668"/>
                  <a:gd name="connsiteX12" fmla="*/ 23774 w 79332"/>
                  <a:gd name="connsiteY12" fmla="*/ 21359 h 24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332" h="240668">
                    <a:moveTo>
                      <a:pt x="23774" y="21359"/>
                    </a:moveTo>
                    <a:lnTo>
                      <a:pt x="0" y="18180"/>
                    </a:lnTo>
                    <a:lnTo>
                      <a:pt x="0" y="5594"/>
                    </a:lnTo>
                    <a:lnTo>
                      <a:pt x="47295" y="0"/>
                    </a:lnTo>
                    <a:lnTo>
                      <a:pt x="47930" y="0"/>
                    </a:lnTo>
                    <a:lnTo>
                      <a:pt x="54414" y="4450"/>
                    </a:lnTo>
                    <a:lnTo>
                      <a:pt x="54414" y="224014"/>
                    </a:lnTo>
                    <a:lnTo>
                      <a:pt x="79333" y="226303"/>
                    </a:lnTo>
                    <a:lnTo>
                      <a:pt x="79333" y="240669"/>
                    </a:lnTo>
                    <a:lnTo>
                      <a:pt x="0" y="240669"/>
                    </a:lnTo>
                    <a:lnTo>
                      <a:pt x="0" y="226303"/>
                    </a:lnTo>
                    <a:lnTo>
                      <a:pt x="23774" y="223633"/>
                    </a:lnTo>
                    <a:lnTo>
                      <a:pt x="23774" y="21359"/>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0" name="Freeform: Shape 52">
                <a:extLst>
                  <a:ext uri="{FF2B5EF4-FFF2-40B4-BE49-F238E27FC236}">
                    <a16:creationId xmlns:a16="http://schemas.microsoft.com/office/drawing/2014/main" id="{165E7BEC-0D4D-614D-CED2-62F93A6B76F4}"/>
                  </a:ext>
                </a:extLst>
              </p:cNvPr>
              <p:cNvSpPr/>
              <p:nvPr/>
            </p:nvSpPr>
            <p:spPr>
              <a:xfrm>
                <a:off x="4182327" y="1845558"/>
                <a:ext cx="77807" cy="233040"/>
              </a:xfrm>
              <a:custGeom>
                <a:avLst/>
                <a:gdLst>
                  <a:gd name="connsiteX0" fmla="*/ 23774 w 77807"/>
                  <a:gd name="connsiteY0" fmla="*/ 92555 h 233040"/>
                  <a:gd name="connsiteX1" fmla="*/ 1398 w 77807"/>
                  <a:gd name="connsiteY1" fmla="*/ 87215 h 233040"/>
                  <a:gd name="connsiteX2" fmla="*/ 1398 w 77807"/>
                  <a:gd name="connsiteY2" fmla="*/ 71705 h 233040"/>
                  <a:gd name="connsiteX3" fmla="*/ 46913 w 77807"/>
                  <a:gd name="connsiteY3" fmla="*/ 66111 h 233040"/>
                  <a:gd name="connsiteX4" fmla="*/ 47549 w 77807"/>
                  <a:gd name="connsiteY4" fmla="*/ 66111 h 233040"/>
                  <a:gd name="connsiteX5" fmla="*/ 54287 w 77807"/>
                  <a:gd name="connsiteY5" fmla="*/ 71451 h 233040"/>
                  <a:gd name="connsiteX6" fmla="*/ 54287 w 77807"/>
                  <a:gd name="connsiteY6" fmla="*/ 216386 h 233040"/>
                  <a:gd name="connsiteX7" fmla="*/ 77807 w 77807"/>
                  <a:gd name="connsiteY7" fmla="*/ 218674 h 233040"/>
                  <a:gd name="connsiteX8" fmla="*/ 77807 w 77807"/>
                  <a:gd name="connsiteY8" fmla="*/ 233041 h 233040"/>
                  <a:gd name="connsiteX9" fmla="*/ 0 w 77807"/>
                  <a:gd name="connsiteY9" fmla="*/ 233041 h 233040"/>
                  <a:gd name="connsiteX10" fmla="*/ 0 w 77807"/>
                  <a:gd name="connsiteY10" fmla="*/ 218674 h 233040"/>
                  <a:gd name="connsiteX11" fmla="*/ 23774 w 77807"/>
                  <a:gd name="connsiteY11" fmla="*/ 216004 h 233040"/>
                  <a:gd name="connsiteX12" fmla="*/ 23774 w 77807"/>
                  <a:gd name="connsiteY12" fmla="*/ 92555 h 233040"/>
                  <a:gd name="connsiteX13" fmla="*/ 21486 w 77807"/>
                  <a:gd name="connsiteY13" fmla="*/ 35344 h 233040"/>
                  <a:gd name="connsiteX14" fmla="*/ 16782 w 77807"/>
                  <a:gd name="connsiteY14" fmla="*/ 21867 h 233040"/>
                  <a:gd name="connsiteX15" fmla="*/ 22503 w 77807"/>
                  <a:gd name="connsiteY15" fmla="*/ 6230 h 233040"/>
                  <a:gd name="connsiteX16" fmla="*/ 38268 w 77807"/>
                  <a:gd name="connsiteY16" fmla="*/ 0 h 233040"/>
                  <a:gd name="connsiteX17" fmla="*/ 53016 w 77807"/>
                  <a:gd name="connsiteY17" fmla="*/ 5340 h 233040"/>
                  <a:gd name="connsiteX18" fmla="*/ 57720 w 77807"/>
                  <a:gd name="connsiteY18" fmla="*/ 18816 h 233040"/>
                  <a:gd name="connsiteX19" fmla="*/ 51999 w 77807"/>
                  <a:gd name="connsiteY19" fmla="*/ 34708 h 233040"/>
                  <a:gd name="connsiteX20" fmla="*/ 35979 w 77807"/>
                  <a:gd name="connsiteY20" fmla="*/ 40556 h 233040"/>
                  <a:gd name="connsiteX21" fmla="*/ 35725 w 77807"/>
                  <a:gd name="connsiteY21" fmla="*/ 40556 h 233040"/>
                  <a:gd name="connsiteX22" fmla="*/ 21486 w 77807"/>
                  <a:gd name="connsiteY22" fmla="*/ 35344 h 23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807" h="233040">
                    <a:moveTo>
                      <a:pt x="23774" y="92555"/>
                    </a:moveTo>
                    <a:lnTo>
                      <a:pt x="1398" y="87215"/>
                    </a:lnTo>
                    <a:lnTo>
                      <a:pt x="1398" y="71705"/>
                    </a:lnTo>
                    <a:lnTo>
                      <a:pt x="46913" y="66111"/>
                    </a:lnTo>
                    <a:lnTo>
                      <a:pt x="47549" y="66111"/>
                    </a:lnTo>
                    <a:lnTo>
                      <a:pt x="54287" y="71451"/>
                    </a:lnTo>
                    <a:lnTo>
                      <a:pt x="54287" y="216386"/>
                    </a:lnTo>
                    <a:lnTo>
                      <a:pt x="77807" y="218674"/>
                    </a:lnTo>
                    <a:lnTo>
                      <a:pt x="77807" y="233041"/>
                    </a:lnTo>
                    <a:lnTo>
                      <a:pt x="0" y="233041"/>
                    </a:lnTo>
                    <a:lnTo>
                      <a:pt x="0" y="218674"/>
                    </a:lnTo>
                    <a:lnTo>
                      <a:pt x="23774" y="216004"/>
                    </a:lnTo>
                    <a:lnTo>
                      <a:pt x="23774" y="92555"/>
                    </a:lnTo>
                    <a:close/>
                    <a:moveTo>
                      <a:pt x="21486" y="35344"/>
                    </a:moveTo>
                    <a:cubicBezTo>
                      <a:pt x="18308" y="31784"/>
                      <a:pt x="16782" y="27334"/>
                      <a:pt x="16782" y="21867"/>
                    </a:cubicBezTo>
                    <a:cubicBezTo>
                      <a:pt x="16782" y="15638"/>
                      <a:pt x="18689" y="10425"/>
                      <a:pt x="22503" y="6230"/>
                    </a:cubicBezTo>
                    <a:cubicBezTo>
                      <a:pt x="26317" y="2161"/>
                      <a:pt x="31530" y="0"/>
                      <a:pt x="38268" y="0"/>
                    </a:cubicBezTo>
                    <a:cubicBezTo>
                      <a:pt x="44879" y="0"/>
                      <a:pt x="49837" y="1780"/>
                      <a:pt x="53016" y="5340"/>
                    </a:cubicBezTo>
                    <a:cubicBezTo>
                      <a:pt x="56194" y="8899"/>
                      <a:pt x="57720" y="13349"/>
                      <a:pt x="57720" y="18816"/>
                    </a:cubicBezTo>
                    <a:cubicBezTo>
                      <a:pt x="57720" y="25427"/>
                      <a:pt x="55813" y="30767"/>
                      <a:pt x="51999" y="34708"/>
                    </a:cubicBezTo>
                    <a:cubicBezTo>
                      <a:pt x="48185" y="38649"/>
                      <a:pt x="42845" y="40556"/>
                      <a:pt x="35979" y="40556"/>
                    </a:cubicBezTo>
                    <a:lnTo>
                      <a:pt x="35725" y="40556"/>
                    </a:lnTo>
                    <a:cubicBezTo>
                      <a:pt x="29368" y="40556"/>
                      <a:pt x="24664" y="38776"/>
                      <a:pt x="21486" y="35344"/>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1" name="Freeform: Shape 53">
                <a:extLst>
                  <a:ext uri="{FF2B5EF4-FFF2-40B4-BE49-F238E27FC236}">
                    <a16:creationId xmlns:a16="http://schemas.microsoft.com/office/drawing/2014/main" id="{C1A12FCD-3A51-B0FD-6D07-35A2F0C6C137}"/>
                  </a:ext>
                </a:extLst>
              </p:cNvPr>
              <p:cNvSpPr/>
              <p:nvPr/>
            </p:nvSpPr>
            <p:spPr>
              <a:xfrm>
                <a:off x="4277552" y="1911161"/>
                <a:ext cx="128661" cy="170616"/>
              </a:xfrm>
              <a:custGeom>
                <a:avLst/>
                <a:gdLst>
                  <a:gd name="connsiteX0" fmla="*/ 9535 w 128661"/>
                  <a:gd name="connsiteY0" fmla="*/ 42845 h 170616"/>
                  <a:gd name="connsiteX1" fmla="*/ 37759 w 128661"/>
                  <a:gd name="connsiteY1" fmla="*/ 11569 h 170616"/>
                  <a:gd name="connsiteX2" fmla="*/ 82511 w 128661"/>
                  <a:gd name="connsiteY2" fmla="*/ 0 h 170616"/>
                  <a:gd name="connsiteX3" fmla="*/ 104252 w 128661"/>
                  <a:gd name="connsiteY3" fmla="*/ 2288 h 170616"/>
                  <a:gd name="connsiteX4" fmla="*/ 125992 w 128661"/>
                  <a:gd name="connsiteY4" fmla="*/ 8772 h 170616"/>
                  <a:gd name="connsiteX5" fmla="*/ 124848 w 128661"/>
                  <a:gd name="connsiteY5" fmla="*/ 54033 h 170616"/>
                  <a:gd name="connsiteX6" fmla="*/ 105777 w 128661"/>
                  <a:gd name="connsiteY6" fmla="*/ 54033 h 170616"/>
                  <a:gd name="connsiteX7" fmla="*/ 99293 w 128661"/>
                  <a:gd name="connsiteY7" fmla="*/ 24029 h 170616"/>
                  <a:gd name="connsiteX8" fmla="*/ 76918 w 128661"/>
                  <a:gd name="connsiteY8" fmla="*/ 15765 h 170616"/>
                  <a:gd name="connsiteX9" fmla="*/ 44498 w 128661"/>
                  <a:gd name="connsiteY9" fmla="*/ 32420 h 170616"/>
                  <a:gd name="connsiteX10" fmla="*/ 32547 w 128661"/>
                  <a:gd name="connsiteY10" fmla="*/ 79587 h 170616"/>
                  <a:gd name="connsiteX11" fmla="*/ 45896 w 128661"/>
                  <a:gd name="connsiteY11" fmla="*/ 132349 h 170616"/>
                  <a:gd name="connsiteX12" fmla="*/ 80732 w 128661"/>
                  <a:gd name="connsiteY12" fmla="*/ 150402 h 170616"/>
                  <a:gd name="connsiteX13" fmla="*/ 104125 w 128661"/>
                  <a:gd name="connsiteY13" fmla="*/ 146588 h 170616"/>
                  <a:gd name="connsiteX14" fmla="*/ 123068 w 128661"/>
                  <a:gd name="connsiteY14" fmla="*/ 137434 h 170616"/>
                  <a:gd name="connsiteX15" fmla="*/ 128662 w 128661"/>
                  <a:gd name="connsiteY15" fmla="*/ 149131 h 170616"/>
                  <a:gd name="connsiteX16" fmla="*/ 105269 w 128661"/>
                  <a:gd name="connsiteY16" fmla="*/ 164006 h 170616"/>
                  <a:gd name="connsiteX17" fmla="*/ 73993 w 128661"/>
                  <a:gd name="connsiteY17" fmla="*/ 170617 h 170616"/>
                  <a:gd name="connsiteX18" fmla="*/ 33310 w 128661"/>
                  <a:gd name="connsiteY18" fmla="*/ 159683 h 170616"/>
                  <a:gd name="connsiteX19" fmla="*/ 8391 w 128661"/>
                  <a:gd name="connsiteY19" fmla="*/ 129806 h 170616"/>
                  <a:gd name="connsiteX20" fmla="*/ 0 w 128661"/>
                  <a:gd name="connsiteY20" fmla="*/ 86707 h 170616"/>
                  <a:gd name="connsiteX21" fmla="*/ 9535 w 128661"/>
                  <a:gd name="connsiteY21" fmla="*/ 42845 h 170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661" h="170616">
                    <a:moveTo>
                      <a:pt x="9535" y="42845"/>
                    </a:moveTo>
                    <a:cubicBezTo>
                      <a:pt x="15892" y="29750"/>
                      <a:pt x="25300" y="19325"/>
                      <a:pt x="37759" y="11569"/>
                    </a:cubicBezTo>
                    <a:cubicBezTo>
                      <a:pt x="50219" y="3814"/>
                      <a:pt x="65094" y="0"/>
                      <a:pt x="82511" y="0"/>
                    </a:cubicBezTo>
                    <a:cubicBezTo>
                      <a:pt x="90902" y="0"/>
                      <a:pt x="98149" y="763"/>
                      <a:pt x="104252" y="2288"/>
                    </a:cubicBezTo>
                    <a:cubicBezTo>
                      <a:pt x="110354" y="3814"/>
                      <a:pt x="117601" y="5975"/>
                      <a:pt x="125992" y="8772"/>
                    </a:cubicBezTo>
                    <a:lnTo>
                      <a:pt x="124848" y="54033"/>
                    </a:lnTo>
                    <a:lnTo>
                      <a:pt x="105777" y="54033"/>
                    </a:lnTo>
                    <a:lnTo>
                      <a:pt x="99293" y="24029"/>
                    </a:lnTo>
                    <a:cubicBezTo>
                      <a:pt x="98149" y="18562"/>
                      <a:pt x="90648" y="15765"/>
                      <a:pt x="76918" y="15765"/>
                    </a:cubicBezTo>
                    <a:cubicBezTo>
                      <a:pt x="63187" y="15765"/>
                      <a:pt x="52380" y="21359"/>
                      <a:pt x="44498" y="32420"/>
                    </a:cubicBezTo>
                    <a:cubicBezTo>
                      <a:pt x="36615" y="43481"/>
                      <a:pt x="32547" y="59246"/>
                      <a:pt x="32547" y="79587"/>
                    </a:cubicBezTo>
                    <a:cubicBezTo>
                      <a:pt x="32547" y="102726"/>
                      <a:pt x="36997" y="120271"/>
                      <a:pt x="45896" y="132349"/>
                    </a:cubicBezTo>
                    <a:cubicBezTo>
                      <a:pt x="54796" y="144427"/>
                      <a:pt x="66365" y="150402"/>
                      <a:pt x="80732" y="150402"/>
                    </a:cubicBezTo>
                    <a:cubicBezTo>
                      <a:pt x="88995" y="150402"/>
                      <a:pt x="96751" y="149131"/>
                      <a:pt x="104125" y="146588"/>
                    </a:cubicBezTo>
                    <a:cubicBezTo>
                      <a:pt x="111498" y="144045"/>
                      <a:pt x="117728" y="140994"/>
                      <a:pt x="123068" y="137434"/>
                    </a:cubicBezTo>
                    <a:lnTo>
                      <a:pt x="128662" y="149131"/>
                    </a:lnTo>
                    <a:cubicBezTo>
                      <a:pt x="123322" y="154598"/>
                      <a:pt x="115567" y="159556"/>
                      <a:pt x="105269" y="164006"/>
                    </a:cubicBezTo>
                    <a:cubicBezTo>
                      <a:pt x="94971" y="168456"/>
                      <a:pt x="84546" y="170617"/>
                      <a:pt x="73993" y="170617"/>
                    </a:cubicBezTo>
                    <a:cubicBezTo>
                      <a:pt x="57974" y="170617"/>
                      <a:pt x="44370" y="166930"/>
                      <a:pt x="33310" y="159683"/>
                    </a:cubicBezTo>
                    <a:cubicBezTo>
                      <a:pt x="22249" y="152436"/>
                      <a:pt x="13858" y="142520"/>
                      <a:pt x="8391" y="129806"/>
                    </a:cubicBezTo>
                    <a:cubicBezTo>
                      <a:pt x="2797" y="117220"/>
                      <a:pt x="0" y="102853"/>
                      <a:pt x="0" y="86707"/>
                    </a:cubicBezTo>
                    <a:cubicBezTo>
                      <a:pt x="0" y="70688"/>
                      <a:pt x="3178" y="55940"/>
                      <a:pt x="9535" y="42845"/>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2" name="Freeform: Shape 54">
                <a:extLst>
                  <a:ext uri="{FF2B5EF4-FFF2-40B4-BE49-F238E27FC236}">
                    <a16:creationId xmlns:a16="http://schemas.microsoft.com/office/drawing/2014/main" id="{0835549B-A07E-CEBA-65BE-345FCCCA077C}"/>
                  </a:ext>
                </a:extLst>
              </p:cNvPr>
              <p:cNvSpPr/>
              <p:nvPr/>
            </p:nvSpPr>
            <p:spPr>
              <a:xfrm>
                <a:off x="4431641" y="1827887"/>
                <a:ext cx="144426" cy="253890"/>
              </a:xfrm>
              <a:custGeom>
                <a:avLst/>
                <a:gdLst>
                  <a:gd name="connsiteX0" fmla="*/ 27843 w 144426"/>
                  <a:gd name="connsiteY0" fmla="*/ 165913 h 253890"/>
                  <a:gd name="connsiteX1" fmla="*/ 97768 w 144426"/>
                  <a:gd name="connsiteY1" fmla="*/ 151928 h 253890"/>
                  <a:gd name="connsiteX2" fmla="*/ 97768 w 144426"/>
                  <a:gd name="connsiteY2" fmla="*/ 143664 h 253890"/>
                  <a:gd name="connsiteX3" fmla="*/ 94844 w 144426"/>
                  <a:gd name="connsiteY3" fmla="*/ 121924 h 253890"/>
                  <a:gd name="connsiteX4" fmla="*/ 84673 w 144426"/>
                  <a:gd name="connsiteY4" fmla="*/ 110354 h 253890"/>
                  <a:gd name="connsiteX5" fmla="*/ 64204 w 144426"/>
                  <a:gd name="connsiteY5" fmla="*/ 106667 h 253890"/>
                  <a:gd name="connsiteX6" fmla="*/ 37251 w 144426"/>
                  <a:gd name="connsiteY6" fmla="*/ 110863 h 253890"/>
                  <a:gd name="connsiteX7" fmla="*/ 13604 w 144426"/>
                  <a:gd name="connsiteY7" fmla="*/ 121288 h 253890"/>
                  <a:gd name="connsiteX8" fmla="*/ 6230 w 144426"/>
                  <a:gd name="connsiteY8" fmla="*/ 106032 h 253890"/>
                  <a:gd name="connsiteX9" fmla="*/ 20342 w 144426"/>
                  <a:gd name="connsiteY9" fmla="*/ 97513 h 253890"/>
                  <a:gd name="connsiteX10" fmla="*/ 44116 w 144426"/>
                  <a:gd name="connsiteY10" fmla="*/ 88105 h 253890"/>
                  <a:gd name="connsiteX11" fmla="*/ 71196 w 144426"/>
                  <a:gd name="connsiteY11" fmla="*/ 84037 h 253890"/>
                  <a:gd name="connsiteX12" fmla="*/ 104252 w 144426"/>
                  <a:gd name="connsiteY12" fmla="*/ 89758 h 253890"/>
                  <a:gd name="connsiteX13" fmla="*/ 121797 w 144426"/>
                  <a:gd name="connsiteY13" fmla="*/ 108066 h 253890"/>
                  <a:gd name="connsiteX14" fmla="*/ 127136 w 144426"/>
                  <a:gd name="connsiteY14" fmla="*/ 141884 h 253890"/>
                  <a:gd name="connsiteX15" fmla="*/ 127136 w 144426"/>
                  <a:gd name="connsiteY15" fmla="*/ 236219 h 253890"/>
                  <a:gd name="connsiteX16" fmla="*/ 144427 w 144426"/>
                  <a:gd name="connsiteY16" fmla="*/ 236219 h 253890"/>
                  <a:gd name="connsiteX17" fmla="*/ 144427 w 144426"/>
                  <a:gd name="connsiteY17" fmla="*/ 249187 h 253890"/>
                  <a:gd name="connsiteX18" fmla="*/ 129552 w 144426"/>
                  <a:gd name="connsiteY18" fmla="*/ 252111 h 253890"/>
                  <a:gd name="connsiteX19" fmla="*/ 113787 w 144426"/>
                  <a:gd name="connsiteY19" fmla="*/ 253637 h 253890"/>
                  <a:gd name="connsiteX20" fmla="*/ 102599 w 144426"/>
                  <a:gd name="connsiteY20" fmla="*/ 251094 h 253890"/>
                  <a:gd name="connsiteX21" fmla="*/ 99675 w 144426"/>
                  <a:gd name="connsiteY21" fmla="*/ 240033 h 253890"/>
                  <a:gd name="connsiteX22" fmla="*/ 99675 w 144426"/>
                  <a:gd name="connsiteY22" fmla="*/ 230371 h 253890"/>
                  <a:gd name="connsiteX23" fmla="*/ 78062 w 144426"/>
                  <a:gd name="connsiteY23" fmla="*/ 246517 h 253890"/>
                  <a:gd name="connsiteX24" fmla="*/ 49075 w 144426"/>
                  <a:gd name="connsiteY24" fmla="*/ 253891 h 253890"/>
                  <a:gd name="connsiteX25" fmla="*/ 13985 w 144426"/>
                  <a:gd name="connsiteY25" fmla="*/ 241686 h 253890"/>
                  <a:gd name="connsiteX26" fmla="*/ 0 w 144426"/>
                  <a:gd name="connsiteY26" fmla="*/ 206596 h 253890"/>
                  <a:gd name="connsiteX27" fmla="*/ 27843 w 144426"/>
                  <a:gd name="connsiteY27" fmla="*/ 165913 h 253890"/>
                  <a:gd name="connsiteX28" fmla="*/ 41828 w 144426"/>
                  <a:gd name="connsiteY28" fmla="*/ 50600 h 253890"/>
                  <a:gd name="connsiteX29" fmla="*/ 24664 w 144426"/>
                  <a:gd name="connsiteY29" fmla="*/ 33055 h 253890"/>
                  <a:gd name="connsiteX30" fmla="*/ 18816 w 144426"/>
                  <a:gd name="connsiteY30" fmla="*/ 8772 h 253890"/>
                  <a:gd name="connsiteX31" fmla="*/ 19452 w 144426"/>
                  <a:gd name="connsiteY31" fmla="*/ 0 h 253890"/>
                  <a:gd name="connsiteX32" fmla="*/ 34962 w 144426"/>
                  <a:gd name="connsiteY32" fmla="*/ 0 h 253890"/>
                  <a:gd name="connsiteX33" fmla="*/ 35217 w 144426"/>
                  <a:gd name="connsiteY33" fmla="*/ 5340 h 253890"/>
                  <a:gd name="connsiteX34" fmla="*/ 44371 w 144426"/>
                  <a:gd name="connsiteY34" fmla="*/ 24919 h 253890"/>
                  <a:gd name="connsiteX35" fmla="*/ 68145 w 144426"/>
                  <a:gd name="connsiteY35" fmla="*/ 33310 h 253890"/>
                  <a:gd name="connsiteX36" fmla="*/ 91665 w 144426"/>
                  <a:gd name="connsiteY36" fmla="*/ 24792 h 253890"/>
                  <a:gd name="connsiteX37" fmla="*/ 100183 w 144426"/>
                  <a:gd name="connsiteY37" fmla="*/ 5340 h 253890"/>
                  <a:gd name="connsiteX38" fmla="*/ 100438 w 144426"/>
                  <a:gd name="connsiteY38" fmla="*/ 0 h 253890"/>
                  <a:gd name="connsiteX39" fmla="*/ 115694 w 144426"/>
                  <a:gd name="connsiteY39" fmla="*/ 0 h 253890"/>
                  <a:gd name="connsiteX40" fmla="*/ 116330 w 144426"/>
                  <a:gd name="connsiteY40" fmla="*/ 8518 h 253890"/>
                  <a:gd name="connsiteX41" fmla="*/ 110355 w 144426"/>
                  <a:gd name="connsiteY41" fmla="*/ 32674 h 253890"/>
                  <a:gd name="connsiteX42" fmla="*/ 93318 w 144426"/>
                  <a:gd name="connsiteY42" fmla="*/ 50473 h 253890"/>
                  <a:gd name="connsiteX43" fmla="*/ 68145 w 144426"/>
                  <a:gd name="connsiteY43" fmla="*/ 57084 h 253890"/>
                  <a:gd name="connsiteX44" fmla="*/ 41828 w 144426"/>
                  <a:gd name="connsiteY44" fmla="*/ 50600 h 253890"/>
                  <a:gd name="connsiteX45" fmla="*/ 79587 w 144426"/>
                  <a:gd name="connsiteY45" fmla="*/ 229227 h 253890"/>
                  <a:gd name="connsiteX46" fmla="*/ 97768 w 144426"/>
                  <a:gd name="connsiteY46" fmla="*/ 218039 h 253890"/>
                  <a:gd name="connsiteX47" fmla="*/ 97768 w 144426"/>
                  <a:gd name="connsiteY47" fmla="*/ 167438 h 253890"/>
                  <a:gd name="connsiteX48" fmla="*/ 49456 w 144426"/>
                  <a:gd name="connsiteY48" fmla="*/ 177228 h 253890"/>
                  <a:gd name="connsiteX49" fmla="*/ 33183 w 144426"/>
                  <a:gd name="connsiteY49" fmla="*/ 202909 h 253890"/>
                  <a:gd name="connsiteX50" fmla="*/ 40938 w 144426"/>
                  <a:gd name="connsiteY50" fmla="*/ 226302 h 253890"/>
                  <a:gd name="connsiteX51" fmla="*/ 61915 w 144426"/>
                  <a:gd name="connsiteY51" fmla="*/ 233804 h 253890"/>
                  <a:gd name="connsiteX52" fmla="*/ 79587 w 144426"/>
                  <a:gd name="connsiteY52" fmla="*/ 229227 h 25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4426" h="253890">
                    <a:moveTo>
                      <a:pt x="27843" y="165913"/>
                    </a:moveTo>
                    <a:cubicBezTo>
                      <a:pt x="46278" y="157140"/>
                      <a:pt x="69544" y="152563"/>
                      <a:pt x="97768" y="151928"/>
                    </a:cubicBezTo>
                    <a:lnTo>
                      <a:pt x="97768" y="143664"/>
                    </a:lnTo>
                    <a:cubicBezTo>
                      <a:pt x="97768" y="134510"/>
                      <a:pt x="96751" y="127263"/>
                      <a:pt x="94844" y="121924"/>
                    </a:cubicBezTo>
                    <a:cubicBezTo>
                      <a:pt x="92937" y="116584"/>
                      <a:pt x="89504" y="112770"/>
                      <a:pt x="84673" y="110354"/>
                    </a:cubicBezTo>
                    <a:cubicBezTo>
                      <a:pt x="79842" y="107939"/>
                      <a:pt x="73103" y="106667"/>
                      <a:pt x="64204" y="106667"/>
                    </a:cubicBezTo>
                    <a:cubicBezTo>
                      <a:pt x="54160" y="106667"/>
                      <a:pt x="45260" y="108066"/>
                      <a:pt x="37251" y="110863"/>
                    </a:cubicBezTo>
                    <a:cubicBezTo>
                      <a:pt x="29368" y="113660"/>
                      <a:pt x="21486" y="117220"/>
                      <a:pt x="13604" y="121288"/>
                    </a:cubicBezTo>
                    <a:lnTo>
                      <a:pt x="6230" y="106032"/>
                    </a:lnTo>
                    <a:cubicBezTo>
                      <a:pt x="8772" y="103870"/>
                      <a:pt x="13476" y="101073"/>
                      <a:pt x="20342" y="97513"/>
                    </a:cubicBezTo>
                    <a:cubicBezTo>
                      <a:pt x="27207" y="93954"/>
                      <a:pt x="35090" y="90902"/>
                      <a:pt x="44116" y="88105"/>
                    </a:cubicBezTo>
                    <a:cubicBezTo>
                      <a:pt x="53143" y="85308"/>
                      <a:pt x="62170" y="84037"/>
                      <a:pt x="71196" y="84037"/>
                    </a:cubicBezTo>
                    <a:cubicBezTo>
                      <a:pt x="85054" y="84037"/>
                      <a:pt x="96115" y="85944"/>
                      <a:pt x="104252" y="89758"/>
                    </a:cubicBezTo>
                    <a:cubicBezTo>
                      <a:pt x="112388" y="93572"/>
                      <a:pt x="118237" y="99675"/>
                      <a:pt x="121797" y="108066"/>
                    </a:cubicBezTo>
                    <a:cubicBezTo>
                      <a:pt x="125357" y="116457"/>
                      <a:pt x="127136" y="127772"/>
                      <a:pt x="127136" y="141884"/>
                    </a:cubicBezTo>
                    <a:lnTo>
                      <a:pt x="127136" y="236219"/>
                    </a:lnTo>
                    <a:lnTo>
                      <a:pt x="144427" y="236219"/>
                    </a:lnTo>
                    <a:lnTo>
                      <a:pt x="144427" y="249187"/>
                    </a:lnTo>
                    <a:cubicBezTo>
                      <a:pt x="140486" y="250204"/>
                      <a:pt x="135527" y="251094"/>
                      <a:pt x="129552" y="252111"/>
                    </a:cubicBezTo>
                    <a:cubicBezTo>
                      <a:pt x="123576" y="253128"/>
                      <a:pt x="118364" y="253637"/>
                      <a:pt x="113787" y="253637"/>
                    </a:cubicBezTo>
                    <a:cubicBezTo>
                      <a:pt x="108320" y="253637"/>
                      <a:pt x="104633" y="252747"/>
                      <a:pt x="102599" y="251094"/>
                    </a:cubicBezTo>
                    <a:cubicBezTo>
                      <a:pt x="100692" y="249441"/>
                      <a:pt x="99675" y="245754"/>
                      <a:pt x="99675" y="240033"/>
                    </a:cubicBezTo>
                    <a:lnTo>
                      <a:pt x="99675" y="230371"/>
                    </a:lnTo>
                    <a:cubicBezTo>
                      <a:pt x="93827" y="236219"/>
                      <a:pt x="86580" y="241686"/>
                      <a:pt x="78062" y="246517"/>
                    </a:cubicBezTo>
                    <a:cubicBezTo>
                      <a:pt x="69544" y="251475"/>
                      <a:pt x="59881" y="253891"/>
                      <a:pt x="49075" y="253891"/>
                    </a:cubicBezTo>
                    <a:cubicBezTo>
                      <a:pt x="34962" y="253891"/>
                      <a:pt x="23266" y="249823"/>
                      <a:pt x="13985" y="241686"/>
                    </a:cubicBezTo>
                    <a:cubicBezTo>
                      <a:pt x="4704" y="233549"/>
                      <a:pt x="0" y="221853"/>
                      <a:pt x="0" y="206596"/>
                    </a:cubicBezTo>
                    <a:cubicBezTo>
                      <a:pt x="255" y="188289"/>
                      <a:pt x="9408" y="174685"/>
                      <a:pt x="27843" y="165913"/>
                    </a:cubicBezTo>
                    <a:close/>
                    <a:moveTo>
                      <a:pt x="41828" y="50600"/>
                    </a:moveTo>
                    <a:cubicBezTo>
                      <a:pt x="34327" y="46278"/>
                      <a:pt x="28606" y="40429"/>
                      <a:pt x="24664" y="33055"/>
                    </a:cubicBezTo>
                    <a:cubicBezTo>
                      <a:pt x="20723" y="25681"/>
                      <a:pt x="18816" y="17672"/>
                      <a:pt x="18816" y="8772"/>
                    </a:cubicBezTo>
                    <a:cubicBezTo>
                      <a:pt x="18816" y="4450"/>
                      <a:pt x="19070" y="1526"/>
                      <a:pt x="19452" y="0"/>
                    </a:cubicBezTo>
                    <a:lnTo>
                      <a:pt x="34962" y="0"/>
                    </a:lnTo>
                    <a:cubicBezTo>
                      <a:pt x="34962" y="2161"/>
                      <a:pt x="35090" y="3941"/>
                      <a:pt x="35217" y="5340"/>
                    </a:cubicBezTo>
                    <a:cubicBezTo>
                      <a:pt x="35980" y="12841"/>
                      <a:pt x="39031" y="19325"/>
                      <a:pt x="44371" y="24919"/>
                    </a:cubicBezTo>
                    <a:cubicBezTo>
                      <a:pt x="49710" y="30513"/>
                      <a:pt x="57593" y="33310"/>
                      <a:pt x="68145" y="33310"/>
                    </a:cubicBezTo>
                    <a:cubicBezTo>
                      <a:pt x="78697" y="33310"/>
                      <a:pt x="86580" y="30513"/>
                      <a:pt x="91665" y="24792"/>
                    </a:cubicBezTo>
                    <a:cubicBezTo>
                      <a:pt x="96751" y="19070"/>
                      <a:pt x="99548" y="12586"/>
                      <a:pt x="100183" y="5340"/>
                    </a:cubicBezTo>
                    <a:cubicBezTo>
                      <a:pt x="100565" y="2543"/>
                      <a:pt x="100692" y="890"/>
                      <a:pt x="100438" y="0"/>
                    </a:cubicBezTo>
                    <a:lnTo>
                      <a:pt x="115694" y="0"/>
                    </a:lnTo>
                    <a:cubicBezTo>
                      <a:pt x="116075" y="3178"/>
                      <a:pt x="116330" y="5975"/>
                      <a:pt x="116330" y="8518"/>
                    </a:cubicBezTo>
                    <a:cubicBezTo>
                      <a:pt x="116330" y="17163"/>
                      <a:pt x="114296" y="25173"/>
                      <a:pt x="110355" y="32674"/>
                    </a:cubicBezTo>
                    <a:cubicBezTo>
                      <a:pt x="106286" y="40175"/>
                      <a:pt x="100692" y="46023"/>
                      <a:pt x="93318" y="50473"/>
                    </a:cubicBezTo>
                    <a:cubicBezTo>
                      <a:pt x="85944" y="54923"/>
                      <a:pt x="77553" y="57084"/>
                      <a:pt x="68145" y="57084"/>
                    </a:cubicBezTo>
                    <a:cubicBezTo>
                      <a:pt x="58101" y="57084"/>
                      <a:pt x="49329" y="54923"/>
                      <a:pt x="41828" y="50600"/>
                    </a:cubicBezTo>
                    <a:close/>
                    <a:moveTo>
                      <a:pt x="79587" y="229227"/>
                    </a:moveTo>
                    <a:cubicBezTo>
                      <a:pt x="86198" y="226048"/>
                      <a:pt x="92301" y="222361"/>
                      <a:pt x="97768" y="218039"/>
                    </a:cubicBezTo>
                    <a:lnTo>
                      <a:pt x="97768" y="167438"/>
                    </a:lnTo>
                    <a:cubicBezTo>
                      <a:pt x="76409" y="167438"/>
                      <a:pt x="60263" y="170744"/>
                      <a:pt x="49456" y="177228"/>
                    </a:cubicBezTo>
                    <a:cubicBezTo>
                      <a:pt x="38522" y="183839"/>
                      <a:pt x="33183" y="192357"/>
                      <a:pt x="33183" y="202909"/>
                    </a:cubicBezTo>
                    <a:cubicBezTo>
                      <a:pt x="33183" y="213462"/>
                      <a:pt x="35725" y="221217"/>
                      <a:pt x="40938" y="226302"/>
                    </a:cubicBezTo>
                    <a:cubicBezTo>
                      <a:pt x="46151" y="231261"/>
                      <a:pt x="53143" y="233804"/>
                      <a:pt x="61915" y="233804"/>
                    </a:cubicBezTo>
                    <a:cubicBezTo>
                      <a:pt x="67001" y="233931"/>
                      <a:pt x="72849" y="232405"/>
                      <a:pt x="79587" y="229227"/>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5" name="Graphic 8">
              <a:extLst>
                <a:ext uri="{FF2B5EF4-FFF2-40B4-BE49-F238E27FC236}">
                  <a16:creationId xmlns:a16="http://schemas.microsoft.com/office/drawing/2014/main" id="{CE9F91CE-1950-808C-1676-6B3689EB2F21}"/>
                </a:ext>
              </a:extLst>
            </p:cNvPr>
            <p:cNvGrpSpPr>
              <a:grpSpLocks/>
            </p:cNvGrpSpPr>
            <p:nvPr/>
          </p:nvGrpSpPr>
          <p:grpSpPr bwMode="auto">
            <a:xfrm>
              <a:off x="745200" y="892800"/>
              <a:ext cx="1070995" cy="1554621"/>
              <a:chOff x="745200" y="892800"/>
              <a:chExt cx="1070995" cy="1554621"/>
            </a:xfrm>
          </p:grpSpPr>
          <p:sp>
            <p:nvSpPr>
              <p:cNvPr id="6" name="Freeform: Shape 10">
                <a:extLst>
                  <a:ext uri="{FF2B5EF4-FFF2-40B4-BE49-F238E27FC236}">
                    <a16:creationId xmlns:a16="http://schemas.microsoft.com/office/drawing/2014/main" id="{2E3DE33C-12A6-23D6-F0D2-42FD6744F1D3}"/>
                  </a:ext>
                </a:extLst>
              </p:cNvPr>
              <p:cNvSpPr>
                <a:spLocks/>
              </p:cNvSpPr>
              <p:nvPr/>
            </p:nvSpPr>
            <p:spPr bwMode="auto">
              <a:xfrm>
                <a:off x="745200" y="1442282"/>
                <a:ext cx="535497" cy="1005138"/>
              </a:xfrm>
              <a:custGeom>
                <a:avLst/>
                <a:gdLst>
                  <a:gd name="T0" fmla="*/ 535498 w 535497"/>
                  <a:gd name="T1" fmla="*/ 0 h 1005138"/>
                  <a:gd name="T2" fmla="*/ 535498 w 535497"/>
                  <a:gd name="T3" fmla="*/ 1005139 h 1005138"/>
                  <a:gd name="T4" fmla="*/ 158157 w 535497"/>
                  <a:gd name="T5" fmla="*/ 756079 h 1005138"/>
                  <a:gd name="T6" fmla="*/ 0 w 535497"/>
                  <a:gd name="T7" fmla="*/ 462394 h 1005138"/>
                  <a:gd name="T8" fmla="*/ 0 w 535497"/>
                  <a:gd name="T9" fmla="*/ 66238 h 1005138"/>
                  <a:gd name="T10" fmla="*/ 535371 w 535497"/>
                  <a:gd name="T11" fmla="*/ 0 h 1005138"/>
                  <a:gd name="T12" fmla="*/ 535498 w 535497"/>
                  <a:gd name="T13" fmla="*/ 0 h 10051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497" h="1005138">
                    <a:moveTo>
                      <a:pt x="535498" y="0"/>
                    </a:moveTo>
                    <a:lnTo>
                      <a:pt x="535498" y="1005139"/>
                    </a:lnTo>
                    <a:lnTo>
                      <a:pt x="158157" y="756079"/>
                    </a:lnTo>
                    <a:cubicBezTo>
                      <a:pt x="59373" y="690985"/>
                      <a:pt x="0" y="580631"/>
                      <a:pt x="0" y="462394"/>
                    </a:cubicBezTo>
                    <a:lnTo>
                      <a:pt x="0" y="66238"/>
                    </a:lnTo>
                    <a:cubicBezTo>
                      <a:pt x="160573" y="23902"/>
                      <a:pt x="342505" y="0"/>
                      <a:pt x="535371" y="0"/>
                    </a:cubicBezTo>
                    <a:cubicBezTo>
                      <a:pt x="535371" y="0"/>
                      <a:pt x="535371" y="0"/>
                      <a:pt x="535498" y="0"/>
                    </a:cubicBez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a:p>
            </p:txBody>
          </p:sp>
          <p:sp>
            <p:nvSpPr>
              <p:cNvPr id="7" name="Freeform: Shape 11">
                <a:extLst>
                  <a:ext uri="{FF2B5EF4-FFF2-40B4-BE49-F238E27FC236}">
                    <a16:creationId xmlns:a16="http://schemas.microsoft.com/office/drawing/2014/main" id="{EED99B33-7DF6-F039-3732-DAA0F081784F}"/>
                  </a:ext>
                </a:extLst>
              </p:cNvPr>
              <p:cNvSpPr>
                <a:spLocks/>
              </p:cNvSpPr>
              <p:nvPr/>
            </p:nvSpPr>
            <p:spPr bwMode="auto">
              <a:xfrm>
                <a:off x="745200" y="1045617"/>
                <a:ext cx="535370" cy="462903"/>
              </a:xfrm>
              <a:custGeom>
                <a:avLst/>
                <a:gdLst>
                  <a:gd name="T0" fmla="*/ 535371 w 535370"/>
                  <a:gd name="T1" fmla="*/ 0 h 462903"/>
                  <a:gd name="T2" fmla="*/ 0 w 535370"/>
                  <a:gd name="T3" fmla="*/ 66238 h 462903"/>
                  <a:gd name="T4" fmla="*/ 0 w 535370"/>
                  <a:gd name="T5" fmla="*/ 462394 h 462903"/>
                  <a:gd name="T6" fmla="*/ 0 w 535370"/>
                  <a:gd name="T7" fmla="*/ 462903 h 462903"/>
                  <a:gd name="T8" fmla="*/ 535243 w 535370"/>
                  <a:gd name="T9" fmla="*/ 396665 h 462903"/>
                  <a:gd name="T10" fmla="*/ 535371 w 535370"/>
                  <a:gd name="T11" fmla="*/ 396665 h 462903"/>
                  <a:gd name="T12" fmla="*/ 535371 w 535370"/>
                  <a:gd name="T13" fmla="*/ 0 h 462903"/>
                  <a:gd name="T14" fmla="*/ 535371 w 535370"/>
                  <a:gd name="T15" fmla="*/ 0 h 4629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5370" h="462903">
                    <a:moveTo>
                      <a:pt x="535371" y="0"/>
                    </a:moveTo>
                    <a:cubicBezTo>
                      <a:pt x="342632" y="0"/>
                      <a:pt x="160573" y="23902"/>
                      <a:pt x="0" y="66238"/>
                    </a:cubicBezTo>
                    <a:lnTo>
                      <a:pt x="0" y="462394"/>
                    </a:lnTo>
                    <a:cubicBezTo>
                      <a:pt x="0" y="462522"/>
                      <a:pt x="0" y="462649"/>
                      <a:pt x="0" y="462903"/>
                    </a:cubicBezTo>
                    <a:cubicBezTo>
                      <a:pt x="160573" y="420567"/>
                      <a:pt x="342505" y="396665"/>
                      <a:pt x="535243" y="396665"/>
                    </a:cubicBezTo>
                    <a:cubicBezTo>
                      <a:pt x="535371" y="396665"/>
                      <a:pt x="535371" y="396665"/>
                      <a:pt x="535371" y="396665"/>
                    </a:cubicBezTo>
                    <a:lnTo>
                      <a:pt x="535371" y="0"/>
                    </a:lnTo>
                    <a:cubicBezTo>
                      <a:pt x="535371" y="0"/>
                      <a:pt x="535371" y="0"/>
                      <a:pt x="535371" y="0"/>
                    </a:cubicBez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a:p>
            </p:txBody>
          </p:sp>
          <p:sp>
            <p:nvSpPr>
              <p:cNvPr id="8" name="Freeform: Shape 12">
                <a:extLst>
                  <a:ext uri="{FF2B5EF4-FFF2-40B4-BE49-F238E27FC236}">
                    <a16:creationId xmlns:a16="http://schemas.microsoft.com/office/drawing/2014/main" id="{BAB54296-ED95-2D90-2C87-D1938CD16510}"/>
                  </a:ext>
                </a:extLst>
              </p:cNvPr>
              <p:cNvSpPr>
                <a:spLocks/>
              </p:cNvSpPr>
              <p:nvPr/>
            </p:nvSpPr>
            <p:spPr bwMode="auto">
              <a:xfrm>
                <a:off x="811183" y="1203139"/>
                <a:ext cx="165531" cy="165531"/>
              </a:xfrm>
              <a:custGeom>
                <a:avLst/>
                <a:gdLst>
                  <a:gd name="T0" fmla="*/ 165531 w 165531"/>
                  <a:gd name="T1" fmla="*/ 82766 h 165531"/>
                  <a:gd name="T2" fmla="*/ 82766 w 165531"/>
                  <a:gd name="T3" fmla="*/ 165531 h 165531"/>
                  <a:gd name="T4" fmla="*/ 0 w 165531"/>
                  <a:gd name="T5" fmla="*/ 82766 h 165531"/>
                  <a:gd name="T6" fmla="*/ 82766 w 165531"/>
                  <a:gd name="T7" fmla="*/ 0 h 165531"/>
                  <a:gd name="T8" fmla="*/ 165531 w 165531"/>
                  <a:gd name="T9" fmla="*/ 82766 h 1655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531" h="165531">
                    <a:moveTo>
                      <a:pt x="165531" y="82766"/>
                    </a:moveTo>
                    <a:cubicBezTo>
                      <a:pt x="165531" y="128476"/>
                      <a:pt x="128476" y="165531"/>
                      <a:pt x="82766" y="165531"/>
                    </a:cubicBezTo>
                    <a:cubicBezTo>
                      <a:pt x="37055" y="165531"/>
                      <a:pt x="0" y="128476"/>
                      <a:pt x="0" y="82766"/>
                    </a:cubicBezTo>
                    <a:cubicBezTo>
                      <a:pt x="0" y="37055"/>
                      <a:pt x="37055" y="0"/>
                      <a:pt x="82766" y="0"/>
                    </a:cubicBezTo>
                    <a:cubicBezTo>
                      <a:pt x="128476" y="0"/>
                      <a:pt x="165531" y="37055"/>
                      <a:pt x="165531" y="82766"/>
                    </a:cubicBez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a:p>
            </p:txBody>
          </p:sp>
          <p:sp>
            <p:nvSpPr>
              <p:cNvPr id="9" name="Freeform: Shape 13">
                <a:extLst>
                  <a:ext uri="{FF2B5EF4-FFF2-40B4-BE49-F238E27FC236}">
                    <a16:creationId xmlns:a16="http://schemas.microsoft.com/office/drawing/2014/main" id="{2EA85CFD-CBF3-BE3A-8A2C-782CAC4011D6}"/>
                  </a:ext>
                </a:extLst>
              </p:cNvPr>
              <p:cNvSpPr>
                <a:spLocks/>
              </p:cNvSpPr>
              <p:nvPr/>
            </p:nvSpPr>
            <p:spPr bwMode="auto">
              <a:xfrm>
                <a:off x="1040791" y="1165507"/>
                <a:ext cx="174176" cy="174176"/>
              </a:xfrm>
              <a:custGeom>
                <a:avLst/>
                <a:gdLst>
                  <a:gd name="T0" fmla="*/ 174177 w 174176"/>
                  <a:gd name="T1" fmla="*/ 87088 h 174176"/>
                  <a:gd name="T2" fmla="*/ 87088 w 174176"/>
                  <a:gd name="T3" fmla="*/ 174177 h 174176"/>
                  <a:gd name="T4" fmla="*/ 0 w 174176"/>
                  <a:gd name="T5" fmla="*/ 87088 h 174176"/>
                  <a:gd name="T6" fmla="*/ 87088 w 174176"/>
                  <a:gd name="T7" fmla="*/ 0 h 174176"/>
                  <a:gd name="T8" fmla="*/ 174177 w 174176"/>
                  <a:gd name="T9" fmla="*/ 87088 h 1741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176" h="174176">
                    <a:moveTo>
                      <a:pt x="174177" y="87088"/>
                    </a:moveTo>
                    <a:cubicBezTo>
                      <a:pt x="174177" y="135186"/>
                      <a:pt x="135186" y="174177"/>
                      <a:pt x="87088" y="174177"/>
                    </a:cubicBezTo>
                    <a:cubicBezTo>
                      <a:pt x="38991" y="174177"/>
                      <a:pt x="0" y="135186"/>
                      <a:pt x="0" y="87088"/>
                    </a:cubicBezTo>
                    <a:cubicBezTo>
                      <a:pt x="0" y="38991"/>
                      <a:pt x="38991" y="0"/>
                      <a:pt x="87088" y="0"/>
                    </a:cubicBezTo>
                    <a:cubicBezTo>
                      <a:pt x="135186" y="0"/>
                      <a:pt x="174177" y="38991"/>
                      <a:pt x="174177" y="87088"/>
                    </a:cubicBez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a:p>
            </p:txBody>
          </p:sp>
          <p:sp>
            <p:nvSpPr>
              <p:cNvPr id="10" name="Freeform: Shape 14">
                <a:extLst>
                  <a:ext uri="{FF2B5EF4-FFF2-40B4-BE49-F238E27FC236}">
                    <a16:creationId xmlns:a16="http://schemas.microsoft.com/office/drawing/2014/main" id="{A7C40F1F-52C4-1F2C-216B-A68303D72D74}"/>
                  </a:ext>
                </a:extLst>
              </p:cNvPr>
              <p:cNvSpPr>
                <a:spLocks/>
              </p:cNvSpPr>
              <p:nvPr/>
            </p:nvSpPr>
            <p:spPr bwMode="auto">
              <a:xfrm>
                <a:off x="1280697" y="1442282"/>
                <a:ext cx="535497" cy="1005138"/>
              </a:xfrm>
              <a:custGeom>
                <a:avLst/>
                <a:gdLst>
                  <a:gd name="T0" fmla="*/ 0 w 535497"/>
                  <a:gd name="T1" fmla="*/ 0 h 1005138"/>
                  <a:gd name="T2" fmla="*/ 0 w 535497"/>
                  <a:gd name="T3" fmla="*/ 1005139 h 1005138"/>
                  <a:gd name="T4" fmla="*/ 377340 w 535497"/>
                  <a:gd name="T5" fmla="*/ 756079 h 1005138"/>
                  <a:gd name="T6" fmla="*/ 535498 w 535497"/>
                  <a:gd name="T7" fmla="*/ 462394 h 1005138"/>
                  <a:gd name="T8" fmla="*/ 535498 w 535497"/>
                  <a:gd name="T9" fmla="*/ 66238 h 1005138"/>
                  <a:gd name="T10" fmla="*/ 127 w 535497"/>
                  <a:gd name="T11" fmla="*/ 0 h 1005138"/>
                  <a:gd name="T12" fmla="*/ 0 w 535497"/>
                  <a:gd name="T13" fmla="*/ 0 h 10051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497" h="1005138">
                    <a:moveTo>
                      <a:pt x="0" y="0"/>
                    </a:moveTo>
                    <a:lnTo>
                      <a:pt x="0" y="1005139"/>
                    </a:lnTo>
                    <a:lnTo>
                      <a:pt x="377340" y="756079"/>
                    </a:lnTo>
                    <a:cubicBezTo>
                      <a:pt x="476125" y="690985"/>
                      <a:pt x="535498" y="580631"/>
                      <a:pt x="535498" y="462394"/>
                    </a:cubicBezTo>
                    <a:lnTo>
                      <a:pt x="535498" y="66238"/>
                    </a:lnTo>
                    <a:cubicBezTo>
                      <a:pt x="374925" y="23902"/>
                      <a:pt x="192993" y="0"/>
                      <a:pt x="127" y="0"/>
                    </a:cubicBezTo>
                    <a:cubicBezTo>
                      <a:pt x="0" y="0"/>
                      <a:pt x="0" y="0"/>
                      <a:pt x="0" y="0"/>
                    </a:cubicBez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a:p>
            </p:txBody>
          </p:sp>
          <p:sp>
            <p:nvSpPr>
              <p:cNvPr id="11" name="Freeform: Shape 15">
                <a:extLst>
                  <a:ext uri="{FF2B5EF4-FFF2-40B4-BE49-F238E27FC236}">
                    <a16:creationId xmlns:a16="http://schemas.microsoft.com/office/drawing/2014/main" id="{EB6EDDA3-D621-0B5C-CC08-B9331C9CF848}"/>
                  </a:ext>
                </a:extLst>
              </p:cNvPr>
              <p:cNvSpPr>
                <a:spLocks/>
              </p:cNvSpPr>
              <p:nvPr/>
            </p:nvSpPr>
            <p:spPr bwMode="auto">
              <a:xfrm>
                <a:off x="1280729" y="1045617"/>
                <a:ext cx="535465" cy="462903"/>
              </a:xfrm>
              <a:custGeom>
                <a:avLst/>
                <a:gdLst>
                  <a:gd name="T0" fmla="*/ 95 w 535465"/>
                  <a:gd name="T1" fmla="*/ 0 h 462903"/>
                  <a:gd name="T2" fmla="*/ 535466 w 535465"/>
                  <a:gd name="T3" fmla="*/ 66238 h 462903"/>
                  <a:gd name="T4" fmla="*/ 535466 w 535465"/>
                  <a:gd name="T5" fmla="*/ 462394 h 462903"/>
                  <a:gd name="T6" fmla="*/ 535466 w 535465"/>
                  <a:gd name="T7" fmla="*/ 462903 h 462903"/>
                  <a:gd name="T8" fmla="*/ 222 w 535465"/>
                  <a:gd name="T9" fmla="*/ 396665 h 462903"/>
                  <a:gd name="T10" fmla="*/ 95 w 535465"/>
                  <a:gd name="T11" fmla="*/ 396665 h 462903"/>
                  <a:gd name="T12" fmla="*/ 95 w 535465"/>
                  <a:gd name="T13" fmla="*/ 0 h 462903"/>
                  <a:gd name="T14" fmla="*/ 95 w 535465"/>
                  <a:gd name="T15" fmla="*/ 0 h 4629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5465" h="462903">
                    <a:moveTo>
                      <a:pt x="95" y="0"/>
                    </a:moveTo>
                    <a:cubicBezTo>
                      <a:pt x="192834" y="0"/>
                      <a:pt x="374893" y="23902"/>
                      <a:pt x="535466" y="66238"/>
                    </a:cubicBezTo>
                    <a:lnTo>
                      <a:pt x="535466" y="462394"/>
                    </a:lnTo>
                    <a:cubicBezTo>
                      <a:pt x="535466" y="462522"/>
                      <a:pt x="535466" y="462649"/>
                      <a:pt x="535466" y="462903"/>
                    </a:cubicBezTo>
                    <a:cubicBezTo>
                      <a:pt x="374893" y="420567"/>
                      <a:pt x="192961" y="396665"/>
                      <a:pt x="222" y="396665"/>
                    </a:cubicBezTo>
                    <a:cubicBezTo>
                      <a:pt x="95" y="396665"/>
                      <a:pt x="95" y="396665"/>
                      <a:pt x="95" y="396665"/>
                    </a:cubicBezTo>
                    <a:lnTo>
                      <a:pt x="95" y="0"/>
                    </a:lnTo>
                    <a:cubicBezTo>
                      <a:pt x="-32" y="0"/>
                      <a:pt x="-32" y="0"/>
                      <a:pt x="95" y="0"/>
                    </a:cubicBez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a:p>
            </p:txBody>
          </p:sp>
          <p:sp>
            <p:nvSpPr>
              <p:cNvPr id="12" name="Freeform: Shape 16">
                <a:extLst>
                  <a:ext uri="{FF2B5EF4-FFF2-40B4-BE49-F238E27FC236}">
                    <a16:creationId xmlns:a16="http://schemas.microsoft.com/office/drawing/2014/main" id="{F2E773B6-A8C0-DED6-A0C8-8A9D7A4BB115}"/>
                  </a:ext>
                </a:extLst>
              </p:cNvPr>
              <p:cNvSpPr>
                <a:spLocks/>
              </p:cNvSpPr>
              <p:nvPr/>
            </p:nvSpPr>
            <p:spPr bwMode="auto">
              <a:xfrm>
                <a:off x="1584680" y="1203139"/>
                <a:ext cx="165531" cy="165531"/>
              </a:xfrm>
              <a:custGeom>
                <a:avLst/>
                <a:gdLst>
                  <a:gd name="T0" fmla="*/ 165531 w 165531"/>
                  <a:gd name="T1" fmla="*/ 82766 h 165531"/>
                  <a:gd name="T2" fmla="*/ 82766 w 165531"/>
                  <a:gd name="T3" fmla="*/ 165531 h 165531"/>
                  <a:gd name="T4" fmla="*/ 0 w 165531"/>
                  <a:gd name="T5" fmla="*/ 82766 h 165531"/>
                  <a:gd name="T6" fmla="*/ 82766 w 165531"/>
                  <a:gd name="T7" fmla="*/ 0 h 165531"/>
                  <a:gd name="T8" fmla="*/ 165531 w 165531"/>
                  <a:gd name="T9" fmla="*/ 82766 h 1655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531" h="165531">
                    <a:moveTo>
                      <a:pt x="165531" y="82766"/>
                    </a:moveTo>
                    <a:cubicBezTo>
                      <a:pt x="165531" y="128476"/>
                      <a:pt x="128476" y="165531"/>
                      <a:pt x="82766" y="165531"/>
                    </a:cubicBezTo>
                    <a:cubicBezTo>
                      <a:pt x="37055" y="165531"/>
                      <a:pt x="0" y="128476"/>
                      <a:pt x="0" y="82766"/>
                    </a:cubicBezTo>
                    <a:cubicBezTo>
                      <a:pt x="0" y="37055"/>
                      <a:pt x="37055" y="0"/>
                      <a:pt x="82766" y="0"/>
                    </a:cubicBezTo>
                    <a:cubicBezTo>
                      <a:pt x="128476" y="0"/>
                      <a:pt x="165531" y="37055"/>
                      <a:pt x="165531" y="82766"/>
                    </a:cubicBez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a:p>
            </p:txBody>
          </p:sp>
          <p:sp>
            <p:nvSpPr>
              <p:cNvPr id="13" name="Freeform: Shape 17">
                <a:extLst>
                  <a:ext uri="{FF2B5EF4-FFF2-40B4-BE49-F238E27FC236}">
                    <a16:creationId xmlns:a16="http://schemas.microsoft.com/office/drawing/2014/main" id="{E6568A68-09CF-8D16-D8CF-CB498A9D3B8F}"/>
                  </a:ext>
                </a:extLst>
              </p:cNvPr>
              <p:cNvSpPr>
                <a:spLocks/>
              </p:cNvSpPr>
              <p:nvPr/>
            </p:nvSpPr>
            <p:spPr bwMode="auto">
              <a:xfrm>
                <a:off x="1346554" y="1165507"/>
                <a:ext cx="174176" cy="174176"/>
              </a:xfrm>
              <a:custGeom>
                <a:avLst/>
                <a:gdLst>
                  <a:gd name="T0" fmla="*/ 174177 w 174176"/>
                  <a:gd name="T1" fmla="*/ 87088 h 174176"/>
                  <a:gd name="T2" fmla="*/ 87088 w 174176"/>
                  <a:gd name="T3" fmla="*/ 174177 h 174176"/>
                  <a:gd name="T4" fmla="*/ 0 w 174176"/>
                  <a:gd name="T5" fmla="*/ 87088 h 174176"/>
                  <a:gd name="T6" fmla="*/ 87088 w 174176"/>
                  <a:gd name="T7" fmla="*/ 0 h 174176"/>
                  <a:gd name="T8" fmla="*/ 174177 w 174176"/>
                  <a:gd name="T9" fmla="*/ 87088 h 1741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176" h="174176">
                    <a:moveTo>
                      <a:pt x="174177" y="87088"/>
                    </a:moveTo>
                    <a:cubicBezTo>
                      <a:pt x="174177" y="135186"/>
                      <a:pt x="135186" y="174177"/>
                      <a:pt x="87088" y="174177"/>
                    </a:cubicBezTo>
                    <a:cubicBezTo>
                      <a:pt x="38991" y="174177"/>
                      <a:pt x="0" y="135186"/>
                      <a:pt x="0" y="87088"/>
                    </a:cubicBezTo>
                    <a:cubicBezTo>
                      <a:pt x="0" y="38991"/>
                      <a:pt x="38991" y="0"/>
                      <a:pt x="87088" y="0"/>
                    </a:cubicBezTo>
                    <a:cubicBezTo>
                      <a:pt x="135186" y="0"/>
                      <a:pt x="174177" y="38991"/>
                      <a:pt x="174177" y="87088"/>
                    </a:cubicBez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a:p>
            </p:txBody>
          </p:sp>
          <p:sp>
            <p:nvSpPr>
              <p:cNvPr id="14" name="Freeform: Shape 18">
                <a:extLst>
                  <a:ext uri="{FF2B5EF4-FFF2-40B4-BE49-F238E27FC236}">
                    <a16:creationId xmlns:a16="http://schemas.microsoft.com/office/drawing/2014/main" id="{31110413-673C-5B7B-3C97-9D00338A7F55}"/>
                  </a:ext>
                </a:extLst>
              </p:cNvPr>
              <p:cNvSpPr>
                <a:spLocks/>
              </p:cNvSpPr>
              <p:nvPr/>
            </p:nvSpPr>
            <p:spPr bwMode="auto">
              <a:xfrm>
                <a:off x="999345" y="1610102"/>
                <a:ext cx="281479" cy="504730"/>
              </a:xfrm>
              <a:custGeom>
                <a:avLst/>
                <a:gdLst>
                  <a:gd name="T0" fmla="*/ 281352 w 281479"/>
                  <a:gd name="T1" fmla="*/ 70688 h 504730"/>
                  <a:gd name="T2" fmla="*/ 152691 w 281479"/>
                  <a:gd name="T3" fmla="*/ 0 h 504730"/>
                  <a:gd name="T4" fmla="*/ 0 w 281479"/>
                  <a:gd name="T5" fmla="*/ 152691 h 504730"/>
                  <a:gd name="T6" fmla="*/ 281480 w 281479"/>
                  <a:gd name="T7" fmla="*/ 504731 h 504730"/>
                  <a:gd name="T8" fmla="*/ 281480 w 281479"/>
                  <a:gd name="T9" fmla="*/ 70688 h 5047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1479" h="504730">
                    <a:moveTo>
                      <a:pt x="281352" y="70688"/>
                    </a:moveTo>
                    <a:cubicBezTo>
                      <a:pt x="254272" y="28224"/>
                      <a:pt x="206723" y="0"/>
                      <a:pt x="152691" y="0"/>
                    </a:cubicBezTo>
                    <a:cubicBezTo>
                      <a:pt x="68272" y="0"/>
                      <a:pt x="0" y="68399"/>
                      <a:pt x="0" y="152691"/>
                    </a:cubicBezTo>
                    <a:cubicBezTo>
                      <a:pt x="0" y="350896"/>
                      <a:pt x="281480" y="504731"/>
                      <a:pt x="281480" y="504731"/>
                    </a:cubicBezTo>
                    <a:lnTo>
                      <a:pt x="281480" y="70688"/>
                    </a:lnTo>
                    <a:lnTo>
                      <a:pt x="281352" y="70688"/>
                    </a:ln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a:p>
            </p:txBody>
          </p:sp>
          <p:sp>
            <p:nvSpPr>
              <p:cNvPr id="15" name="Freeform: Shape 19">
                <a:extLst>
                  <a:ext uri="{FF2B5EF4-FFF2-40B4-BE49-F238E27FC236}">
                    <a16:creationId xmlns:a16="http://schemas.microsoft.com/office/drawing/2014/main" id="{1F0FB03B-C9AD-13E1-6CB0-AD7527B66664}"/>
                  </a:ext>
                </a:extLst>
              </p:cNvPr>
              <p:cNvSpPr>
                <a:spLocks/>
              </p:cNvSpPr>
              <p:nvPr/>
            </p:nvSpPr>
            <p:spPr bwMode="auto">
              <a:xfrm>
                <a:off x="1280570" y="1610102"/>
                <a:ext cx="281479" cy="504730"/>
              </a:xfrm>
              <a:custGeom>
                <a:avLst/>
                <a:gdLst>
                  <a:gd name="T0" fmla="*/ 127 w 281479"/>
                  <a:gd name="T1" fmla="*/ 70688 h 504730"/>
                  <a:gd name="T2" fmla="*/ 128789 w 281479"/>
                  <a:gd name="T3" fmla="*/ 0 h 504730"/>
                  <a:gd name="T4" fmla="*/ 281480 w 281479"/>
                  <a:gd name="T5" fmla="*/ 152691 h 504730"/>
                  <a:gd name="T6" fmla="*/ 0 w 281479"/>
                  <a:gd name="T7" fmla="*/ 504731 h 504730"/>
                  <a:gd name="T8" fmla="*/ 0 w 281479"/>
                  <a:gd name="T9" fmla="*/ 70688 h 5047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1479" h="504730">
                    <a:moveTo>
                      <a:pt x="127" y="70688"/>
                    </a:moveTo>
                    <a:cubicBezTo>
                      <a:pt x="27207" y="28224"/>
                      <a:pt x="74756" y="0"/>
                      <a:pt x="128789" y="0"/>
                    </a:cubicBezTo>
                    <a:cubicBezTo>
                      <a:pt x="213207" y="0"/>
                      <a:pt x="281480" y="68399"/>
                      <a:pt x="281480" y="152691"/>
                    </a:cubicBezTo>
                    <a:cubicBezTo>
                      <a:pt x="281480" y="350896"/>
                      <a:pt x="0" y="504731"/>
                      <a:pt x="0" y="504731"/>
                    </a:cubicBezTo>
                    <a:lnTo>
                      <a:pt x="0" y="70688"/>
                    </a:lnTo>
                    <a:lnTo>
                      <a:pt x="127" y="70688"/>
                    </a:ln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a:p>
            </p:txBody>
          </p:sp>
          <p:sp>
            <p:nvSpPr>
              <p:cNvPr id="16" name="Freeform: Shape 20">
                <a:extLst>
                  <a:ext uri="{FF2B5EF4-FFF2-40B4-BE49-F238E27FC236}">
                    <a16:creationId xmlns:a16="http://schemas.microsoft.com/office/drawing/2014/main" id="{82907C97-A06D-A01E-DF1F-DD23865C7A3E}"/>
                  </a:ext>
                </a:extLst>
              </p:cNvPr>
              <p:cNvSpPr>
                <a:spLocks/>
              </p:cNvSpPr>
              <p:nvPr/>
            </p:nvSpPr>
            <p:spPr bwMode="auto">
              <a:xfrm>
                <a:off x="1009770" y="892800"/>
                <a:ext cx="270927" cy="88359"/>
              </a:xfrm>
              <a:custGeom>
                <a:avLst/>
                <a:gdLst>
                  <a:gd name="T0" fmla="*/ 0 w 270927"/>
                  <a:gd name="T1" fmla="*/ 0 h 88359"/>
                  <a:gd name="T2" fmla="*/ 270927 w 270927"/>
                  <a:gd name="T3" fmla="*/ 0 h 88359"/>
                  <a:gd name="T4" fmla="*/ 270927 w 270927"/>
                  <a:gd name="T5" fmla="*/ 88360 h 88359"/>
                  <a:gd name="T6" fmla="*/ 0 w 270927"/>
                  <a:gd name="T7" fmla="*/ 88360 h 883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0927" h="88359">
                    <a:moveTo>
                      <a:pt x="0" y="0"/>
                    </a:moveTo>
                    <a:lnTo>
                      <a:pt x="270927" y="0"/>
                    </a:lnTo>
                    <a:lnTo>
                      <a:pt x="270927" y="88360"/>
                    </a:lnTo>
                    <a:lnTo>
                      <a:pt x="0" y="88360"/>
                    </a:lnTo>
                    <a:lnTo>
                      <a:pt x="0" y="0"/>
                    </a:ln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a:p>
            </p:txBody>
          </p:sp>
          <p:sp>
            <p:nvSpPr>
              <p:cNvPr id="17" name="Freeform: Shape 21">
                <a:extLst>
                  <a:ext uri="{FF2B5EF4-FFF2-40B4-BE49-F238E27FC236}">
                    <a16:creationId xmlns:a16="http://schemas.microsoft.com/office/drawing/2014/main" id="{CC4A673C-48F2-DA45-1F05-D0D39BC2DEAA}"/>
                  </a:ext>
                </a:extLst>
              </p:cNvPr>
              <p:cNvSpPr>
                <a:spLocks/>
              </p:cNvSpPr>
              <p:nvPr/>
            </p:nvSpPr>
            <p:spPr bwMode="auto">
              <a:xfrm>
                <a:off x="1280697" y="892800"/>
                <a:ext cx="270927" cy="88359"/>
              </a:xfrm>
              <a:custGeom>
                <a:avLst/>
                <a:gdLst>
                  <a:gd name="T0" fmla="*/ 0 w 270927"/>
                  <a:gd name="T1" fmla="*/ 0 h 88359"/>
                  <a:gd name="T2" fmla="*/ 270927 w 270927"/>
                  <a:gd name="T3" fmla="*/ 0 h 88359"/>
                  <a:gd name="T4" fmla="*/ 270927 w 270927"/>
                  <a:gd name="T5" fmla="*/ 88360 h 88359"/>
                  <a:gd name="T6" fmla="*/ 0 w 270927"/>
                  <a:gd name="T7" fmla="*/ 88360 h 883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0927" h="88359">
                    <a:moveTo>
                      <a:pt x="0" y="0"/>
                    </a:moveTo>
                    <a:lnTo>
                      <a:pt x="270927" y="0"/>
                    </a:lnTo>
                    <a:lnTo>
                      <a:pt x="270927" y="88360"/>
                    </a:lnTo>
                    <a:lnTo>
                      <a:pt x="0" y="88360"/>
                    </a:lnTo>
                    <a:lnTo>
                      <a:pt x="0" y="0"/>
                    </a:ln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a:p>
            </p:txBody>
          </p:sp>
        </p:grpSp>
      </p:grpSp>
      <p:grpSp>
        <p:nvGrpSpPr>
          <p:cNvPr id="53" name="Graphic 11">
            <a:extLst>
              <a:ext uri="{FF2B5EF4-FFF2-40B4-BE49-F238E27FC236}">
                <a16:creationId xmlns:a16="http://schemas.microsoft.com/office/drawing/2014/main" id="{A3330D77-77E6-6E4F-AD07-97CE8314F5F1}"/>
              </a:ext>
            </a:extLst>
          </p:cNvPr>
          <p:cNvGrpSpPr>
            <a:grpSpLocks/>
          </p:cNvGrpSpPr>
          <p:nvPr/>
        </p:nvGrpSpPr>
        <p:grpSpPr bwMode="auto">
          <a:xfrm>
            <a:off x="3940175" y="9064625"/>
            <a:ext cx="4030663" cy="3614738"/>
            <a:chOff x="3940200" y="9064800"/>
            <a:chExt cx="4030179" cy="3614123"/>
          </a:xfrm>
        </p:grpSpPr>
        <p:sp>
          <p:nvSpPr>
            <p:cNvPr id="54" name="Freeform: Shape 58">
              <a:extLst>
                <a:ext uri="{FF2B5EF4-FFF2-40B4-BE49-F238E27FC236}">
                  <a16:creationId xmlns:a16="http://schemas.microsoft.com/office/drawing/2014/main" id="{0DCE5493-BF92-CC73-5E15-A1730914B8A4}"/>
                </a:ext>
              </a:extLst>
            </p:cNvPr>
            <p:cNvSpPr>
              <a:spLocks/>
            </p:cNvSpPr>
            <p:nvPr/>
          </p:nvSpPr>
          <p:spPr bwMode="auto">
            <a:xfrm>
              <a:off x="3940200" y="9064800"/>
              <a:ext cx="2015089" cy="3614123"/>
            </a:xfrm>
            <a:custGeom>
              <a:avLst/>
              <a:gdLst>
                <a:gd name="T0" fmla="*/ 2015090 w 2015089"/>
                <a:gd name="T1" fmla="*/ 506409 h 3614123"/>
                <a:gd name="T2" fmla="*/ 1093514 w 2015089"/>
                <a:gd name="T3" fmla="*/ 0 h 3614123"/>
                <a:gd name="T4" fmla="*/ 0 w 2015089"/>
                <a:gd name="T5" fmla="*/ 1093514 h 3614123"/>
                <a:gd name="T6" fmla="*/ 2015090 w 2015089"/>
                <a:gd name="T7" fmla="*/ 3614123 h 3614123"/>
                <a:gd name="T8" fmla="*/ 2015090 w 2015089"/>
                <a:gd name="T9" fmla="*/ 506409 h 36141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5089" h="3614123">
                  <a:moveTo>
                    <a:pt x="2015090" y="506409"/>
                  </a:moveTo>
                  <a:cubicBezTo>
                    <a:pt x="1820913" y="202182"/>
                    <a:pt x="1481231" y="0"/>
                    <a:pt x="1093514" y="0"/>
                  </a:cubicBezTo>
                  <a:cubicBezTo>
                    <a:pt x="489635" y="0"/>
                    <a:pt x="0" y="489635"/>
                    <a:pt x="0" y="1093514"/>
                  </a:cubicBezTo>
                  <a:cubicBezTo>
                    <a:pt x="0" y="2512985"/>
                    <a:pt x="2015090" y="3614123"/>
                    <a:pt x="2015090" y="3614123"/>
                  </a:cubicBezTo>
                  <a:lnTo>
                    <a:pt x="2015090" y="506409"/>
                  </a:lnTo>
                  <a:close/>
                </a:path>
              </a:pathLst>
            </a:custGeom>
            <a:solidFill>
              <a:schemeClr val="tx2"/>
            </a:solidFill>
            <a:ln>
              <a:noFill/>
            </a:ln>
            <a:extLst>
              <a:ext uri="{91240B29-F687-4F45-9708-019B960494DF}">
                <a14:hiddenLine xmlns:a14="http://schemas.microsoft.com/office/drawing/2010/main" w="12680" cap="flat">
                  <a:solidFill>
                    <a:srgbClr val="000000"/>
                  </a:solidFill>
                  <a:prstDash val="solid"/>
                  <a:miter lim="800000"/>
                  <a:headEnd/>
                  <a:tailEnd/>
                </a14:hiddenLine>
              </a:ext>
            </a:extLst>
          </p:spPr>
          <p:txBody>
            <a:bodyPr anchor="ctr"/>
            <a:lstStyle/>
            <a:p>
              <a:endParaRPr lang="en-US"/>
            </a:p>
          </p:txBody>
        </p:sp>
        <p:sp>
          <p:nvSpPr>
            <p:cNvPr id="55" name="Freeform: Shape 59">
              <a:extLst>
                <a:ext uri="{FF2B5EF4-FFF2-40B4-BE49-F238E27FC236}">
                  <a16:creationId xmlns:a16="http://schemas.microsoft.com/office/drawing/2014/main" id="{9EE3C140-756A-9255-29D7-80196B33656A}"/>
                </a:ext>
              </a:extLst>
            </p:cNvPr>
            <p:cNvSpPr>
              <a:spLocks/>
            </p:cNvSpPr>
            <p:nvPr/>
          </p:nvSpPr>
          <p:spPr bwMode="auto">
            <a:xfrm>
              <a:off x="5955289" y="9064800"/>
              <a:ext cx="2015089" cy="3614123"/>
            </a:xfrm>
            <a:custGeom>
              <a:avLst/>
              <a:gdLst>
                <a:gd name="T0" fmla="*/ 0 w 2015089"/>
                <a:gd name="T1" fmla="*/ 506409 h 3614123"/>
                <a:gd name="T2" fmla="*/ 921576 w 2015089"/>
                <a:gd name="T3" fmla="*/ 0 h 3614123"/>
                <a:gd name="T4" fmla="*/ 2015090 w 2015089"/>
                <a:gd name="T5" fmla="*/ 1093514 h 3614123"/>
                <a:gd name="T6" fmla="*/ 0 w 2015089"/>
                <a:gd name="T7" fmla="*/ 3614123 h 3614123"/>
                <a:gd name="T8" fmla="*/ 0 w 2015089"/>
                <a:gd name="T9" fmla="*/ 506409 h 36141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5089" h="3614123">
                  <a:moveTo>
                    <a:pt x="0" y="506409"/>
                  </a:moveTo>
                  <a:cubicBezTo>
                    <a:pt x="194176" y="202182"/>
                    <a:pt x="533858" y="0"/>
                    <a:pt x="921576" y="0"/>
                  </a:cubicBezTo>
                  <a:cubicBezTo>
                    <a:pt x="1525454" y="0"/>
                    <a:pt x="2015090" y="489635"/>
                    <a:pt x="2015090" y="1093514"/>
                  </a:cubicBezTo>
                  <a:cubicBezTo>
                    <a:pt x="2015090" y="2512985"/>
                    <a:pt x="0" y="3614123"/>
                    <a:pt x="0" y="3614123"/>
                  </a:cubicBezTo>
                  <a:lnTo>
                    <a:pt x="0" y="506409"/>
                  </a:lnTo>
                  <a:close/>
                </a:path>
              </a:pathLst>
            </a:custGeom>
            <a:solidFill>
              <a:schemeClr val="accent1"/>
            </a:solidFill>
            <a:ln>
              <a:noFill/>
            </a:ln>
            <a:extLst>
              <a:ext uri="{91240B29-F687-4F45-9708-019B960494DF}">
                <a14:hiddenLine xmlns:a14="http://schemas.microsoft.com/office/drawing/2010/main" w="12680" cap="flat">
                  <a:solidFill>
                    <a:srgbClr val="000000"/>
                  </a:solidFill>
                  <a:prstDash val="solid"/>
                  <a:miter lim="800000"/>
                  <a:headEnd/>
                  <a:tailEnd/>
                </a14:hiddenLine>
              </a:ext>
            </a:extLst>
          </p:spPr>
          <p:txBody>
            <a:bodyPr anchor="ctr"/>
            <a:lstStyle/>
            <a:p>
              <a:endParaRPr lang="en-US"/>
            </a:p>
          </p:txBody>
        </p:sp>
      </p:grpSp>
      <p:sp>
        <p:nvSpPr>
          <p:cNvPr id="56" name="TextBox 55">
            <a:extLst>
              <a:ext uri="{FF2B5EF4-FFF2-40B4-BE49-F238E27FC236}">
                <a16:creationId xmlns:a16="http://schemas.microsoft.com/office/drawing/2014/main" id="{78401BC2-D373-7E7D-171C-F6B575FE406A}"/>
              </a:ext>
            </a:extLst>
          </p:cNvPr>
          <p:cNvSpPr txBox="1">
            <a:spLocks noChangeArrowheads="1"/>
          </p:cNvSpPr>
          <p:nvPr userDrawn="1"/>
        </p:nvSpPr>
        <p:spPr bwMode="auto">
          <a:xfrm rot="10800000">
            <a:off x="23239413" y="11066463"/>
            <a:ext cx="584200" cy="1611312"/>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00" b="1">
                <a:solidFill>
                  <a:schemeClr val="bg1"/>
                </a:solidFill>
              </a:rPr>
              <a:t>insp.gov.ro</a:t>
            </a:r>
          </a:p>
        </p:txBody>
      </p:sp>
      <p:sp>
        <p:nvSpPr>
          <p:cNvPr id="57" name="TextBox 56">
            <a:extLst>
              <a:ext uri="{FF2B5EF4-FFF2-40B4-BE49-F238E27FC236}">
                <a16:creationId xmlns:a16="http://schemas.microsoft.com/office/drawing/2014/main" id="{AE47099D-389D-463E-DCE1-FCDA22BF22B6}"/>
              </a:ext>
            </a:extLst>
          </p:cNvPr>
          <p:cNvSpPr txBox="1">
            <a:spLocks noChangeArrowheads="1"/>
          </p:cNvSpPr>
          <p:nvPr userDrawn="1"/>
        </p:nvSpPr>
        <p:spPr bwMode="auto">
          <a:xfrm>
            <a:off x="8924925" y="9791700"/>
            <a:ext cx="7519988" cy="110807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6600" b="1">
                <a:solidFill>
                  <a:schemeClr val="bg1"/>
                </a:solidFill>
              </a:rPr>
              <a:t>Mulțumim.</a:t>
            </a:r>
          </a:p>
        </p:txBody>
      </p:sp>
      <p:sp>
        <p:nvSpPr>
          <p:cNvPr id="58" name="TextBox 57">
            <a:extLst>
              <a:ext uri="{FF2B5EF4-FFF2-40B4-BE49-F238E27FC236}">
                <a16:creationId xmlns:a16="http://schemas.microsoft.com/office/drawing/2014/main" id="{F2AAD2F4-9733-D883-7FFD-17AA9A86E63D}"/>
              </a:ext>
            </a:extLst>
          </p:cNvPr>
          <p:cNvSpPr txBox="1">
            <a:spLocks noChangeArrowheads="1"/>
          </p:cNvSpPr>
          <p:nvPr userDrawn="1"/>
        </p:nvSpPr>
        <p:spPr bwMode="auto">
          <a:xfrm>
            <a:off x="8924925" y="11364913"/>
            <a:ext cx="7785100" cy="1076325"/>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1600">
                <a:solidFill>
                  <a:schemeClr val="bg1"/>
                </a:solidFill>
              </a:rPr>
              <a:t>Adresa: str. Dr. Leonte Anastasievici nr. 1-3, sector 5, cod poștal 050463, București, România</a:t>
            </a:r>
          </a:p>
          <a:p>
            <a:pPr eaLnBrk="1" hangingPunct="1">
              <a:defRPr/>
            </a:pPr>
            <a:r>
              <a:rPr lang="ro-RO" altLang="ro-RO" sz="1600">
                <a:solidFill>
                  <a:schemeClr val="bg1"/>
                </a:solidFill>
              </a:rPr>
              <a:t>Telefon secretariat: +4 0213 183 620, +4 0213 183 619</a:t>
            </a:r>
          </a:p>
          <a:p>
            <a:pPr eaLnBrk="1" hangingPunct="1">
              <a:defRPr/>
            </a:pPr>
            <a:r>
              <a:rPr lang="ro-RO" altLang="ro-RO" sz="1600">
                <a:solidFill>
                  <a:schemeClr val="bg1"/>
                </a:solidFill>
              </a:rPr>
              <a:t>Fax: +4 0213 123 426</a:t>
            </a:r>
          </a:p>
          <a:p>
            <a:pPr eaLnBrk="1" hangingPunct="1">
              <a:defRPr/>
            </a:pPr>
            <a:r>
              <a:rPr lang="ro-RO" altLang="ro-RO" sz="1600">
                <a:solidFill>
                  <a:schemeClr val="bg1"/>
                </a:solidFill>
              </a:rPr>
              <a:t>E-mail: directie.generala@insp.gov.ro</a:t>
            </a:r>
          </a:p>
        </p:txBody>
      </p:sp>
    </p:spTree>
    <p:extLst>
      <p:ext uri="{BB962C8B-B14F-4D97-AF65-F5344CB8AC3E}">
        <p14:creationId xmlns:p14="http://schemas.microsoft.com/office/powerpoint/2010/main" val="1135649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CNMRMC Titlu">
    <p:bg>
      <p:bgPr>
        <a:solidFill>
          <a:schemeClr val="accent1"/>
        </a:solidFill>
        <a:effectLst/>
      </p:bgPr>
    </p:bg>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8E3EA2A4-B70F-82F5-1CFC-2FA59263B61B}"/>
              </a:ext>
            </a:extLst>
          </p:cNvPr>
          <p:cNvSpPr/>
          <p:nvPr userDrawn="1"/>
        </p:nvSpPr>
        <p:spPr>
          <a:xfrm>
            <a:off x="0" y="0"/>
            <a:ext cx="5954713" cy="1373346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hangingPunct="1">
              <a:defRPr/>
            </a:pPr>
            <a:endParaRPr lang="ro-RO">
              <a:solidFill>
                <a:srgbClr val="FFFFFF"/>
              </a:solidFill>
            </a:endParaRPr>
          </a:p>
        </p:txBody>
      </p:sp>
      <p:sp>
        <p:nvSpPr>
          <p:cNvPr id="5" name="TextBox 4">
            <a:extLst>
              <a:ext uri="{FF2B5EF4-FFF2-40B4-BE49-F238E27FC236}">
                <a16:creationId xmlns:a16="http://schemas.microsoft.com/office/drawing/2014/main" id="{6E4FC652-588A-2394-7310-C5F7CEF0D2B4}"/>
              </a:ext>
            </a:extLst>
          </p:cNvPr>
          <p:cNvSpPr txBox="1">
            <a:spLocks noChangeArrowheads="1"/>
          </p:cNvSpPr>
          <p:nvPr userDrawn="1"/>
        </p:nvSpPr>
        <p:spPr bwMode="auto">
          <a:xfrm rot="10800000">
            <a:off x="23239413" y="11066463"/>
            <a:ext cx="584200" cy="1611312"/>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00" b="1">
                <a:solidFill>
                  <a:schemeClr val="bg1"/>
                </a:solidFill>
              </a:rPr>
              <a:t>insp.gov.ro</a:t>
            </a:r>
          </a:p>
        </p:txBody>
      </p:sp>
      <p:grpSp>
        <p:nvGrpSpPr>
          <p:cNvPr id="6" name="Graphic 4">
            <a:extLst>
              <a:ext uri="{FF2B5EF4-FFF2-40B4-BE49-F238E27FC236}">
                <a16:creationId xmlns:a16="http://schemas.microsoft.com/office/drawing/2014/main" id="{D0159BE7-BCEE-B716-C7B4-63C78D71C891}"/>
              </a:ext>
            </a:extLst>
          </p:cNvPr>
          <p:cNvGrpSpPr/>
          <p:nvPr/>
        </p:nvGrpSpPr>
        <p:grpSpPr>
          <a:xfrm>
            <a:off x="1105200" y="1162800"/>
            <a:ext cx="3741842" cy="1536944"/>
            <a:chOff x="1105200" y="1162800"/>
            <a:chExt cx="3741842" cy="1536944"/>
          </a:xfrm>
          <a:solidFill>
            <a:srgbClr val="FFFFFF"/>
          </a:solidFill>
        </p:grpSpPr>
        <p:grpSp>
          <p:nvGrpSpPr>
            <p:cNvPr id="7" name="Graphic 4">
              <a:extLst>
                <a:ext uri="{FF2B5EF4-FFF2-40B4-BE49-F238E27FC236}">
                  <a16:creationId xmlns:a16="http://schemas.microsoft.com/office/drawing/2014/main" id="{C56A38F5-3963-A3DA-C5CC-D3399D5ACA30}"/>
                </a:ext>
              </a:extLst>
            </p:cNvPr>
            <p:cNvGrpSpPr/>
            <p:nvPr/>
          </p:nvGrpSpPr>
          <p:grpSpPr>
            <a:xfrm>
              <a:off x="2553683" y="1497475"/>
              <a:ext cx="2293358" cy="867719"/>
              <a:chOff x="2553683" y="1497475"/>
              <a:chExt cx="2293358" cy="867719"/>
            </a:xfrm>
            <a:solidFill>
              <a:srgbClr val="FFFFFF"/>
            </a:solidFill>
          </p:grpSpPr>
          <p:sp>
            <p:nvSpPr>
              <p:cNvPr id="15" name="Freeform: Shape 15">
                <a:extLst>
                  <a:ext uri="{FF2B5EF4-FFF2-40B4-BE49-F238E27FC236}">
                    <a16:creationId xmlns:a16="http://schemas.microsoft.com/office/drawing/2014/main" id="{09D31A37-27D8-B8C9-8A7A-F9448804EB6B}"/>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6" name="Freeform: Shape 16">
                <a:extLst>
                  <a:ext uri="{FF2B5EF4-FFF2-40B4-BE49-F238E27FC236}">
                    <a16:creationId xmlns:a16="http://schemas.microsoft.com/office/drawing/2014/main" id="{7EA535E5-148D-258D-7CB4-780134E0EC0C}"/>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7" name="Freeform: Shape 17">
                <a:extLst>
                  <a:ext uri="{FF2B5EF4-FFF2-40B4-BE49-F238E27FC236}">
                    <a16:creationId xmlns:a16="http://schemas.microsoft.com/office/drawing/2014/main" id="{1F8A397B-6C05-A30E-66AC-FD852DE0E1A3}"/>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8" name="Freeform: Shape 18">
                <a:extLst>
                  <a:ext uri="{FF2B5EF4-FFF2-40B4-BE49-F238E27FC236}">
                    <a16:creationId xmlns:a16="http://schemas.microsoft.com/office/drawing/2014/main" id="{CAFD3534-0CCB-27BF-1A8C-6E389F329DEF}"/>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9" name="Freeform: Shape 19">
                <a:extLst>
                  <a:ext uri="{FF2B5EF4-FFF2-40B4-BE49-F238E27FC236}">
                    <a16:creationId xmlns:a16="http://schemas.microsoft.com/office/drawing/2014/main" id="{5009BCBB-6628-3874-CDB0-75BF67AF27E6}"/>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0" name="Freeform: Shape 20">
                <a:extLst>
                  <a:ext uri="{FF2B5EF4-FFF2-40B4-BE49-F238E27FC236}">
                    <a16:creationId xmlns:a16="http://schemas.microsoft.com/office/drawing/2014/main" id="{18A6D5AC-F4FC-689A-6D15-EE3966D9005D}"/>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1" name="Freeform: Shape 21">
                <a:extLst>
                  <a:ext uri="{FF2B5EF4-FFF2-40B4-BE49-F238E27FC236}">
                    <a16:creationId xmlns:a16="http://schemas.microsoft.com/office/drawing/2014/main" id="{A7280C31-ADFA-318C-2DC9-D26201DC86C8}"/>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2" name="Freeform: Shape 22">
                <a:extLst>
                  <a:ext uri="{FF2B5EF4-FFF2-40B4-BE49-F238E27FC236}">
                    <a16:creationId xmlns:a16="http://schemas.microsoft.com/office/drawing/2014/main" id="{237C3E1D-A85A-C2E7-A058-D3EA33DA5990}"/>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3" name="Freeform: Shape 23">
                <a:extLst>
                  <a:ext uri="{FF2B5EF4-FFF2-40B4-BE49-F238E27FC236}">
                    <a16:creationId xmlns:a16="http://schemas.microsoft.com/office/drawing/2014/main" id="{AB444A24-1EC5-1202-F476-D61E64A7DE92}"/>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4" name="Freeform: Shape 24">
                <a:extLst>
                  <a:ext uri="{FF2B5EF4-FFF2-40B4-BE49-F238E27FC236}">
                    <a16:creationId xmlns:a16="http://schemas.microsoft.com/office/drawing/2014/main" id="{041CE5CE-AAD2-A096-DC55-C7CEE4674232}"/>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5" name="Freeform: Shape 25">
                <a:extLst>
                  <a:ext uri="{FF2B5EF4-FFF2-40B4-BE49-F238E27FC236}">
                    <a16:creationId xmlns:a16="http://schemas.microsoft.com/office/drawing/2014/main" id="{0BC1C6A2-7666-C50A-919B-9FFF8DB82B3C}"/>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6" name="Freeform: Shape 26">
                <a:extLst>
                  <a:ext uri="{FF2B5EF4-FFF2-40B4-BE49-F238E27FC236}">
                    <a16:creationId xmlns:a16="http://schemas.microsoft.com/office/drawing/2014/main" id="{5166DEAB-ED69-3852-440C-D6CD58FE9FA1}"/>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7" name="Freeform: Shape 27">
                <a:extLst>
                  <a:ext uri="{FF2B5EF4-FFF2-40B4-BE49-F238E27FC236}">
                    <a16:creationId xmlns:a16="http://schemas.microsoft.com/office/drawing/2014/main" id="{4B77BB7C-F64B-B075-8197-C6AC2C8E61C2}"/>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8" name="Freeform: Shape 28">
                <a:extLst>
                  <a:ext uri="{FF2B5EF4-FFF2-40B4-BE49-F238E27FC236}">
                    <a16:creationId xmlns:a16="http://schemas.microsoft.com/office/drawing/2014/main" id="{AF435C83-AD71-DED8-B434-4D2E8A608654}"/>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9" name="Freeform: Shape 29">
                <a:extLst>
                  <a:ext uri="{FF2B5EF4-FFF2-40B4-BE49-F238E27FC236}">
                    <a16:creationId xmlns:a16="http://schemas.microsoft.com/office/drawing/2014/main" id="{34FE9FDB-0EA3-87E8-EE39-8AFD29BF3DC3}"/>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0" name="Freeform: Shape 30">
                <a:extLst>
                  <a:ext uri="{FF2B5EF4-FFF2-40B4-BE49-F238E27FC236}">
                    <a16:creationId xmlns:a16="http://schemas.microsoft.com/office/drawing/2014/main" id="{C54DD74A-8234-2069-E141-9F03FC8F4AFD}"/>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1" name="Freeform: Shape 31">
                <a:extLst>
                  <a:ext uri="{FF2B5EF4-FFF2-40B4-BE49-F238E27FC236}">
                    <a16:creationId xmlns:a16="http://schemas.microsoft.com/office/drawing/2014/main" id="{69758D8A-D712-486B-40AC-D629D7726F02}"/>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2" name="Freeform: Shape 32">
                <a:extLst>
                  <a:ext uri="{FF2B5EF4-FFF2-40B4-BE49-F238E27FC236}">
                    <a16:creationId xmlns:a16="http://schemas.microsoft.com/office/drawing/2014/main" id="{C5D27F44-081B-9FBF-1584-BED9FD960D85}"/>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3" name="Freeform: Shape 33">
                <a:extLst>
                  <a:ext uri="{FF2B5EF4-FFF2-40B4-BE49-F238E27FC236}">
                    <a16:creationId xmlns:a16="http://schemas.microsoft.com/office/drawing/2014/main" id="{9C7551FF-CE6D-5E46-05C9-17F50A85EFA0}"/>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4" name="Freeform: Shape 34">
                <a:extLst>
                  <a:ext uri="{FF2B5EF4-FFF2-40B4-BE49-F238E27FC236}">
                    <a16:creationId xmlns:a16="http://schemas.microsoft.com/office/drawing/2014/main" id="{7073A398-1E3A-C733-E04E-B76E49FAFA3B}"/>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5" name="Freeform: Shape 35">
                <a:extLst>
                  <a:ext uri="{FF2B5EF4-FFF2-40B4-BE49-F238E27FC236}">
                    <a16:creationId xmlns:a16="http://schemas.microsoft.com/office/drawing/2014/main" id="{B3D0EFB0-1122-18E2-CB53-5CCD15A8AC93}"/>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6" name="Freeform: Shape 36">
                <a:extLst>
                  <a:ext uri="{FF2B5EF4-FFF2-40B4-BE49-F238E27FC236}">
                    <a16:creationId xmlns:a16="http://schemas.microsoft.com/office/drawing/2014/main" id="{C7586943-FA74-F36F-5080-4A6C33524CCD}"/>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7" name="Freeform: Shape 37">
                <a:extLst>
                  <a:ext uri="{FF2B5EF4-FFF2-40B4-BE49-F238E27FC236}">
                    <a16:creationId xmlns:a16="http://schemas.microsoft.com/office/drawing/2014/main" id="{7F613923-9109-6E76-64EB-C8C8DD528E77}"/>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8" name="Freeform: Shape 38">
                <a:extLst>
                  <a:ext uri="{FF2B5EF4-FFF2-40B4-BE49-F238E27FC236}">
                    <a16:creationId xmlns:a16="http://schemas.microsoft.com/office/drawing/2014/main" id="{4482A26A-992C-CBD1-2EF3-AEF08DD6DBDC}"/>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9" name="Freeform: Shape 39">
                <a:extLst>
                  <a:ext uri="{FF2B5EF4-FFF2-40B4-BE49-F238E27FC236}">
                    <a16:creationId xmlns:a16="http://schemas.microsoft.com/office/drawing/2014/main" id="{FBE0F5EE-F378-A1A5-875E-F9EE5AFEFBF1}"/>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0" name="Freeform: Shape 40">
                <a:extLst>
                  <a:ext uri="{FF2B5EF4-FFF2-40B4-BE49-F238E27FC236}">
                    <a16:creationId xmlns:a16="http://schemas.microsoft.com/office/drawing/2014/main" id="{7E8519F4-C894-38B8-E5BD-E97AFB3978AB}"/>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1" name="Freeform: Shape 41">
                <a:extLst>
                  <a:ext uri="{FF2B5EF4-FFF2-40B4-BE49-F238E27FC236}">
                    <a16:creationId xmlns:a16="http://schemas.microsoft.com/office/drawing/2014/main" id="{3DF79C22-D62A-8140-FB82-62539ABA79E3}"/>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2" name="Freeform: Shape 42">
                <a:extLst>
                  <a:ext uri="{FF2B5EF4-FFF2-40B4-BE49-F238E27FC236}">
                    <a16:creationId xmlns:a16="http://schemas.microsoft.com/office/drawing/2014/main" id="{B9D78E4C-D64E-4853-92C1-B4D299E12D02}"/>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3" name="Freeform: Shape 43">
                <a:extLst>
                  <a:ext uri="{FF2B5EF4-FFF2-40B4-BE49-F238E27FC236}">
                    <a16:creationId xmlns:a16="http://schemas.microsoft.com/office/drawing/2014/main" id="{666D4DFC-9AF0-1985-2958-E814A6E73849}"/>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4" name="Freeform: Shape 44">
                <a:extLst>
                  <a:ext uri="{FF2B5EF4-FFF2-40B4-BE49-F238E27FC236}">
                    <a16:creationId xmlns:a16="http://schemas.microsoft.com/office/drawing/2014/main" id="{FDF2A2A0-07CC-CBAE-736B-6ADE4CBE9B26}"/>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5" name="Freeform: Shape 45">
                <a:extLst>
                  <a:ext uri="{FF2B5EF4-FFF2-40B4-BE49-F238E27FC236}">
                    <a16:creationId xmlns:a16="http://schemas.microsoft.com/office/drawing/2014/main" id="{E1492C57-E638-AE62-80D9-1D93252BD900}"/>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6" name="Freeform: Shape 46">
                <a:extLst>
                  <a:ext uri="{FF2B5EF4-FFF2-40B4-BE49-F238E27FC236}">
                    <a16:creationId xmlns:a16="http://schemas.microsoft.com/office/drawing/2014/main" id="{B7323BE0-E1E4-1067-EC0D-FB5D47891FC0}"/>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7" name="Freeform: Shape 47">
                <a:extLst>
                  <a:ext uri="{FF2B5EF4-FFF2-40B4-BE49-F238E27FC236}">
                    <a16:creationId xmlns:a16="http://schemas.microsoft.com/office/drawing/2014/main" id="{87DD7FEE-56D3-04FC-9D0F-261901BE8825}"/>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8" name="Freeform: Shape 48">
                <a:extLst>
                  <a:ext uri="{FF2B5EF4-FFF2-40B4-BE49-F238E27FC236}">
                    <a16:creationId xmlns:a16="http://schemas.microsoft.com/office/drawing/2014/main" id="{6B7489B2-D57C-8DBC-4B3F-BAB0C8EB5CAE}"/>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9" name="Freeform: Shape 49">
                <a:extLst>
                  <a:ext uri="{FF2B5EF4-FFF2-40B4-BE49-F238E27FC236}">
                    <a16:creationId xmlns:a16="http://schemas.microsoft.com/office/drawing/2014/main" id="{76254C84-8B83-42C9-E246-C486E589DF92}"/>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8" name="Graphic 4">
              <a:extLst>
                <a:ext uri="{FF2B5EF4-FFF2-40B4-BE49-F238E27FC236}">
                  <a16:creationId xmlns:a16="http://schemas.microsoft.com/office/drawing/2014/main" id="{05069B0F-886A-6977-5840-1489437109D4}"/>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9D5534CE-02F0-5098-1924-5AA4321A212F}"/>
                  </a:ext>
                </a:extLst>
              </p:cNvPr>
              <p:cNvGrpSpPr/>
              <p:nvPr/>
            </p:nvGrpSpPr>
            <p:grpSpPr>
              <a:xfrm>
                <a:off x="1105200" y="1313956"/>
                <a:ext cx="1058600" cy="1385788"/>
                <a:chOff x="1105200" y="1313956"/>
                <a:chExt cx="1058600" cy="1385788"/>
              </a:xfrm>
              <a:solidFill>
                <a:srgbClr val="FFFFFF"/>
              </a:solidFill>
            </p:grpSpPr>
            <p:sp>
              <p:nvSpPr>
                <p:cNvPr id="11" name="Freeform: Shape 11">
                  <a:extLst>
                    <a:ext uri="{FF2B5EF4-FFF2-40B4-BE49-F238E27FC236}">
                      <a16:creationId xmlns:a16="http://schemas.microsoft.com/office/drawing/2014/main" id="{58C17D8C-6FBE-B408-A642-683F86E8E1C6}"/>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2" name="Freeform: Shape 12">
                  <a:extLst>
                    <a:ext uri="{FF2B5EF4-FFF2-40B4-BE49-F238E27FC236}">
                      <a16:creationId xmlns:a16="http://schemas.microsoft.com/office/drawing/2014/main" id="{E24C4481-9E1C-31A4-6CFA-6496ADECD2A6}"/>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3" name="Freeform: Shape 13">
                  <a:extLst>
                    <a:ext uri="{FF2B5EF4-FFF2-40B4-BE49-F238E27FC236}">
                      <a16:creationId xmlns:a16="http://schemas.microsoft.com/office/drawing/2014/main" id="{70C98110-0E7D-297C-F20E-FB631E5ECB80}"/>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4" name="Freeform: Shape 14">
                  <a:extLst>
                    <a:ext uri="{FF2B5EF4-FFF2-40B4-BE49-F238E27FC236}">
                      <a16:creationId xmlns:a16="http://schemas.microsoft.com/office/drawing/2014/main" id="{C4394E4B-C308-01CA-9906-6B6B9A109CF2}"/>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sp>
            <p:nvSpPr>
              <p:cNvPr id="10" name="Freeform: Shape 10">
                <a:extLst>
                  <a:ext uri="{FF2B5EF4-FFF2-40B4-BE49-F238E27FC236}">
                    <a16:creationId xmlns:a16="http://schemas.microsoft.com/office/drawing/2014/main" id="{5E36C878-92CA-9313-5348-384C0AD06834}"/>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grpSp>
        <p:nvGrpSpPr>
          <p:cNvPr id="50" name="Graphic 7">
            <a:extLst>
              <a:ext uri="{FF2B5EF4-FFF2-40B4-BE49-F238E27FC236}">
                <a16:creationId xmlns:a16="http://schemas.microsoft.com/office/drawing/2014/main" id="{18036EA1-9A47-DD0B-3C3D-5F6C6B393144}"/>
              </a:ext>
            </a:extLst>
          </p:cNvPr>
          <p:cNvGrpSpPr/>
          <p:nvPr/>
        </p:nvGrpSpPr>
        <p:grpSpPr>
          <a:xfrm>
            <a:off x="19238400" y="1393200"/>
            <a:ext cx="4042467" cy="1008429"/>
            <a:chOff x="19238400" y="1393200"/>
            <a:chExt cx="4042467" cy="1008429"/>
          </a:xfrm>
          <a:solidFill>
            <a:srgbClr val="FFFFFF"/>
          </a:solidFill>
        </p:grpSpPr>
        <p:sp>
          <p:nvSpPr>
            <p:cNvPr id="51" name="Freeform: Shape 51">
              <a:extLst>
                <a:ext uri="{FF2B5EF4-FFF2-40B4-BE49-F238E27FC236}">
                  <a16:creationId xmlns:a16="http://schemas.microsoft.com/office/drawing/2014/main" id="{A0B344EC-9812-9011-2896-C6B8FA1B9F8C}"/>
                </a:ext>
              </a:extLst>
            </p:cNvPr>
            <p:cNvSpPr/>
            <p:nvPr/>
          </p:nvSpPr>
          <p:spPr>
            <a:xfrm>
              <a:off x="19247152" y="1415398"/>
              <a:ext cx="190396" cy="248365"/>
            </a:xfrm>
            <a:custGeom>
              <a:avLst/>
              <a:gdLst>
                <a:gd name="connsiteX0" fmla="*/ 51373 w 190396"/>
                <a:gd name="connsiteY0" fmla="*/ 232890 h 248365"/>
                <a:gd name="connsiteX1" fmla="*/ 13065 w 190396"/>
                <a:gd name="connsiteY1" fmla="*/ 189382 h 248365"/>
                <a:gd name="connsiteX2" fmla="*/ 0 w 190396"/>
                <a:gd name="connsiteY2" fmla="*/ 123548 h 248365"/>
                <a:gd name="connsiteX3" fmla="*/ 15348 w 190396"/>
                <a:gd name="connsiteY3" fmla="*/ 58984 h 248365"/>
                <a:gd name="connsiteX4" fmla="*/ 57335 w 190396"/>
                <a:gd name="connsiteY4" fmla="*/ 15475 h 248365"/>
                <a:gd name="connsiteX5" fmla="*/ 117333 w 190396"/>
                <a:gd name="connsiteY5" fmla="*/ 0 h 248365"/>
                <a:gd name="connsiteX6" fmla="*/ 177585 w 190396"/>
                <a:gd name="connsiteY6" fmla="*/ 7864 h 248365"/>
                <a:gd name="connsiteX7" fmla="*/ 188367 w 190396"/>
                <a:gd name="connsiteY7" fmla="*/ 9767 h 248365"/>
                <a:gd name="connsiteX8" fmla="*/ 185069 w 190396"/>
                <a:gd name="connsiteY8" fmla="*/ 68370 h 248365"/>
                <a:gd name="connsiteX9" fmla="*/ 163251 w 190396"/>
                <a:gd name="connsiteY9" fmla="*/ 68370 h 248365"/>
                <a:gd name="connsiteX10" fmla="*/ 155133 w 190396"/>
                <a:gd name="connsiteY10" fmla="*/ 27018 h 248365"/>
                <a:gd name="connsiteX11" fmla="*/ 139277 w 190396"/>
                <a:gd name="connsiteY11" fmla="*/ 20295 h 248365"/>
                <a:gd name="connsiteX12" fmla="*/ 111752 w 190396"/>
                <a:gd name="connsiteY12" fmla="*/ 17505 h 248365"/>
                <a:gd name="connsiteX13" fmla="*/ 74586 w 190396"/>
                <a:gd name="connsiteY13" fmla="*/ 29428 h 248365"/>
                <a:gd name="connsiteX14" fmla="*/ 49090 w 190396"/>
                <a:gd name="connsiteY14" fmla="*/ 64438 h 248365"/>
                <a:gd name="connsiteX15" fmla="*/ 39830 w 190396"/>
                <a:gd name="connsiteY15" fmla="*/ 119870 h 248365"/>
                <a:gd name="connsiteX16" fmla="*/ 47948 w 190396"/>
                <a:gd name="connsiteY16" fmla="*/ 175556 h 248365"/>
                <a:gd name="connsiteX17" fmla="*/ 72683 w 190396"/>
                <a:gd name="connsiteY17" fmla="*/ 215512 h 248365"/>
                <a:gd name="connsiteX18" fmla="*/ 113781 w 190396"/>
                <a:gd name="connsiteY18" fmla="*/ 230353 h 248365"/>
                <a:gd name="connsiteX19" fmla="*/ 140292 w 190396"/>
                <a:gd name="connsiteY19" fmla="*/ 227436 h 248365"/>
                <a:gd name="connsiteX20" fmla="*/ 156148 w 190396"/>
                <a:gd name="connsiteY20" fmla="*/ 218937 h 248365"/>
                <a:gd name="connsiteX21" fmla="*/ 169847 w 190396"/>
                <a:gd name="connsiteY21" fmla="*/ 186972 h 248365"/>
                <a:gd name="connsiteX22" fmla="*/ 190396 w 190396"/>
                <a:gd name="connsiteY22" fmla="*/ 189635 h 248365"/>
                <a:gd name="connsiteX23" fmla="*/ 182532 w 190396"/>
                <a:gd name="connsiteY23" fmla="*/ 235934 h 248365"/>
                <a:gd name="connsiteX24" fmla="*/ 162363 w 190396"/>
                <a:gd name="connsiteY24" fmla="*/ 240501 h 248365"/>
                <a:gd name="connsiteX25" fmla="*/ 139658 w 190396"/>
                <a:gd name="connsiteY25" fmla="*/ 246209 h 248365"/>
                <a:gd name="connsiteX26" fmla="*/ 112386 w 190396"/>
                <a:gd name="connsiteY26" fmla="*/ 248365 h 248365"/>
                <a:gd name="connsiteX27" fmla="*/ 51373 w 190396"/>
                <a:gd name="connsiteY27" fmla="*/ 232890 h 248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0396" h="248365">
                  <a:moveTo>
                    <a:pt x="51373" y="232890"/>
                  </a:moveTo>
                  <a:cubicBezTo>
                    <a:pt x="34502" y="222616"/>
                    <a:pt x="21818" y="208028"/>
                    <a:pt x="13065" y="189382"/>
                  </a:cubicBezTo>
                  <a:cubicBezTo>
                    <a:pt x="4440" y="170735"/>
                    <a:pt x="0" y="148791"/>
                    <a:pt x="0" y="123548"/>
                  </a:cubicBezTo>
                  <a:cubicBezTo>
                    <a:pt x="0" y="99194"/>
                    <a:pt x="5074" y="77757"/>
                    <a:pt x="15348" y="58984"/>
                  </a:cubicBezTo>
                  <a:cubicBezTo>
                    <a:pt x="25496" y="40337"/>
                    <a:pt x="39576" y="25750"/>
                    <a:pt x="57335" y="15475"/>
                  </a:cubicBezTo>
                  <a:cubicBezTo>
                    <a:pt x="75093" y="5201"/>
                    <a:pt x="95135" y="0"/>
                    <a:pt x="117333" y="0"/>
                  </a:cubicBezTo>
                  <a:cubicBezTo>
                    <a:pt x="134077" y="0"/>
                    <a:pt x="154118" y="2664"/>
                    <a:pt x="177585" y="7864"/>
                  </a:cubicBezTo>
                  <a:lnTo>
                    <a:pt x="188367" y="9767"/>
                  </a:lnTo>
                  <a:lnTo>
                    <a:pt x="185069" y="68370"/>
                  </a:lnTo>
                  <a:lnTo>
                    <a:pt x="163251" y="68370"/>
                  </a:lnTo>
                  <a:lnTo>
                    <a:pt x="155133" y="27018"/>
                  </a:lnTo>
                  <a:cubicBezTo>
                    <a:pt x="152089" y="24355"/>
                    <a:pt x="146761" y="22198"/>
                    <a:pt x="139277" y="20295"/>
                  </a:cubicBezTo>
                  <a:cubicBezTo>
                    <a:pt x="131793" y="18393"/>
                    <a:pt x="122534" y="17505"/>
                    <a:pt x="111752" y="17505"/>
                  </a:cubicBezTo>
                  <a:cubicBezTo>
                    <a:pt x="97799" y="17505"/>
                    <a:pt x="85494" y="21437"/>
                    <a:pt x="74586" y="29428"/>
                  </a:cubicBezTo>
                  <a:cubicBezTo>
                    <a:pt x="63804" y="37420"/>
                    <a:pt x="55305" y="49090"/>
                    <a:pt x="49090" y="64438"/>
                  </a:cubicBezTo>
                  <a:cubicBezTo>
                    <a:pt x="42874" y="79913"/>
                    <a:pt x="39830" y="98433"/>
                    <a:pt x="39830" y="119870"/>
                  </a:cubicBezTo>
                  <a:cubicBezTo>
                    <a:pt x="39830" y="140292"/>
                    <a:pt x="42494" y="158812"/>
                    <a:pt x="47948" y="175556"/>
                  </a:cubicBezTo>
                  <a:cubicBezTo>
                    <a:pt x="53402" y="192299"/>
                    <a:pt x="61647" y="205618"/>
                    <a:pt x="72683" y="215512"/>
                  </a:cubicBezTo>
                  <a:cubicBezTo>
                    <a:pt x="83719" y="225406"/>
                    <a:pt x="97418" y="230353"/>
                    <a:pt x="113781" y="230353"/>
                  </a:cubicBezTo>
                  <a:cubicBezTo>
                    <a:pt x="125324" y="230353"/>
                    <a:pt x="134203" y="229338"/>
                    <a:pt x="140292" y="227436"/>
                  </a:cubicBezTo>
                  <a:cubicBezTo>
                    <a:pt x="146381" y="225533"/>
                    <a:pt x="151708" y="222616"/>
                    <a:pt x="156148" y="218937"/>
                  </a:cubicBezTo>
                  <a:lnTo>
                    <a:pt x="169847" y="186972"/>
                  </a:lnTo>
                  <a:lnTo>
                    <a:pt x="190396" y="189635"/>
                  </a:lnTo>
                  <a:lnTo>
                    <a:pt x="182532" y="235934"/>
                  </a:lnTo>
                  <a:cubicBezTo>
                    <a:pt x="177966" y="236188"/>
                    <a:pt x="171243" y="237710"/>
                    <a:pt x="162363" y="240501"/>
                  </a:cubicBezTo>
                  <a:cubicBezTo>
                    <a:pt x="154499" y="242911"/>
                    <a:pt x="147015" y="244814"/>
                    <a:pt x="139658" y="246209"/>
                  </a:cubicBezTo>
                  <a:cubicBezTo>
                    <a:pt x="132301" y="247604"/>
                    <a:pt x="123295" y="248365"/>
                    <a:pt x="112386" y="248365"/>
                  </a:cubicBezTo>
                  <a:cubicBezTo>
                    <a:pt x="88539" y="248365"/>
                    <a:pt x="68243" y="243165"/>
                    <a:pt x="51373" y="232890"/>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2" name="Freeform: Shape 52">
              <a:extLst>
                <a:ext uri="{FF2B5EF4-FFF2-40B4-BE49-F238E27FC236}">
                  <a16:creationId xmlns:a16="http://schemas.microsoft.com/office/drawing/2014/main" id="{470E43C4-E7DD-536F-7DA0-E2FB6AECE54F}"/>
                </a:ext>
              </a:extLst>
            </p:cNvPr>
            <p:cNvSpPr/>
            <p:nvPr/>
          </p:nvSpPr>
          <p:spPr>
            <a:xfrm>
              <a:off x="19463298" y="1474508"/>
              <a:ext cx="149932" cy="189381"/>
            </a:xfrm>
            <a:custGeom>
              <a:avLst/>
              <a:gdLst>
                <a:gd name="connsiteX0" fmla="*/ 20676 w 149932"/>
                <a:gd name="connsiteY0" fmla="*/ 163505 h 189381"/>
                <a:gd name="connsiteX1" fmla="*/ 0 w 149932"/>
                <a:gd name="connsiteY1" fmla="*/ 94754 h 189381"/>
                <a:gd name="connsiteX2" fmla="*/ 10782 w 149932"/>
                <a:gd name="connsiteY2" fmla="*/ 44904 h 189381"/>
                <a:gd name="connsiteX3" fmla="*/ 40971 w 149932"/>
                <a:gd name="connsiteY3" fmla="*/ 11670 h 189381"/>
                <a:gd name="connsiteX4" fmla="*/ 85114 w 149932"/>
                <a:gd name="connsiteY4" fmla="*/ 0 h 189381"/>
                <a:gd name="connsiteX5" fmla="*/ 132174 w 149932"/>
                <a:gd name="connsiteY5" fmla="*/ 16744 h 189381"/>
                <a:gd name="connsiteX6" fmla="*/ 149932 w 149932"/>
                <a:gd name="connsiteY6" fmla="*/ 64819 h 189381"/>
                <a:gd name="connsiteX7" fmla="*/ 147649 w 149932"/>
                <a:gd name="connsiteY7" fmla="*/ 95135 h 189381"/>
                <a:gd name="connsiteX8" fmla="*/ 35517 w 149932"/>
                <a:gd name="connsiteY8" fmla="*/ 95135 h 189381"/>
                <a:gd name="connsiteX9" fmla="*/ 50485 w 149932"/>
                <a:gd name="connsiteY9" fmla="*/ 147142 h 189381"/>
                <a:gd name="connsiteX10" fmla="*/ 91203 w 149932"/>
                <a:gd name="connsiteY10" fmla="*/ 166803 h 189381"/>
                <a:gd name="connsiteX11" fmla="*/ 118475 w 149932"/>
                <a:gd name="connsiteY11" fmla="*/ 162110 h 189381"/>
                <a:gd name="connsiteX12" fmla="*/ 140419 w 149932"/>
                <a:gd name="connsiteY12" fmla="*/ 150820 h 189381"/>
                <a:gd name="connsiteX13" fmla="*/ 146634 w 149932"/>
                <a:gd name="connsiteY13" fmla="*/ 165154 h 189381"/>
                <a:gd name="connsiteX14" fmla="*/ 118601 w 149932"/>
                <a:gd name="connsiteY14" fmla="*/ 182152 h 189381"/>
                <a:gd name="connsiteX15" fmla="*/ 80801 w 149932"/>
                <a:gd name="connsiteY15" fmla="*/ 189382 h 189381"/>
                <a:gd name="connsiteX16" fmla="*/ 20676 w 149932"/>
                <a:gd name="connsiteY16" fmla="*/ 163505 h 189381"/>
                <a:gd name="connsiteX17" fmla="*/ 114035 w 149932"/>
                <a:gd name="connsiteY17" fmla="*/ 77757 h 189381"/>
                <a:gd name="connsiteX18" fmla="*/ 115050 w 149932"/>
                <a:gd name="connsiteY18" fmla="*/ 63804 h 189381"/>
                <a:gd name="connsiteX19" fmla="*/ 106044 w 149932"/>
                <a:gd name="connsiteY19" fmla="*/ 30443 h 189381"/>
                <a:gd name="connsiteX20" fmla="*/ 78772 w 149932"/>
                <a:gd name="connsiteY20" fmla="*/ 18266 h 189381"/>
                <a:gd name="connsiteX21" fmla="*/ 48582 w 149932"/>
                <a:gd name="connsiteY21" fmla="*/ 31965 h 189381"/>
                <a:gd name="connsiteX22" fmla="*/ 35644 w 149932"/>
                <a:gd name="connsiteY22" fmla="*/ 77884 h 189381"/>
                <a:gd name="connsiteX23" fmla="*/ 114035 w 149932"/>
                <a:gd name="connsiteY23" fmla="*/ 77884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932" h="189381">
                  <a:moveTo>
                    <a:pt x="20676" y="163505"/>
                  </a:moveTo>
                  <a:cubicBezTo>
                    <a:pt x="6850" y="146381"/>
                    <a:pt x="0" y="123422"/>
                    <a:pt x="0" y="94754"/>
                  </a:cubicBezTo>
                  <a:cubicBezTo>
                    <a:pt x="0" y="75854"/>
                    <a:pt x="3552" y="59237"/>
                    <a:pt x="10782" y="44904"/>
                  </a:cubicBezTo>
                  <a:cubicBezTo>
                    <a:pt x="18012" y="30570"/>
                    <a:pt x="28033" y="19534"/>
                    <a:pt x="40971" y="11670"/>
                  </a:cubicBezTo>
                  <a:cubicBezTo>
                    <a:pt x="53910" y="3805"/>
                    <a:pt x="68624" y="0"/>
                    <a:pt x="85114" y="0"/>
                  </a:cubicBezTo>
                  <a:cubicBezTo>
                    <a:pt x="105283" y="0"/>
                    <a:pt x="121011" y="5581"/>
                    <a:pt x="132174" y="16744"/>
                  </a:cubicBezTo>
                  <a:cubicBezTo>
                    <a:pt x="143336" y="27906"/>
                    <a:pt x="149298" y="44016"/>
                    <a:pt x="149932" y="64819"/>
                  </a:cubicBezTo>
                  <a:cubicBezTo>
                    <a:pt x="149932" y="78137"/>
                    <a:pt x="149171" y="88158"/>
                    <a:pt x="147649" y="95135"/>
                  </a:cubicBezTo>
                  <a:lnTo>
                    <a:pt x="35517" y="95135"/>
                  </a:lnTo>
                  <a:cubicBezTo>
                    <a:pt x="35898" y="116699"/>
                    <a:pt x="40971" y="133950"/>
                    <a:pt x="50485" y="147142"/>
                  </a:cubicBezTo>
                  <a:cubicBezTo>
                    <a:pt x="59998" y="160334"/>
                    <a:pt x="73571" y="166803"/>
                    <a:pt x="91203" y="166803"/>
                  </a:cubicBezTo>
                  <a:cubicBezTo>
                    <a:pt x="99828" y="166803"/>
                    <a:pt x="108961" y="165281"/>
                    <a:pt x="118475" y="162110"/>
                  </a:cubicBezTo>
                  <a:cubicBezTo>
                    <a:pt x="127988" y="158939"/>
                    <a:pt x="135218" y="155260"/>
                    <a:pt x="140419" y="150820"/>
                  </a:cubicBezTo>
                  <a:lnTo>
                    <a:pt x="146634" y="165154"/>
                  </a:lnTo>
                  <a:cubicBezTo>
                    <a:pt x="140292" y="171623"/>
                    <a:pt x="131032" y="177331"/>
                    <a:pt x="118601" y="182152"/>
                  </a:cubicBezTo>
                  <a:cubicBezTo>
                    <a:pt x="106170" y="186972"/>
                    <a:pt x="93613" y="189382"/>
                    <a:pt x="80801" y="189382"/>
                  </a:cubicBezTo>
                  <a:cubicBezTo>
                    <a:pt x="54544" y="189255"/>
                    <a:pt x="34502" y="180629"/>
                    <a:pt x="20676" y="163505"/>
                  </a:cubicBezTo>
                  <a:close/>
                  <a:moveTo>
                    <a:pt x="114035" y="77757"/>
                  </a:moveTo>
                  <a:cubicBezTo>
                    <a:pt x="114669" y="73190"/>
                    <a:pt x="115050" y="68497"/>
                    <a:pt x="115050" y="63804"/>
                  </a:cubicBezTo>
                  <a:cubicBezTo>
                    <a:pt x="114796" y="49724"/>
                    <a:pt x="111879" y="38561"/>
                    <a:pt x="106044" y="30443"/>
                  </a:cubicBezTo>
                  <a:cubicBezTo>
                    <a:pt x="100336" y="22325"/>
                    <a:pt x="91203" y="18266"/>
                    <a:pt x="78772" y="18266"/>
                  </a:cubicBezTo>
                  <a:cubicBezTo>
                    <a:pt x="66214" y="18266"/>
                    <a:pt x="56066" y="22832"/>
                    <a:pt x="48582" y="31965"/>
                  </a:cubicBezTo>
                  <a:cubicBezTo>
                    <a:pt x="41098" y="41098"/>
                    <a:pt x="36785" y="56447"/>
                    <a:pt x="35644" y="77884"/>
                  </a:cubicBezTo>
                  <a:lnTo>
                    <a:pt x="114035" y="77884"/>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3" name="Freeform: Shape 53">
              <a:extLst>
                <a:ext uri="{FF2B5EF4-FFF2-40B4-BE49-F238E27FC236}">
                  <a16:creationId xmlns:a16="http://schemas.microsoft.com/office/drawing/2014/main" id="{BF87BA09-5041-12C9-1A4B-F75269B5B763}"/>
                </a:ext>
              </a:extLst>
            </p:cNvPr>
            <p:cNvSpPr/>
            <p:nvPr/>
          </p:nvSpPr>
          <p:spPr>
            <a:xfrm>
              <a:off x="19637331" y="1475015"/>
              <a:ext cx="196865" cy="185195"/>
            </a:xfrm>
            <a:custGeom>
              <a:avLst/>
              <a:gdLst>
                <a:gd name="connsiteX0" fmla="*/ 23467 w 196865"/>
                <a:gd name="connsiteY0" fmla="*/ 29302 h 185195"/>
                <a:gd name="connsiteX1" fmla="*/ 0 w 196865"/>
                <a:gd name="connsiteY1" fmla="*/ 23467 h 185195"/>
                <a:gd name="connsiteX2" fmla="*/ 0 w 196865"/>
                <a:gd name="connsiteY2" fmla="*/ 5835 h 185195"/>
                <a:gd name="connsiteX3" fmla="*/ 46553 w 196865"/>
                <a:gd name="connsiteY3" fmla="*/ 0 h 185195"/>
                <a:gd name="connsiteX4" fmla="*/ 47567 w 196865"/>
                <a:gd name="connsiteY4" fmla="*/ 0 h 185195"/>
                <a:gd name="connsiteX5" fmla="*/ 54417 w 196865"/>
                <a:gd name="connsiteY5" fmla="*/ 5835 h 185195"/>
                <a:gd name="connsiteX6" fmla="*/ 54417 w 196865"/>
                <a:gd name="connsiteY6" fmla="*/ 19534 h 185195"/>
                <a:gd name="connsiteX7" fmla="*/ 54037 w 196865"/>
                <a:gd name="connsiteY7" fmla="*/ 27399 h 185195"/>
                <a:gd name="connsiteX8" fmla="*/ 84987 w 196865"/>
                <a:gd name="connsiteY8" fmla="*/ 8499 h 185195"/>
                <a:gd name="connsiteX9" fmla="*/ 121773 w 196865"/>
                <a:gd name="connsiteY9" fmla="*/ 0 h 185195"/>
                <a:gd name="connsiteX10" fmla="*/ 153611 w 196865"/>
                <a:gd name="connsiteY10" fmla="*/ 7864 h 185195"/>
                <a:gd name="connsiteX11" fmla="*/ 169467 w 196865"/>
                <a:gd name="connsiteY11" fmla="*/ 31838 h 185195"/>
                <a:gd name="connsiteX12" fmla="*/ 174033 w 196865"/>
                <a:gd name="connsiteY12" fmla="*/ 75347 h 185195"/>
                <a:gd name="connsiteX13" fmla="*/ 174033 w 196865"/>
                <a:gd name="connsiteY13" fmla="*/ 166549 h 185195"/>
                <a:gd name="connsiteX14" fmla="*/ 196866 w 196865"/>
                <a:gd name="connsiteY14" fmla="*/ 168833 h 185195"/>
                <a:gd name="connsiteX15" fmla="*/ 196866 w 196865"/>
                <a:gd name="connsiteY15" fmla="*/ 185196 h 185195"/>
                <a:gd name="connsiteX16" fmla="*/ 119616 w 196865"/>
                <a:gd name="connsiteY16" fmla="*/ 185196 h 185195"/>
                <a:gd name="connsiteX17" fmla="*/ 119616 w 196865"/>
                <a:gd name="connsiteY17" fmla="*/ 169213 h 185195"/>
                <a:gd name="connsiteX18" fmla="*/ 139785 w 196865"/>
                <a:gd name="connsiteY18" fmla="*/ 166549 h 185195"/>
                <a:gd name="connsiteX19" fmla="*/ 139785 w 196865"/>
                <a:gd name="connsiteY19" fmla="*/ 74966 h 185195"/>
                <a:gd name="connsiteX20" fmla="*/ 137121 w 196865"/>
                <a:gd name="connsiteY20" fmla="*/ 44777 h 185195"/>
                <a:gd name="connsiteX21" fmla="*/ 127354 w 196865"/>
                <a:gd name="connsiteY21" fmla="*/ 28414 h 185195"/>
                <a:gd name="connsiteX22" fmla="*/ 106551 w 196865"/>
                <a:gd name="connsiteY22" fmla="*/ 23086 h 185195"/>
                <a:gd name="connsiteX23" fmla="*/ 81435 w 196865"/>
                <a:gd name="connsiteY23" fmla="*/ 28921 h 185195"/>
                <a:gd name="connsiteX24" fmla="*/ 57715 w 196865"/>
                <a:gd name="connsiteY24" fmla="*/ 42747 h 185195"/>
                <a:gd name="connsiteX25" fmla="*/ 57715 w 196865"/>
                <a:gd name="connsiteY25" fmla="*/ 166296 h 185195"/>
                <a:gd name="connsiteX26" fmla="*/ 79913 w 196865"/>
                <a:gd name="connsiteY26" fmla="*/ 169213 h 185195"/>
                <a:gd name="connsiteX27" fmla="*/ 79913 w 196865"/>
                <a:gd name="connsiteY27" fmla="*/ 185196 h 185195"/>
                <a:gd name="connsiteX28" fmla="*/ 3044 w 196865"/>
                <a:gd name="connsiteY28" fmla="*/ 185196 h 185195"/>
                <a:gd name="connsiteX29" fmla="*/ 3044 w 196865"/>
                <a:gd name="connsiteY29" fmla="*/ 169213 h 185195"/>
                <a:gd name="connsiteX30" fmla="*/ 23593 w 196865"/>
                <a:gd name="connsiteY30" fmla="*/ 166296 h 185195"/>
                <a:gd name="connsiteX31" fmla="*/ 23593 w 196865"/>
                <a:gd name="connsiteY31" fmla="*/ 29302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865" h="185195">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611" y="7864"/>
                  </a:cubicBezTo>
                  <a:cubicBezTo>
                    <a:pt x="161095" y="13065"/>
                    <a:pt x="166422" y="21057"/>
                    <a:pt x="169467" y="31838"/>
                  </a:cubicBezTo>
                  <a:cubicBezTo>
                    <a:pt x="172511" y="42620"/>
                    <a:pt x="174033" y="57081"/>
                    <a:pt x="174033" y="75347"/>
                  </a:cubicBezTo>
                  <a:lnTo>
                    <a:pt x="174033" y="166549"/>
                  </a:lnTo>
                  <a:lnTo>
                    <a:pt x="196866" y="168833"/>
                  </a:lnTo>
                  <a:lnTo>
                    <a:pt x="196866" y="185196"/>
                  </a:lnTo>
                  <a:lnTo>
                    <a:pt x="119616" y="185196"/>
                  </a:lnTo>
                  <a:lnTo>
                    <a:pt x="119616" y="169213"/>
                  </a:lnTo>
                  <a:lnTo>
                    <a:pt x="139785" y="166549"/>
                  </a:lnTo>
                  <a:lnTo>
                    <a:pt x="139785" y="74966"/>
                  </a:lnTo>
                  <a:cubicBezTo>
                    <a:pt x="139785" y="62155"/>
                    <a:pt x="138897" y="52134"/>
                    <a:pt x="137121" y="44777"/>
                  </a:cubicBezTo>
                  <a:cubicBezTo>
                    <a:pt x="135345" y="37547"/>
                    <a:pt x="132174" y="32092"/>
                    <a:pt x="127354" y="28414"/>
                  </a:cubicBezTo>
                  <a:cubicBezTo>
                    <a:pt x="122534" y="24862"/>
                    <a:pt x="115557" y="23086"/>
                    <a:pt x="106551" y="23086"/>
                  </a:cubicBezTo>
                  <a:cubicBezTo>
                    <a:pt x="98686" y="23086"/>
                    <a:pt x="90315" y="24989"/>
                    <a:pt x="81435" y="28921"/>
                  </a:cubicBezTo>
                  <a:cubicBezTo>
                    <a:pt x="72556" y="32853"/>
                    <a:pt x="64565" y="37420"/>
                    <a:pt x="57715" y="42747"/>
                  </a:cubicBezTo>
                  <a:lnTo>
                    <a:pt x="57715" y="166296"/>
                  </a:lnTo>
                  <a:lnTo>
                    <a:pt x="79913" y="169213"/>
                  </a:lnTo>
                  <a:lnTo>
                    <a:pt x="79913" y="185196"/>
                  </a:lnTo>
                  <a:lnTo>
                    <a:pt x="3044" y="185196"/>
                  </a:lnTo>
                  <a:lnTo>
                    <a:pt x="3044" y="169213"/>
                  </a:lnTo>
                  <a:lnTo>
                    <a:pt x="23593" y="166296"/>
                  </a:lnTo>
                  <a:lnTo>
                    <a:pt x="23593"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4" name="Freeform: Shape 54">
              <a:extLst>
                <a:ext uri="{FF2B5EF4-FFF2-40B4-BE49-F238E27FC236}">
                  <a16:creationId xmlns:a16="http://schemas.microsoft.com/office/drawing/2014/main" id="{C891058E-5ACB-C6B5-C8F9-2838F18A2759}"/>
                </a:ext>
              </a:extLst>
            </p:cNvPr>
            <p:cNvSpPr/>
            <p:nvPr/>
          </p:nvSpPr>
          <p:spPr>
            <a:xfrm>
              <a:off x="19853097" y="1432395"/>
              <a:ext cx="117332" cy="231367"/>
            </a:xfrm>
            <a:custGeom>
              <a:avLst/>
              <a:gdLst>
                <a:gd name="connsiteX0" fmla="*/ 32600 w 117332"/>
                <a:gd name="connsiteY0" fmla="*/ 222489 h 231367"/>
                <a:gd name="connsiteX1" fmla="*/ 23467 w 117332"/>
                <a:gd name="connsiteY1" fmla="*/ 193441 h 231367"/>
                <a:gd name="connsiteX2" fmla="*/ 23467 w 117332"/>
                <a:gd name="connsiteY2" fmla="*/ 68370 h 231367"/>
                <a:gd name="connsiteX3" fmla="*/ 0 w 117332"/>
                <a:gd name="connsiteY3" fmla="*/ 68370 h 231367"/>
                <a:gd name="connsiteX4" fmla="*/ 0 w 117332"/>
                <a:gd name="connsiteY4" fmla="*/ 53656 h 231367"/>
                <a:gd name="connsiteX5" fmla="*/ 9133 w 117332"/>
                <a:gd name="connsiteY5" fmla="*/ 51373 h 231367"/>
                <a:gd name="connsiteX6" fmla="*/ 19281 w 117332"/>
                <a:gd name="connsiteY6" fmla="*/ 47821 h 231367"/>
                <a:gd name="connsiteX7" fmla="*/ 27399 w 117332"/>
                <a:gd name="connsiteY7" fmla="*/ 36151 h 231367"/>
                <a:gd name="connsiteX8" fmla="*/ 33614 w 117332"/>
                <a:gd name="connsiteY8" fmla="*/ 16236 h 231367"/>
                <a:gd name="connsiteX9" fmla="*/ 37800 w 117332"/>
                <a:gd name="connsiteY9" fmla="*/ 0 h 231367"/>
                <a:gd name="connsiteX10" fmla="*/ 57081 w 117332"/>
                <a:gd name="connsiteY10" fmla="*/ 0 h 231367"/>
                <a:gd name="connsiteX11" fmla="*/ 57715 w 117332"/>
                <a:gd name="connsiteY11" fmla="*/ 46933 h 231367"/>
                <a:gd name="connsiteX12" fmla="*/ 112132 w 117332"/>
                <a:gd name="connsiteY12" fmla="*/ 46933 h 231367"/>
                <a:gd name="connsiteX13" fmla="*/ 112132 w 117332"/>
                <a:gd name="connsiteY13" fmla="*/ 68497 h 231367"/>
                <a:gd name="connsiteX14" fmla="*/ 57715 w 117332"/>
                <a:gd name="connsiteY14" fmla="*/ 68497 h 231367"/>
                <a:gd name="connsiteX15" fmla="*/ 57715 w 117332"/>
                <a:gd name="connsiteY15" fmla="*/ 168579 h 231367"/>
                <a:gd name="connsiteX16" fmla="*/ 58857 w 117332"/>
                <a:gd name="connsiteY16" fmla="*/ 194709 h 231367"/>
                <a:gd name="connsiteX17" fmla="*/ 63804 w 117332"/>
                <a:gd name="connsiteY17" fmla="*/ 204476 h 231367"/>
                <a:gd name="connsiteX18" fmla="*/ 76615 w 117332"/>
                <a:gd name="connsiteY18" fmla="*/ 206760 h 231367"/>
                <a:gd name="connsiteX19" fmla="*/ 96023 w 117332"/>
                <a:gd name="connsiteY19" fmla="*/ 204476 h 231367"/>
                <a:gd name="connsiteX20" fmla="*/ 112513 w 117332"/>
                <a:gd name="connsiteY20" fmla="*/ 199656 h 231367"/>
                <a:gd name="connsiteX21" fmla="*/ 117333 w 117332"/>
                <a:gd name="connsiteY21" fmla="*/ 214371 h 231367"/>
                <a:gd name="connsiteX22" fmla="*/ 92091 w 117332"/>
                <a:gd name="connsiteY22" fmla="*/ 225787 h 231367"/>
                <a:gd name="connsiteX23" fmla="*/ 60379 w 117332"/>
                <a:gd name="connsiteY23" fmla="*/ 231368 h 231367"/>
                <a:gd name="connsiteX24" fmla="*/ 32600 w 117332"/>
                <a:gd name="connsiteY24" fmla="*/ 222489 h 231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332" h="231367">
                  <a:moveTo>
                    <a:pt x="32600" y="222489"/>
                  </a:moveTo>
                  <a:cubicBezTo>
                    <a:pt x="26511" y="216781"/>
                    <a:pt x="23467" y="207140"/>
                    <a:pt x="23467" y="193441"/>
                  </a:cubicBezTo>
                  <a:lnTo>
                    <a:pt x="23467" y="68370"/>
                  </a:lnTo>
                  <a:lnTo>
                    <a:pt x="0" y="68370"/>
                  </a:lnTo>
                  <a:lnTo>
                    <a:pt x="0" y="53656"/>
                  </a:lnTo>
                  <a:cubicBezTo>
                    <a:pt x="1142" y="53402"/>
                    <a:pt x="4186" y="52641"/>
                    <a:pt x="9133" y="51373"/>
                  </a:cubicBezTo>
                  <a:cubicBezTo>
                    <a:pt x="14080" y="50104"/>
                    <a:pt x="17505" y="48836"/>
                    <a:pt x="19281" y="47821"/>
                  </a:cubicBezTo>
                  <a:cubicBezTo>
                    <a:pt x="22706" y="45918"/>
                    <a:pt x="25496" y="41986"/>
                    <a:pt x="27399" y="36151"/>
                  </a:cubicBezTo>
                  <a:cubicBezTo>
                    <a:pt x="29175" y="31965"/>
                    <a:pt x="31204" y="25369"/>
                    <a:pt x="33614" y="16236"/>
                  </a:cubicBezTo>
                  <a:cubicBezTo>
                    <a:pt x="36024" y="7103"/>
                    <a:pt x="37420" y="1649"/>
                    <a:pt x="37800" y="0"/>
                  </a:cubicBezTo>
                  <a:lnTo>
                    <a:pt x="57081" y="0"/>
                  </a:lnTo>
                  <a:lnTo>
                    <a:pt x="57715" y="46933"/>
                  </a:lnTo>
                  <a:lnTo>
                    <a:pt x="112132" y="46933"/>
                  </a:lnTo>
                  <a:lnTo>
                    <a:pt x="112132" y="68497"/>
                  </a:lnTo>
                  <a:lnTo>
                    <a:pt x="57715" y="68497"/>
                  </a:lnTo>
                  <a:lnTo>
                    <a:pt x="57715" y="168579"/>
                  </a:lnTo>
                  <a:cubicBezTo>
                    <a:pt x="57715" y="181010"/>
                    <a:pt x="58096" y="189635"/>
                    <a:pt x="58857" y="194709"/>
                  </a:cubicBezTo>
                  <a:cubicBezTo>
                    <a:pt x="59618" y="199656"/>
                    <a:pt x="61267" y="202954"/>
                    <a:pt x="63804" y="204476"/>
                  </a:cubicBezTo>
                  <a:cubicBezTo>
                    <a:pt x="66341" y="205999"/>
                    <a:pt x="70653" y="206760"/>
                    <a:pt x="76615" y="206760"/>
                  </a:cubicBezTo>
                  <a:cubicBezTo>
                    <a:pt x="82450" y="206760"/>
                    <a:pt x="88919" y="205999"/>
                    <a:pt x="96023" y="204476"/>
                  </a:cubicBezTo>
                  <a:cubicBezTo>
                    <a:pt x="103126" y="202954"/>
                    <a:pt x="108581" y="201305"/>
                    <a:pt x="112513" y="199656"/>
                  </a:cubicBezTo>
                  <a:lnTo>
                    <a:pt x="117333" y="214371"/>
                  </a:lnTo>
                  <a:cubicBezTo>
                    <a:pt x="112132" y="218303"/>
                    <a:pt x="103634" y="222108"/>
                    <a:pt x="92091" y="225787"/>
                  </a:cubicBezTo>
                  <a:cubicBezTo>
                    <a:pt x="80547" y="229465"/>
                    <a:pt x="69892" y="231368"/>
                    <a:pt x="60379" y="231368"/>
                  </a:cubicBezTo>
                  <a:cubicBezTo>
                    <a:pt x="47948" y="230987"/>
                    <a:pt x="38688" y="228197"/>
                    <a:pt x="32600" y="22248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5" name="Freeform: Shape 55">
              <a:extLst>
                <a:ext uri="{FF2B5EF4-FFF2-40B4-BE49-F238E27FC236}">
                  <a16:creationId xmlns:a16="http://schemas.microsoft.com/office/drawing/2014/main" id="{28BBEDF0-FA0B-B2E9-3CAB-674939A9608A}"/>
                </a:ext>
              </a:extLst>
            </p:cNvPr>
            <p:cNvSpPr/>
            <p:nvPr/>
          </p:nvSpPr>
          <p:spPr>
            <a:xfrm>
              <a:off x="19990852" y="1474254"/>
              <a:ext cx="127226" cy="185830"/>
            </a:xfrm>
            <a:custGeom>
              <a:avLst/>
              <a:gdLst>
                <a:gd name="connsiteX0" fmla="*/ 127 w 127226"/>
                <a:gd name="connsiteY0" fmla="*/ 169974 h 185830"/>
                <a:gd name="connsiteX1" fmla="*/ 24608 w 127226"/>
                <a:gd name="connsiteY1" fmla="*/ 168072 h 185830"/>
                <a:gd name="connsiteX2" fmla="*/ 24608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79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80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0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974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127" y="169974"/>
                  </a:moveTo>
                  <a:lnTo>
                    <a:pt x="24608" y="168072"/>
                  </a:lnTo>
                  <a:lnTo>
                    <a:pt x="24608"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80" y="23467"/>
                  </a:cubicBezTo>
                  <a:cubicBezTo>
                    <a:pt x="71161" y="17632"/>
                    <a:pt x="78518" y="12177"/>
                    <a:pt x="87397" y="7357"/>
                  </a:cubicBezTo>
                  <a:cubicBezTo>
                    <a:pt x="96276" y="2410"/>
                    <a:pt x="105917" y="0"/>
                    <a:pt x="116445" y="0"/>
                  </a:cubicBezTo>
                  <a:cubicBezTo>
                    <a:pt x="120758" y="0"/>
                    <a:pt x="124310" y="507"/>
                    <a:pt x="127227" y="1649"/>
                  </a:cubicBezTo>
                  <a:lnTo>
                    <a:pt x="127227" y="38181"/>
                  </a:lnTo>
                  <a:cubicBezTo>
                    <a:pt x="125705" y="37039"/>
                    <a:pt x="123295" y="36024"/>
                    <a:pt x="119870" y="35136"/>
                  </a:cubicBezTo>
                  <a:cubicBezTo>
                    <a:pt x="116445" y="34249"/>
                    <a:pt x="112766" y="33614"/>
                    <a:pt x="108580" y="33614"/>
                  </a:cubicBezTo>
                  <a:cubicBezTo>
                    <a:pt x="90568" y="33614"/>
                    <a:pt x="73825" y="39196"/>
                    <a:pt x="58349" y="50231"/>
                  </a:cubicBezTo>
                  <a:lnTo>
                    <a:pt x="58349" y="167564"/>
                  </a:lnTo>
                  <a:lnTo>
                    <a:pt x="99701" y="170228"/>
                  </a:lnTo>
                  <a:lnTo>
                    <a:pt x="99701" y="185830"/>
                  </a:lnTo>
                  <a:lnTo>
                    <a:pt x="0" y="185830"/>
                  </a:lnTo>
                  <a:lnTo>
                    <a:pt x="0" y="169974"/>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6" name="Freeform: Shape 56">
              <a:extLst>
                <a:ext uri="{FF2B5EF4-FFF2-40B4-BE49-F238E27FC236}">
                  <a16:creationId xmlns:a16="http://schemas.microsoft.com/office/drawing/2014/main" id="{3252EF61-8667-D344-5FD6-FD4E3972031B}"/>
                </a:ext>
              </a:extLst>
            </p:cNvPr>
            <p:cNvSpPr/>
            <p:nvPr/>
          </p:nvSpPr>
          <p:spPr>
            <a:xfrm>
              <a:off x="20136599" y="1475396"/>
              <a:ext cx="183166" cy="188366"/>
            </a:xfrm>
            <a:custGeom>
              <a:avLst/>
              <a:gdLst>
                <a:gd name="connsiteX0" fmla="*/ 137755 w 183166"/>
                <a:gd name="connsiteY0" fmla="*/ 184054 h 188366"/>
                <a:gd name="connsiteX1" fmla="*/ 133316 w 183166"/>
                <a:gd name="connsiteY1" fmla="*/ 172384 h 188366"/>
                <a:gd name="connsiteX2" fmla="*/ 133316 w 183166"/>
                <a:gd name="connsiteY2" fmla="*/ 161349 h 188366"/>
                <a:gd name="connsiteX3" fmla="*/ 106424 w 183166"/>
                <a:gd name="connsiteY3" fmla="*/ 180249 h 188366"/>
                <a:gd name="connsiteX4" fmla="*/ 73951 w 183166"/>
                <a:gd name="connsiteY4" fmla="*/ 188367 h 188366"/>
                <a:gd name="connsiteX5" fmla="*/ 30951 w 183166"/>
                <a:gd name="connsiteY5" fmla="*/ 172131 h 188366"/>
                <a:gd name="connsiteX6" fmla="*/ 18266 w 183166"/>
                <a:gd name="connsiteY6" fmla="*/ 118348 h 188366"/>
                <a:gd name="connsiteX7" fmla="*/ 18266 w 183166"/>
                <a:gd name="connsiteY7" fmla="*/ 23720 h 188366"/>
                <a:gd name="connsiteX8" fmla="*/ 0 w 183166"/>
                <a:gd name="connsiteY8" fmla="*/ 18520 h 188366"/>
                <a:gd name="connsiteX9" fmla="*/ 0 w 183166"/>
                <a:gd name="connsiteY9" fmla="*/ 4186 h 188366"/>
                <a:gd name="connsiteX10" fmla="*/ 45665 w 183166"/>
                <a:gd name="connsiteY10" fmla="*/ 0 h 188366"/>
                <a:gd name="connsiteX11" fmla="*/ 46045 w 183166"/>
                <a:gd name="connsiteY11" fmla="*/ 0 h 188366"/>
                <a:gd name="connsiteX12" fmla="*/ 52261 w 183166"/>
                <a:gd name="connsiteY12" fmla="*/ 3932 h 188366"/>
                <a:gd name="connsiteX13" fmla="*/ 52261 w 183166"/>
                <a:gd name="connsiteY13" fmla="*/ 115684 h 188366"/>
                <a:gd name="connsiteX14" fmla="*/ 55051 w 183166"/>
                <a:gd name="connsiteY14" fmla="*/ 145239 h 188366"/>
                <a:gd name="connsiteX15" fmla="*/ 64819 w 183166"/>
                <a:gd name="connsiteY15" fmla="*/ 160841 h 188366"/>
                <a:gd name="connsiteX16" fmla="*/ 85241 w 183166"/>
                <a:gd name="connsiteY16" fmla="*/ 165915 h 188366"/>
                <a:gd name="connsiteX17" fmla="*/ 109722 w 183166"/>
                <a:gd name="connsiteY17" fmla="*/ 160334 h 188366"/>
                <a:gd name="connsiteX18" fmla="*/ 129637 w 183166"/>
                <a:gd name="connsiteY18" fmla="*/ 147269 h 188366"/>
                <a:gd name="connsiteX19" fmla="*/ 129637 w 183166"/>
                <a:gd name="connsiteY19" fmla="*/ 23720 h 188366"/>
                <a:gd name="connsiteX20" fmla="*/ 106170 w 183166"/>
                <a:gd name="connsiteY20" fmla="*/ 18520 h 188366"/>
                <a:gd name="connsiteX21" fmla="*/ 106170 w 183166"/>
                <a:gd name="connsiteY21" fmla="*/ 4186 h 188366"/>
                <a:gd name="connsiteX22" fmla="*/ 155767 w 183166"/>
                <a:gd name="connsiteY22" fmla="*/ 0 h 188366"/>
                <a:gd name="connsiteX23" fmla="*/ 156148 w 183166"/>
                <a:gd name="connsiteY23" fmla="*/ 0 h 188366"/>
                <a:gd name="connsiteX24" fmla="*/ 163632 w 183166"/>
                <a:gd name="connsiteY24" fmla="*/ 3932 h 188366"/>
                <a:gd name="connsiteX25" fmla="*/ 163632 w 183166"/>
                <a:gd name="connsiteY25" fmla="*/ 168198 h 188366"/>
                <a:gd name="connsiteX26" fmla="*/ 183166 w 183166"/>
                <a:gd name="connsiteY26" fmla="*/ 168198 h 188366"/>
                <a:gd name="connsiteX27" fmla="*/ 182786 w 183166"/>
                <a:gd name="connsiteY27" fmla="*/ 182913 h 188366"/>
                <a:gd name="connsiteX28" fmla="*/ 166930 w 183166"/>
                <a:gd name="connsiteY28" fmla="*/ 186464 h 188366"/>
                <a:gd name="connsiteX29" fmla="*/ 151455 w 183166"/>
                <a:gd name="connsiteY29" fmla="*/ 187733 h 188366"/>
                <a:gd name="connsiteX30" fmla="*/ 137755 w 183166"/>
                <a:gd name="connsiteY30" fmla="*/ 184054 h 188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3166" h="188366">
                  <a:moveTo>
                    <a:pt x="137755" y="184054"/>
                  </a:moveTo>
                  <a:cubicBezTo>
                    <a:pt x="134838" y="181644"/>
                    <a:pt x="133316" y="177712"/>
                    <a:pt x="133316" y="172384"/>
                  </a:cubicBezTo>
                  <a:lnTo>
                    <a:pt x="133316" y="161349"/>
                  </a:lnTo>
                  <a:cubicBezTo>
                    <a:pt x="126085" y="168579"/>
                    <a:pt x="117206" y="174794"/>
                    <a:pt x="106424" y="180249"/>
                  </a:cubicBezTo>
                  <a:cubicBezTo>
                    <a:pt x="95642" y="185703"/>
                    <a:pt x="84860" y="188367"/>
                    <a:pt x="73951" y="188367"/>
                  </a:cubicBezTo>
                  <a:cubicBezTo>
                    <a:pt x="53783" y="188367"/>
                    <a:pt x="39449" y="182913"/>
                    <a:pt x="30951" y="172131"/>
                  </a:cubicBezTo>
                  <a:cubicBezTo>
                    <a:pt x="22452" y="161349"/>
                    <a:pt x="18266" y="143337"/>
                    <a:pt x="18266" y="118348"/>
                  </a:cubicBezTo>
                  <a:lnTo>
                    <a:pt x="18266" y="23720"/>
                  </a:lnTo>
                  <a:lnTo>
                    <a:pt x="0" y="18520"/>
                  </a:lnTo>
                  <a:lnTo>
                    <a:pt x="0" y="4186"/>
                  </a:lnTo>
                  <a:lnTo>
                    <a:pt x="45665" y="0"/>
                  </a:lnTo>
                  <a:lnTo>
                    <a:pt x="46045" y="0"/>
                  </a:lnTo>
                  <a:lnTo>
                    <a:pt x="52261" y="3932"/>
                  </a:lnTo>
                  <a:lnTo>
                    <a:pt x="52261" y="115684"/>
                  </a:lnTo>
                  <a:cubicBezTo>
                    <a:pt x="52261" y="128242"/>
                    <a:pt x="53149" y="138136"/>
                    <a:pt x="55051" y="145239"/>
                  </a:cubicBezTo>
                  <a:cubicBezTo>
                    <a:pt x="56954" y="152343"/>
                    <a:pt x="60125" y="157543"/>
                    <a:pt x="64819" y="160841"/>
                  </a:cubicBezTo>
                  <a:cubicBezTo>
                    <a:pt x="69512" y="164139"/>
                    <a:pt x="76235" y="165915"/>
                    <a:pt x="85241" y="165915"/>
                  </a:cubicBezTo>
                  <a:cubicBezTo>
                    <a:pt x="93866" y="165915"/>
                    <a:pt x="102111" y="164012"/>
                    <a:pt x="109722" y="160334"/>
                  </a:cubicBezTo>
                  <a:cubicBezTo>
                    <a:pt x="117333" y="156655"/>
                    <a:pt x="123929" y="152343"/>
                    <a:pt x="129637" y="147269"/>
                  </a:cubicBezTo>
                  <a:lnTo>
                    <a:pt x="129637" y="23720"/>
                  </a:lnTo>
                  <a:lnTo>
                    <a:pt x="106170" y="18520"/>
                  </a:lnTo>
                  <a:lnTo>
                    <a:pt x="106170" y="4186"/>
                  </a:lnTo>
                  <a:lnTo>
                    <a:pt x="155767" y="0"/>
                  </a:lnTo>
                  <a:lnTo>
                    <a:pt x="156148" y="0"/>
                  </a:lnTo>
                  <a:lnTo>
                    <a:pt x="163632" y="3932"/>
                  </a:lnTo>
                  <a:lnTo>
                    <a:pt x="163632" y="168198"/>
                  </a:lnTo>
                  <a:lnTo>
                    <a:pt x="183166" y="168198"/>
                  </a:lnTo>
                  <a:lnTo>
                    <a:pt x="182786" y="182913"/>
                  </a:lnTo>
                  <a:cubicBezTo>
                    <a:pt x="176697" y="184435"/>
                    <a:pt x="171496" y="185576"/>
                    <a:pt x="166930" y="186464"/>
                  </a:cubicBezTo>
                  <a:cubicBezTo>
                    <a:pt x="162490" y="187352"/>
                    <a:pt x="157290" y="187733"/>
                    <a:pt x="151455" y="187733"/>
                  </a:cubicBezTo>
                  <a:cubicBezTo>
                    <a:pt x="145112" y="187733"/>
                    <a:pt x="140673" y="186464"/>
                    <a:pt x="137755" y="184054"/>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7" name="Freeform: Shape 57">
              <a:extLst>
                <a:ext uri="{FF2B5EF4-FFF2-40B4-BE49-F238E27FC236}">
                  <a16:creationId xmlns:a16="http://schemas.microsoft.com/office/drawing/2014/main" id="{9E4E5621-0BC4-43C8-D2BD-2A28CF4133AF}"/>
                </a:ext>
              </a:extLst>
            </p:cNvPr>
            <p:cNvSpPr/>
            <p:nvPr/>
          </p:nvSpPr>
          <p:spPr>
            <a:xfrm>
              <a:off x="20342851" y="1393200"/>
              <a:ext cx="88031" cy="267011"/>
            </a:xfrm>
            <a:custGeom>
              <a:avLst/>
              <a:gdLst>
                <a:gd name="connsiteX0" fmla="*/ 26511 w 88031"/>
                <a:gd name="connsiteY0" fmla="*/ 23847 h 267011"/>
                <a:gd name="connsiteX1" fmla="*/ 127 w 88031"/>
                <a:gd name="connsiteY1" fmla="*/ 20295 h 267011"/>
                <a:gd name="connsiteX2" fmla="*/ 127 w 88031"/>
                <a:gd name="connsiteY2" fmla="*/ 6342 h 267011"/>
                <a:gd name="connsiteX3" fmla="*/ 52514 w 88031"/>
                <a:gd name="connsiteY3" fmla="*/ 0 h 267011"/>
                <a:gd name="connsiteX4" fmla="*/ 53149 w 88031"/>
                <a:gd name="connsiteY4" fmla="*/ 0 h 267011"/>
                <a:gd name="connsiteX5" fmla="*/ 60379 w 88031"/>
                <a:gd name="connsiteY5" fmla="*/ 4947 h 267011"/>
                <a:gd name="connsiteX6" fmla="*/ 60379 w 88031"/>
                <a:gd name="connsiteY6" fmla="*/ 248365 h 267011"/>
                <a:gd name="connsiteX7" fmla="*/ 88031 w 88031"/>
                <a:gd name="connsiteY7" fmla="*/ 251029 h 267011"/>
                <a:gd name="connsiteX8" fmla="*/ 88031 w 88031"/>
                <a:gd name="connsiteY8" fmla="*/ 267012 h 267011"/>
                <a:gd name="connsiteX9" fmla="*/ 0 w 88031"/>
                <a:gd name="connsiteY9" fmla="*/ 267012 h 267011"/>
                <a:gd name="connsiteX10" fmla="*/ 0 w 88031"/>
                <a:gd name="connsiteY10" fmla="*/ 251029 h 267011"/>
                <a:gd name="connsiteX11" fmla="*/ 26384 w 88031"/>
                <a:gd name="connsiteY11" fmla="*/ 248112 h 267011"/>
                <a:gd name="connsiteX12" fmla="*/ 26384 w 88031"/>
                <a:gd name="connsiteY12" fmla="*/ 23847 h 26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031" h="267011">
                  <a:moveTo>
                    <a:pt x="26511" y="23847"/>
                  </a:moveTo>
                  <a:lnTo>
                    <a:pt x="127" y="20295"/>
                  </a:lnTo>
                  <a:lnTo>
                    <a:pt x="127" y="6342"/>
                  </a:lnTo>
                  <a:lnTo>
                    <a:pt x="52514" y="0"/>
                  </a:lnTo>
                  <a:lnTo>
                    <a:pt x="53149" y="0"/>
                  </a:lnTo>
                  <a:lnTo>
                    <a:pt x="60379" y="4947"/>
                  </a:lnTo>
                  <a:lnTo>
                    <a:pt x="60379" y="248365"/>
                  </a:lnTo>
                  <a:lnTo>
                    <a:pt x="88031" y="251029"/>
                  </a:lnTo>
                  <a:lnTo>
                    <a:pt x="88031" y="267012"/>
                  </a:lnTo>
                  <a:lnTo>
                    <a:pt x="0" y="267012"/>
                  </a:lnTo>
                  <a:lnTo>
                    <a:pt x="0" y="251029"/>
                  </a:lnTo>
                  <a:lnTo>
                    <a:pt x="26384" y="248112"/>
                  </a:lnTo>
                  <a:lnTo>
                    <a:pt x="26384" y="23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8" name="Freeform: Shape 58">
              <a:extLst>
                <a:ext uri="{FF2B5EF4-FFF2-40B4-BE49-F238E27FC236}">
                  <a16:creationId xmlns:a16="http://schemas.microsoft.com/office/drawing/2014/main" id="{05C1E84A-C88F-E129-9926-7EB9B4328888}"/>
                </a:ext>
              </a:extLst>
            </p:cNvPr>
            <p:cNvSpPr/>
            <p:nvPr/>
          </p:nvSpPr>
          <p:spPr>
            <a:xfrm>
              <a:off x="20532740" y="1417935"/>
              <a:ext cx="236061" cy="242276"/>
            </a:xfrm>
            <a:custGeom>
              <a:avLst/>
              <a:gdLst>
                <a:gd name="connsiteX0" fmla="*/ 26257 w 236061"/>
                <a:gd name="connsiteY0" fmla="*/ 20295 h 242276"/>
                <a:gd name="connsiteX1" fmla="*/ 127 w 236061"/>
                <a:gd name="connsiteY1" fmla="*/ 16363 h 242276"/>
                <a:gd name="connsiteX2" fmla="*/ 127 w 236061"/>
                <a:gd name="connsiteY2" fmla="*/ 0 h 242276"/>
                <a:gd name="connsiteX3" fmla="*/ 60759 w 236061"/>
                <a:gd name="connsiteY3" fmla="*/ 0 h 242276"/>
                <a:gd name="connsiteX4" fmla="*/ 169340 w 236061"/>
                <a:gd name="connsiteY4" fmla="*/ 159065 h 242276"/>
                <a:gd name="connsiteX5" fmla="*/ 187606 w 236061"/>
                <a:gd name="connsiteY5" fmla="*/ 193568 h 242276"/>
                <a:gd name="connsiteX6" fmla="*/ 187606 w 236061"/>
                <a:gd name="connsiteY6" fmla="*/ 20295 h 242276"/>
                <a:gd name="connsiteX7" fmla="*/ 159192 w 236061"/>
                <a:gd name="connsiteY7" fmla="*/ 16363 h 242276"/>
                <a:gd name="connsiteX8" fmla="*/ 159192 w 236061"/>
                <a:gd name="connsiteY8" fmla="*/ 0 h 242276"/>
                <a:gd name="connsiteX9" fmla="*/ 236061 w 236061"/>
                <a:gd name="connsiteY9" fmla="*/ 0 h 242276"/>
                <a:gd name="connsiteX10" fmla="*/ 236061 w 236061"/>
                <a:gd name="connsiteY10" fmla="*/ 16236 h 242276"/>
                <a:gd name="connsiteX11" fmla="*/ 209931 w 236061"/>
                <a:gd name="connsiteY11" fmla="*/ 20169 h 242276"/>
                <a:gd name="connsiteX12" fmla="*/ 209931 w 236061"/>
                <a:gd name="connsiteY12" fmla="*/ 242150 h 242276"/>
                <a:gd name="connsiteX13" fmla="*/ 184181 w 236061"/>
                <a:gd name="connsiteY13" fmla="*/ 242150 h 242276"/>
                <a:gd name="connsiteX14" fmla="*/ 73317 w 236061"/>
                <a:gd name="connsiteY14" fmla="*/ 79533 h 242276"/>
                <a:gd name="connsiteX15" fmla="*/ 48202 w 236061"/>
                <a:gd name="connsiteY15" fmla="*/ 36532 h 242276"/>
                <a:gd name="connsiteX16" fmla="*/ 48202 w 236061"/>
                <a:gd name="connsiteY16" fmla="*/ 222996 h 242276"/>
                <a:gd name="connsiteX17" fmla="*/ 79152 w 236061"/>
                <a:gd name="connsiteY17" fmla="*/ 226294 h 242276"/>
                <a:gd name="connsiteX18" fmla="*/ 79152 w 236061"/>
                <a:gd name="connsiteY18" fmla="*/ 242277 h 242276"/>
                <a:gd name="connsiteX19" fmla="*/ 0 w 236061"/>
                <a:gd name="connsiteY19" fmla="*/ 242277 h 242276"/>
                <a:gd name="connsiteX20" fmla="*/ 0 w 236061"/>
                <a:gd name="connsiteY20" fmla="*/ 226294 h 242276"/>
                <a:gd name="connsiteX21" fmla="*/ 26130 w 236061"/>
                <a:gd name="connsiteY21" fmla="*/ 222742 h 242276"/>
                <a:gd name="connsiteX22" fmla="*/ 26130 w 236061"/>
                <a:gd name="connsiteY22" fmla="*/ 20295 h 242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6061" h="242276">
                  <a:moveTo>
                    <a:pt x="26257" y="20295"/>
                  </a:moveTo>
                  <a:lnTo>
                    <a:pt x="127" y="16363"/>
                  </a:lnTo>
                  <a:lnTo>
                    <a:pt x="127" y="0"/>
                  </a:lnTo>
                  <a:lnTo>
                    <a:pt x="60759" y="0"/>
                  </a:lnTo>
                  <a:lnTo>
                    <a:pt x="169340" y="159065"/>
                  </a:lnTo>
                  <a:lnTo>
                    <a:pt x="187606" y="193568"/>
                  </a:lnTo>
                  <a:lnTo>
                    <a:pt x="187606" y="20295"/>
                  </a:lnTo>
                  <a:lnTo>
                    <a:pt x="159192" y="16363"/>
                  </a:lnTo>
                  <a:lnTo>
                    <a:pt x="159192" y="0"/>
                  </a:lnTo>
                  <a:lnTo>
                    <a:pt x="236061" y="0"/>
                  </a:lnTo>
                  <a:lnTo>
                    <a:pt x="236061" y="16236"/>
                  </a:lnTo>
                  <a:lnTo>
                    <a:pt x="209931" y="20169"/>
                  </a:lnTo>
                  <a:lnTo>
                    <a:pt x="209931" y="242150"/>
                  </a:lnTo>
                  <a:lnTo>
                    <a:pt x="184181" y="242150"/>
                  </a:lnTo>
                  <a:lnTo>
                    <a:pt x="73317" y="79533"/>
                  </a:lnTo>
                  <a:lnTo>
                    <a:pt x="48202" y="36532"/>
                  </a:lnTo>
                  <a:lnTo>
                    <a:pt x="48202" y="222996"/>
                  </a:lnTo>
                  <a:lnTo>
                    <a:pt x="79152" y="226294"/>
                  </a:lnTo>
                  <a:lnTo>
                    <a:pt x="79152" y="242277"/>
                  </a:lnTo>
                  <a:lnTo>
                    <a:pt x="0" y="242277"/>
                  </a:lnTo>
                  <a:lnTo>
                    <a:pt x="0" y="226294"/>
                  </a:lnTo>
                  <a:lnTo>
                    <a:pt x="26130" y="222742"/>
                  </a:lnTo>
                  <a:lnTo>
                    <a:pt x="26130" y="20295"/>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9" name="Freeform: Shape 59">
              <a:extLst>
                <a:ext uri="{FF2B5EF4-FFF2-40B4-BE49-F238E27FC236}">
                  <a16:creationId xmlns:a16="http://schemas.microsoft.com/office/drawing/2014/main" id="{20E63E10-E577-10D3-BEC8-6B042481D5D7}"/>
                </a:ext>
              </a:extLst>
            </p:cNvPr>
            <p:cNvSpPr/>
            <p:nvPr/>
          </p:nvSpPr>
          <p:spPr>
            <a:xfrm>
              <a:off x="20791634" y="1475269"/>
              <a:ext cx="160080" cy="188493"/>
            </a:xfrm>
            <a:custGeom>
              <a:avLst/>
              <a:gdLst>
                <a:gd name="connsiteX0" fmla="*/ 30697 w 160080"/>
                <a:gd name="connsiteY0" fmla="*/ 90822 h 188493"/>
                <a:gd name="connsiteX1" fmla="*/ 108327 w 160080"/>
                <a:gd name="connsiteY1" fmla="*/ 75347 h 188493"/>
                <a:gd name="connsiteX2" fmla="*/ 108327 w 160080"/>
                <a:gd name="connsiteY2" fmla="*/ 66214 h 188493"/>
                <a:gd name="connsiteX3" fmla="*/ 105029 w 160080"/>
                <a:gd name="connsiteY3" fmla="*/ 42113 h 188493"/>
                <a:gd name="connsiteX4" fmla="*/ 93739 w 160080"/>
                <a:gd name="connsiteY4" fmla="*/ 29175 h 188493"/>
                <a:gd name="connsiteX5" fmla="*/ 71034 w 160080"/>
                <a:gd name="connsiteY5" fmla="*/ 25116 h 188493"/>
                <a:gd name="connsiteX6" fmla="*/ 41225 w 160080"/>
                <a:gd name="connsiteY6" fmla="*/ 29809 h 188493"/>
                <a:gd name="connsiteX7" fmla="*/ 14968 w 160080"/>
                <a:gd name="connsiteY7" fmla="*/ 41352 h 188493"/>
                <a:gd name="connsiteX8" fmla="*/ 6977 w 160080"/>
                <a:gd name="connsiteY8" fmla="*/ 24481 h 188493"/>
                <a:gd name="connsiteX9" fmla="*/ 22579 w 160080"/>
                <a:gd name="connsiteY9" fmla="*/ 14968 h 188493"/>
                <a:gd name="connsiteX10" fmla="*/ 48963 w 160080"/>
                <a:gd name="connsiteY10" fmla="*/ 4566 h 188493"/>
                <a:gd name="connsiteX11" fmla="*/ 78898 w 160080"/>
                <a:gd name="connsiteY11" fmla="*/ 0 h 188493"/>
                <a:gd name="connsiteX12" fmla="*/ 115557 w 160080"/>
                <a:gd name="connsiteY12" fmla="*/ 6342 h 188493"/>
                <a:gd name="connsiteX13" fmla="*/ 134965 w 160080"/>
                <a:gd name="connsiteY13" fmla="*/ 26765 h 188493"/>
                <a:gd name="connsiteX14" fmla="*/ 140800 w 160080"/>
                <a:gd name="connsiteY14" fmla="*/ 64311 h 188493"/>
                <a:gd name="connsiteX15" fmla="*/ 140800 w 160080"/>
                <a:gd name="connsiteY15" fmla="*/ 168960 h 188493"/>
                <a:gd name="connsiteX16" fmla="*/ 160080 w 160080"/>
                <a:gd name="connsiteY16" fmla="*/ 168960 h 188493"/>
                <a:gd name="connsiteX17" fmla="*/ 160080 w 160080"/>
                <a:gd name="connsiteY17" fmla="*/ 183293 h 188493"/>
                <a:gd name="connsiteX18" fmla="*/ 143590 w 160080"/>
                <a:gd name="connsiteY18" fmla="*/ 186591 h 188493"/>
                <a:gd name="connsiteX19" fmla="*/ 126212 w 160080"/>
                <a:gd name="connsiteY19" fmla="*/ 188240 h 188493"/>
                <a:gd name="connsiteX20" fmla="*/ 113781 w 160080"/>
                <a:gd name="connsiteY20" fmla="*/ 185450 h 188493"/>
                <a:gd name="connsiteX21" fmla="*/ 110483 w 160080"/>
                <a:gd name="connsiteY21" fmla="*/ 173272 h 188493"/>
                <a:gd name="connsiteX22" fmla="*/ 110483 w 160080"/>
                <a:gd name="connsiteY22" fmla="*/ 162490 h 188493"/>
                <a:gd name="connsiteX23" fmla="*/ 86509 w 160080"/>
                <a:gd name="connsiteY23" fmla="*/ 180376 h 188493"/>
                <a:gd name="connsiteX24" fmla="*/ 54417 w 160080"/>
                <a:gd name="connsiteY24" fmla="*/ 188494 h 188493"/>
                <a:gd name="connsiteX25" fmla="*/ 15475 w 160080"/>
                <a:gd name="connsiteY25" fmla="*/ 174921 h 188493"/>
                <a:gd name="connsiteX26" fmla="*/ 0 w 160080"/>
                <a:gd name="connsiteY26" fmla="*/ 135979 h 188493"/>
                <a:gd name="connsiteX27" fmla="*/ 30697 w 160080"/>
                <a:gd name="connsiteY27" fmla="*/ 90822 h 188493"/>
                <a:gd name="connsiteX28" fmla="*/ 88031 w 160080"/>
                <a:gd name="connsiteY28" fmla="*/ 161095 h 188493"/>
                <a:gd name="connsiteX29" fmla="*/ 108200 w 160080"/>
                <a:gd name="connsiteY29" fmla="*/ 148664 h 188493"/>
                <a:gd name="connsiteX30" fmla="*/ 108200 w 160080"/>
                <a:gd name="connsiteY30" fmla="*/ 92598 h 188493"/>
                <a:gd name="connsiteX31" fmla="*/ 54544 w 160080"/>
                <a:gd name="connsiteY31" fmla="*/ 103507 h 188493"/>
                <a:gd name="connsiteX32" fmla="*/ 36405 w 160080"/>
                <a:gd name="connsiteY32" fmla="*/ 132047 h 188493"/>
                <a:gd name="connsiteX33" fmla="*/ 45031 w 160080"/>
                <a:gd name="connsiteY33" fmla="*/ 157924 h 188493"/>
                <a:gd name="connsiteX34" fmla="*/ 68370 w 160080"/>
                <a:gd name="connsiteY34" fmla="*/ 166296 h 188493"/>
                <a:gd name="connsiteX35" fmla="*/ 88031 w 160080"/>
                <a:gd name="connsiteY35" fmla="*/ 161095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080" h="188493">
                  <a:moveTo>
                    <a:pt x="30697" y="90822"/>
                  </a:moveTo>
                  <a:cubicBezTo>
                    <a:pt x="51119" y="81182"/>
                    <a:pt x="76996" y="75981"/>
                    <a:pt x="108327" y="75347"/>
                  </a:cubicBezTo>
                  <a:lnTo>
                    <a:pt x="108327" y="66214"/>
                  </a:lnTo>
                  <a:cubicBezTo>
                    <a:pt x="108327" y="55939"/>
                    <a:pt x="107185" y="47948"/>
                    <a:pt x="105029" y="42113"/>
                  </a:cubicBezTo>
                  <a:cubicBezTo>
                    <a:pt x="102872" y="36278"/>
                    <a:pt x="99067" y="31965"/>
                    <a:pt x="93739" y="29175"/>
                  </a:cubicBezTo>
                  <a:cubicBezTo>
                    <a:pt x="88412" y="26511"/>
                    <a:pt x="80801" y="25116"/>
                    <a:pt x="71034" y="25116"/>
                  </a:cubicBezTo>
                  <a:cubicBezTo>
                    <a:pt x="59998" y="25116"/>
                    <a:pt x="49978" y="26638"/>
                    <a:pt x="41225" y="29809"/>
                  </a:cubicBezTo>
                  <a:cubicBezTo>
                    <a:pt x="32473" y="32980"/>
                    <a:pt x="23720" y="36785"/>
                    <a:pt x="14968" y="41352"/>
                  </a:cubicBezTo>
                  <a:lnTo>
                    <a:pt x="6977" y="24481"/>
                  </a:lnTo>
                  <a:cubicBezTo>
                    <a:pt x="9767" y="22071"/>
                    <a:pt x="14968" y="18900"/>
                    <a:pt x="22579" y="14968"/>
                  </a:cubicBezTo>
                  <a:cubicBezTo>
                    <a:pt x="30190" y="11036"/>
                    <a:pt x="38942" y="7611"/>
                    <a:pt x="48963" y="4566"/>
                  </a:cubicBezTo>
                  <a:cubicBezTo>
                    <a:pt x="58984" y="1522"/>
                    <a:pt x="69004" y="0"/>
                    <a:pt x="78898" y="0"/>
                  </a:cubicBezTo>
                  <a:cubicBezTo>
                    <a:pt x="94374" y="0"/>
                    <a:pt x="106551" y="2156"/>
                    <a:pt x="115557" y="6342"/>
                  </a:cubicBezTo>
                  <a:cubicBezTo>
                    <a:pt x="124563" y="10528"/>
                    <a:pt x="131032" y="17378"/>
                    <a:pt x="134965" y="26765"/>
                  </a:cubicBezTo>
                  <a:cubicBezTo>
                    <a:pt x="138897" y="36151"/>
                    <a:pt x="140800" y="48582"/>
                    <a:pt x="140800" y="64311"/>
                  </a:cubicBezTo>
                  <a:lnTo>
                    <a:pt x="140800" y="168960"/>
                  </a:lnTo>
                  <a:lnTo>
                    <a:pt x="160080" y="168960"/>
                  </a:lnTo>
                  <a:lnTo>
                    <a:pt x="160080" y="183293"/>
                  </a:lnTo>
                  <a:cubicBezTo>
                    <a:pt x="155767" y="184435"/>
                    <a:pt x="150186" y="185450"/>
                    <a:pt x="143590" y="186591"/>
                  </a:cubicBezTo>
                  <a:cubicBezTo>
                    <a:pt x="136994" y="187733"/>
                    <a:pt x="131159" y="188240"/>
                    <a:pt x="126212" y="188240"/>
                  </a:cubicBezTo>
                  <a:cubicBezTo>
                    <a:pt x="120124" y="188240"/>
                    <a:pt x="115938" y="187352"/>
                    <a:pt x="113781" y="185450"/>
                  </a:cubicBezTo>
                  <a:cubicBezTo>
                    <a:pt x="111625" y="183547"/>
                    <a:pt x="110483" y="179488"/>
                    <a:pt x="110483" y="173272"/>
                  </a:cubicBezTo>
                  <a:lnTo>
                    <a:pt x="110483" y="162490"/>
                  </a:lnTo>
                  <a:cubicBezTo>
                    <a:pt x="104014" y="168960"/>
                    <a:pt x="96023" y="175048"/>
                    <a:pt x="86509" y="180376"/>
                  </a:cubicBezTo>
                  <a:cubicBezTo>
                    <a:pt x="76996" y="185830"/>
                    <a:pt x="66341" y="188494"/>
                    <a:pt x="54417" y="188494"/>
                  </a:cubicBezTo>
                  <a:cubicBezTo>
                    <a:pt x="38815" y="188494"/>
                    <a:pt x="25750" y="183927"/>
                    <a:pt x="15475" y="174921"/>
                  </a:cubicBezTo>
                  <a:cubicBezTo>
                    <a:pt x="5201" y="165915"/>
                    <a:pt x="0" y="152977"/>
                    <a:pt x="0" y="135979"/>
                  </a:cubicBezTo>
                  <a:cubicBezTo>
                    <a:pt x="127" y="115557"/>
                    <a:pt x="10275" y="100462"/>
                    <a:pt x="30697" y="90822"/>
                  </a:cubicBezTo>
                  <a:close/>
                  <a:moveTo>
                    <a:pt x="88031" y="161095"/>
                  </a:moveTo>
                  <a:cubicBezTo>
                    <a:pt x="95389" y="157670"/>
                    <a:pt x="102111" y="153484"/>
                    <a:pt x="108200" y="148664"/>
                  </a:cubicBezTo>
                  <a:lnTo>
                    <a:pt x="108200" y="92598"/>
                  </a:lnTo>
                  <a:cubicBezTo>
                    <a:pt x="84480" y="92598"/>
                    <a:pt x="66594" y="96276"/>
                    <a:pt x="54544" y="103507"/>
                  </a:cubicBezTo>
                  <a:cubicBezTo>
                    <a:pt x="42494" y="110737"/>
                    <a:pt x="36405" y="120250"/>
                    <a:pt x="36405" y="132047"/>
                  </a:cubicBezTo>
                  <a:cubicBezTo>
                    <a:pt x="36405" y="143844"/>
                    <a:pt x="39322" y="152469"/>
                    <a:pt x="45031" y="157924"/>
                  </a:cubicBezTo>
                  <a:cubicBezTo>
                    <a:pt x="50739" y="163378"/>
                    <a:pt x="58603" y="166296"/>
                    <a:pt x="68370" y="166296"/>
                  </a:cubicBezTo>
                  <a:cubicBezTo>
                    <a:pt x="74205" y="166296"/>
                    <a:pt x="80674" y="164520"/>
                    <a:pt x="88031" y="161095"/>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0" name="Freeform: Shape 60">
              <a:extLst>
                <a:ext uri="{FF2B5EF4-FFF2-40B4-BE49-F238E27FC236}">
                  <a16:creationId xmlns:a16="http://schemas.microsoft.com/office/drawing/2014/main" id="{6EE6D294-1A41-43FC-7250-F3B90499D0C4}"/>
                </a:ext>
              </a:extLst>
            </p:cNvPr>
            <p:cNvSpPr/>
            <p:nvPr/>
          </p:nvSpPr>
          <p:spPr>
            <a:xfrm>
              <a:off x="20969980" y="1432395"/>
              <a:ext cx="117459" cy="316481"/>
            </a:xfrm>
            <a:custGeom>
              <a:avLst/>
              <a:gdLst>
                <a:gd name="connsiteX0" fmla="*/ 32600 w 117459"/>
                <a:gd name="connsiteY0" fmla="*/ 222489 h 316481"/>
                <a:gd name="connsiteX1" fmla="*/ 23467 w 117459"/>
                <a:gd name="connsiteY1" fmla="*/ 193441 h 316481"/>
                <a:gd name="connsiteX2" fmla="*/ 23467 w 117459"/>
                <a:gd name="connsiteY2" fmla="*/ 68370 h 316481"/>
                <a:gd name="connsiteX3" fmla="*/ 0 w 117459"/>
                <a:gd name="connsiteY3" fmla="*/ 68370 h 316481"/>
                <a:gd name="connsiteX4" fmla="*/ 0 w 117459"/>
                <a:gd name="connsiteY4" fmla="*/ 53656 h 316481"/>
                <a:gd name="connsiteX5" fmla="*/ 9133 w 117459"/>
                <a:gd name="connsiteY5" fmla="*/ 51373 h 316481"/>
                <a:gd name="connsiteX6" fmla="*/ 19281 w 117459"/>
                <a:gd name="connsiteY6" fmla="*/ 47821 h 316481"/>
                <a:gd name="connsiteX7" fmla="*/ 27399 w 117459"/>
                <a:gd name="connsiteY7" fmla="*/ 36151 h 316481"/>
                <a:gd name="connsiteX8" fmla="*/ 33614 w 117459"/>
                <a:gd name="connsiteY8" fmla="*/ 16236 h 316481"/>
                <a:gd name="connsiteX9" fmla="*/ 37800 w 117459"/>
                <a:gd name="connsiteY9" fmla="*/ 0 h 316481"/>
                <a:gd name="connsiteX10" fmla="*/ 57081 w 117459"/>
                <a:gd name="connsiteY10" fmla="*/ 0 h 316481"/>
                <a:gd name="connsiteX11" fmla="*/ 57715 w 117459"/>
                <a:gd name="connsiteY11" fmla="*/ 46933 h 316481"/>
                <a:gd name="connsiteX12" fmla="*/ 112132 w 117459"/>
                <a:gd name="connsiteY12" fmla="*/ 46933 h 316481"/>
                <a:gd name="connsiteX13" fmla="*/ 112132 w 117459"/>
                <a:gd name="connsiteY13" fmla="*/ 68497 h 316481"/>
                <a:gd name="connsiteX14" fmla="*/ 57715 w 117459"/>
                <a:gd name="connsiteY14" fmla="*/ 68497 h 316481"/>
                <a:gd name="connsiteX15" fmla="*/ 57715 w 117459"/>
                <a:gd name="connsiteY15" fmla="*/ 168579 h 316481"/>
                <a:gd name="connsiteX16" fmla="*/ 58857 w 117459"/>
                <a:gd name="connsiteY16" fmla="*/ 194709 h 316481"/>
                <a:gd name="connsiteX17" fmla="*/ 63804 w 117459"/>
                <a:gd name="connsiteY17" fmla="*/ 204476 h 316481"/>
                <a:gd name="connsiteX18" fmla="*/ 76615 w 117459"/>
                <a:gd name="connsiteY18" fmla="*/ 206760 h 316481"/>
                <a:gd name="connsiteX19" fmla="*/ 96023 w 117459"/>
                <a:gd name="connsiteY19" fmla="*/ 204476 h 316481"/>
                <a:gd name="connsiteX20" fmla="*/ 112513 w 117459"/>
                <a:gd name="connsiteY20" fmla="*/ 199656 h 316481"/>
                <a:gd name="connsiteX21" fmla="*/ 117460 w 117459"/>
                <a:gd name="connsiteY21" fmla="*/ 214371 h 316481"/>
                <a:gd name="connsiteX22" fmla="*/ 92217 w 117459"/>
                <a:gd name="connsiteY22" fmla="*/ 225787 h 316481"/>
                <a:gd name="connsiteX23" fmla="*/ 60379 w 117459"/>
                <a:gd name="connsiteY23" fmla="*/ 231368 h 316481"/>
                <a:gd name="connsiteX24" fmla="*/ 32600 w 117459"/>
                <a:gd name="connsiteY24" fmla="*/ 222489 h 316481"/>
                <a:gd name="connsiteX25" fmla="*/ 82831 w 117459"/>
                <a:gd name="connsiteY25" fmla="*/ 293269 h 316481"/>
                <a:gd name="connsiteX26" fmla="*/ 71795 w 117459"/>
                <a:gd name="connsiteY26" fmla="*/ 309252 h 316481"/>
                <a:gd name="connsiteX27" fmla="*/ 62282 w 117459"/>
                <a:gd name="connsiteY27" fmla="*/ 316482 h 316481"/>
                <a:gd name="connsiteX28" fmla="*/ 61901 w 117459"/>
                <a:gd name="connsiteY28" fmla="*/ 316482 h 316481"/>
                <a:gd name="connsiteX29" fmla="*/ 50866 w 117459"/>
                <a:gd name="connsiteY29" fmla="*/ 310647 h 316481"/>
                <a:gd name="connsiteX30" fmla="*/ 50485 w 117459"/>
                <a:gd name="connsiteY30" fmla="*/ 308744 h 316481"/>
                <a:gd name="connsiteX31" fmla="*/ 57969 w 117459"/>
                <a:gd name="connsiteY31" fmla="*/ 299992 h 316481"/>
                <a:gd name="connsiteX32" fmla="*/ 60886 w 117459"/>
                <a:gd name="connsiteY32" fmla="*/ 286292 h 316481"/>
                <a:gd name="connsiteX33" fmla="*/ 59110 w 117459"/>
                <a:gd name="connsiteY33" fmla="*/ 279443 h 316481"/>
                <a:gd name="connsiteX34" fmla="*/ 54037 w 117459"/>
                <a:gd name="connsiteY34" fmla="*/ 274496 h 316481"/>
                <a:gd name="connsiteX35" fmla="*/ 47567 w 117459"/>
                <a:gd name="connsiteY35" fmla="*/ 261431 h 316481"/>
                <a:gd name="connsiteX36" fmla="*/ 53149 w 117459"/>
                <a:gd name="connsiteY36" fmla="*/ 249380 h 316481"/>
                <a:gd name="connsiteX37" fmla="*/ 64819 w 117459"/>
                <a:gd name="connsiteY37" fmla="*/ 245828 h 316481"/>
                <a:gd name="connsiteX38" fmla="*/ 66087 w 117459"/>
                <a:gd name="connsiteY38" fmla="*/ 245828 h 316481"/>
                <a:gd name="connsiteX39" fmla="*/ 81689 w 117459"/>
                <a:gd name="connsiteY39" fmla="*/ 252678 h 316481"/>
                <a:gd name="connsiteX40" fmla="*/ 87524 w 117459"/>
                <a:gd name="connsiteY40" fmla="*/ 271959 h 316481"/>
                <a:gd name="connsiteX41" fmla="*/ 82831 w 117459"/>
                <a:gd name="connsiteY41" fmla="*/ 293269 h 316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7459" h="316481">
                  <a:moveTo>
                    <a:pt x="32600" y="222489"/>
                  </a:moveTo>
                  <a:cubicBezTo>
                    <a:pt x="26511" y="216781"/>
                    <a:pt x="23467" y="207140"/>
                    <a:pt x="23467" y="193441"/>
                  </a:cubicBezTo>
                  <a:lnTo>
                    <a:pt x="23467" y="68370"/>
                  </a:lnTo>
                  <a:lnTo>
                    <a:pt x="0" y="68370"/>
                  </a:lnTo>
                  <a:lnTo>
                    <a:pt x="0" y="53656"/>
                  </a:lnTo>
                  <a:cubicBezTo>
                    <a:pt x="1015" y="53402"/>
                    <a:pt x="4186" y="52641"/>
                    <a:pt x="9133" y="51373"/>
                  </a:cubicBezTo>
                  <a:cubicBezTo>
                    <a:pt x="14080" y="50104"/>
                    <a:pt x="17505" y="48836"/>
                    <a:pt x="19281" y="47821"/>
                  </a:cubicBezTo>
                  <a:cubicBezTo>
                    <a:pt x="22706" y="45918"/>
                    <a:pt x="25496" y="41986"/>
                    <a:pt x="27399" y="36151"/>
                  </a:cubicBezTo>
                  <a:cubicBezTo>
                    <a:pt x="29175" y="31965"/>
                    <a:pt x="31204" y="25369"/>
                    <a:pt x="33614" y="16236"/>
                  </a:cubicBezTo>
                  <a:cubicBezTo>
                    <a:pt x="36025" y="7103"/>
                    <a:pt x="37420" y="1649"/>
                    <a:pt x="37800" y="0"/>
                  </a:cubicBezTo>
                  <a:lnTo>
                    <a:pt x="57081" y="0"/>
                  </a:lnTo>
                  <a:lnTo>
                    <a:pt x="57715" y="46933"/>
                  </a:lnTo>
                  <a:lnTo>
                    <a:pt x="112132" y="46933"/>
                  </a:lnTo>
                  <a:lnTo>
                    <a:pt x="112132" y="68497"/>
                  </a:lnTo>
                  <a:lnTo>
                    <a:pt x="57715" y="68497"/>
                  </a:lnTo>
                  <a:lnTo>
                    <a:pt x="57715" y="168579"/>
                  </a:lnTo>
                  <a:cubicBezTo>
                    <a:pt x="57715" y="181010"/>
                    <a:pt x="58096" y="189635"/>
                    <a:pt x="58857" y="194709"/>
                  </a:cubicBezTo>
                  <a:cubicBezTo>
                    <a:pt x="59618" y="199656"/>
                    <a:pt x="61267" y="202954"/>
                    <a:pt x="63804" y="204476"/>
                  </a:cubicBezTo>
                  <a:cubicBezTo>
                    <a:pt x="66341" y="205999"/>
                    <a:pt x="70654" y="206760"/>
                    <a:pt x="76615" y="206760"/>
                  </a:cubicBezTo>
                  <a:cubicBezTo>
                    <a:pt x="82450" y="206760"/>
                    <a:pt x="88919" y="205999"/>
                    <a:pt x="96023" y="204476"/>
                  </a:cubicBezTo>
                  <a:cubicBezTo>
                    <a:pt x="103126" y="202954"/>
                    <a:pt x="108581" y="201305"/>
                    <a:pt x="112513" y="199656"/>
                  </a:cubicBezTo>
                  <a:lnTo>
                    <a:pt x="117460" y="214371"/>
                  </a:lnTo>
                  <a:cubicBezTo>
                    <a:pt x="112259" y="218303"/>
                    <a:pt x="103760" y="222108"/>
                    <a:pt x="92217" y="225787"/>
                  </a:cubicBezTo>
                  <a:cubicBezTo>
                    <a:pt x="80548" y="229465"/>
                    <a:pt x="70019" y="231368"/>
                    <a:pt x="60379" y="231368"/>
                  </a:cubicBezTo>
                  <a:cubicBezTo>
                    <a:pt x="47948" y="230987"/>
                    <a:pt x="38688" y="228197"/>
                    <a:pt x="32600" y="222489"/>
                  </a:cubicBezTo>
                  <a:close/>
                  <a:moveTo>
                    <a:pt x="82831" y="293269"/>
                  </a:moveTo>
                  <a:cubicBezTo>
                    <a:pt x="79533" y="299738"/>
                    <a:pt x="75854" y="305066"/>
                    <a:pt x="71795" y="309252"/>
                  </a:cubicBezTo>
                  <a:cubicBezTo>
                    <a:pt x="67736" y="313438"/>
                    <a:pt x="64565" y="315721"/>
                    <a:pt x="62282" y="316482"/>
                  </a:cubicBezTo>
                  <a:lnTo>
                    <a:pt x="61901" y="316482"/>
                  </a:lnTo>
                  <a:lnTo>
                    <a:pt x="50866" y="310647"/>
                  </a:lnTo>
                  <a:lnTo>
                    <a:pt x="50485" y="308744"/>
                  </a:lnTo>
                  <a:cubicBezTo>
                    <a:pt x="53529" y="307222"/>
                    <a:pt x="56066" y="304305"/>
                    <a:pt x="57969" y="299992"/>
                  </a:cubicBezTo>
                  <a:cubicBezTo>
                    <a:pt x="59872" y="295679"/>
                    <a:pt x="60886" y="291113"/>
                    <a:pt x="60886" y="286292"/>
                  </a:cubicBezTo>
                  <a:cubicBezTo>
                    <a:pt x="60886" y="283502"/>
                    <a:pt x="60252" y="281219"/>
                    <a:pt x="59110" y="279443"/>
                  </a:cubicBezTo>
                  <a:cubicBezTo>
                    <a:pt x="57969" y="277667"/>
                    <a:pt x="56193" y="276018"/>
                    <a:pt x="54037" y="274496"/>
                  </a:cubicBezTo>
                  <a:cubicBezTo>
                    <a:pt x="49724" y="271451"/>
                    <a:pt x="47567" y="267139"/>
                    <a:pt x="47567" y="261431"/>
                  </a:cubicBezTo>
                  <a:cubicBezTo>
                    <a:pt x="47567" y="255722"/>
                    <a:pt x="49470" y="251790"/>
                    <a:pt x="53149" y="249380"/>
                  </a:cubicBezTo>
                  <a:cubicBezTo>
                    <a:pt x="56827" y="246970"/>
                    <a:pt x="60760" y="245828"/>
                    <a:pt x="64819" y="245828"/>
                  </a:cubicBezTo>
                  <a:lnTo>
                    <a:pt x="66087" y="245828"/>
                  </a:lnTo>
                  <a:cubicBezTo>
                    <a:pt x="72556" y="245828"/>
                    <a:pt x="77757" y="248112"/>
                    <a:pt x="81689" y="252678"/>
                  </a:cubicBezTo>
                  <a:cubicBezTo>
                    <a:pt x="85621" y="257245"/>
                    <a:pt x="87524" y="263714"/>
                    <a:pt x="87524" y="271959"/>
                  </a:cubicBezTo>
                  <a:cubicBezTo>
                    <a:pt x="87651" y="279570"/>
                    <a:pt x="86002" y="286673"/>
                    <a:pt x="82831" y="2932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1" name="Freeform: Shape 61">
              <a:extLst>
                <a:ext uri="{FF2B5EF4-FFF2-40B4-BE49-F238E27FC236}">
                  <a16:creationId xmlns:a16="http://schemas.microsoft.com/office/drawing/2014/main" id="{35F82148-C401-C620-565F-3BF2938B0DE9}"/>
                </a:ext>
              </a:extLst>
            </p:cNvPr>
            <p:cNvSpPr/>
            <p:nvPr/>
          </p:nvSpPr>
          <p:spPr>
            <a:xfrm>
              <a:off x="21106213" y="140169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847 w 86382"/>
                <a:gd name="connsiteY13" fmla="*/ 39069 h 258513"/>
                <a:gd name="connsiteX14" fmla="*/ 18646 w 86382"/>
                <a:gd name="connsiteY14" fmla="*/ 24101 h 258513"/>
                <a:gd name="connsiteX15" fmla="*/ 24989 w 86382"/>
                <a:gd name="connsiteY15" fmla="*/ 6850 h 258513"/>
                <a:gd name="connsiteX16" fmla="*/ 42367 w 86382"/>
                <a:gd name="connsiteY16" fmla="*/ 0 h 258513"/>
                <a:gd name="connsiteX17" fmla="*/ 58730 w 86382"/>
                <a:gd name="connsiteY17" fmla="*/ 5835 h 258513"/>
                <a:gd name="connsiteX18" fmla="*/ 63930 w 86382"/>
                <a:gd name="connsiteY18" fmla="*/ 20803 h 258513"/>
                <a:gd name="connsiteX19" fmla="*/ 57588 w 86382"/>
                <a:gd name="connsiteY19" fmla="*/ 38434 h 258513"/>
                <a:gd name="connsiteX20" fmla="*/ 39830 w 86382"/>
                <a:gd name="connsiteY20" fmla="*/ 44904 h 258513"/>
                <a:gd name="connsiteX21" fmla="*/ 39449 w 86382"/>
                <a:gd name="connsiteY21" fmla="*/ 44904 h 258513"/>
                <a:gd name="connsiteX22" fmla="*/ 23847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847" y="39069"/>
                  </a:moveTo>
                  <a:cubicBezTo>
                    <a:pt x="20422" y="35136"/>
                    <a:pt x="18646" y="30189"/>
                    <a:pt x="18646" y="24101"/>
                  </a:cubicBezTo>
                  <a:cubicBezTo>
                    <a:pt x="18646" y="17124"/>
                    <a:pt x="20803" y="11416"/>
                    <a:pt x="24989" y="6850"/>
                  </a:cubicBezTo>
                  <a:cubicBezTo>
                    <a:pt x="29175" y="2283"/>
                    <a:pt x="35010" y="0"/>
                    <a:pt x="42367" y="0"/>
                  </a:cubicBezTo>
                  <a:cubicBezTo>
                    <a:pt x="49724" y="0"/>
                    <a:pt x="55178" y="1903"/>
                    <a:pt x="58730" y="5835"/>
                  </a:cubicBezTo>
                  <a:cubicBezTo>
                    <a:pt x="62155" y="9767"/>
                    <a:pt x="63930" y="14714"/>
                    <a:pt x="63930" y="20803"/>
                  </a:cubicBezTo>
                  <a:cubicBezTo>
                    <a:pt x="63930" y="28160"/>
                    <a:pt x="61774" y="33995"/>
                    <a:pt x="57588" y="38434"/>
                  </a:cubicBezTo>
                  <a:cubicBezTo>
                    <a:pt x="53402" y="42874"/>
                    <a:pt x="47441" y="44904"/>
                    <a:pt x="39830" y="44904"/>
                  </a:cubicBezTo>
                  <a:lnTo>
                    <a:pt x="39449" y="44904"/>
                  </a:lnTo>
                  <a:cubicBezTo>
                    <a:pt x="32473" y="44904"/>
                    <a:pt x="27272" y="43001"/>
                    <a:pt x="23847"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2" name="Freeform: Shape 62">
              <a:extLst>
                <a:ext uri="{FF2B5EF4-FFF2-40B4-BE49-F238E27FC236}">
                  <a16:creationId xmlns:a16="http://schemas.microsoft.com/office/drawing/2014/main" id="{A787494E-1526-C9C2-5E4E-C4610735FB5E}"/>
                </a:ext>
              </a:extLst>
            </p:cNvPr>
            <p:cNvSpPr/>
            <p:nvPr/>
          </p:nvSpPr>
          <p:spPr>
            <a:xfrm>
              <a:off x="21215681" y="1474381"/>
              <a:ext cx="168451" cy="189254"/>
            </a:xfrm>
            <a:custGeom>
              <a:avLst/>
              <a:gdLst>
                <a:gd name="connsiteX0" fmla="*/ 12050 w 168451"/>
                <a:gd name="connsiteY0" fmla="*/ 44016 h 189254"/>
                <a:gd name="connsiteX1" fmla="*/ 43762 w 168451"/>
                <a:gd name="connsiteY1" fmla="*/ 11289 h 189254"/>
                <a:gd name="connsiteX2" fmla="*/ 86002 w 168451"/>
                <a:gd name="connsiteY2" fmla="*/ 0 h 189254"/>
                <a:gd name="connsiteX3" fmla="*/ 147776 w 168451"/>
                <a:gd name="connsiteY3" fmla="*/ 26004 h 189254"/>
                <a:gd name="connsiteX4" fmla="*/ 168452 w 168451"/>
                <a:gd name="connsiteY4" fmla="*/ 94501 h 189254"/>
                <a:gd name="connsiteX5" fmla="*/ 156402 w 168451"/>
                <a:gd name="connsiteY5" fmla="*/ 145620 h 189254"/>
                <a:gd name="connsiteX6" fmla="*/ 124690 w 168451"/>
                <a:gd name="connsiteY6" fmla="*/ 178219 h 189254"/>
                <a:gd name="connsiteX7" fmla="*/ 82450 w 168451"/>
                <a:gd name="connsiteY7" fmla="*/ 189255 h 189254"/>
                <a:gd name="connsiteX8" fmla="*/ 20676 w 168451"/>
                <a:gd name="connsiteY8" fmla="*/ 163125 h 189254"/>
                <a:gd name="connsiteX9" fmla="*/ 0 w 168451"/>
                <a:gd name="connsiteY9" fmla="*/ 94627 h 189254"/>
                <a:gd name="connsiteX10" fmla="*/ 12050 w 168451"/>
                <a:gd name="connsiteY10" fmla="*/ 44016 h 189254"/>
                <a:gd name="connsiteX11" fmla="*/ 118982 w 168451"/>
                <a:gd name="connsiteY11" fmla="*/ 152216 h 189254"/>
                <a:gd name="connsiteX12" fmla="*/ 131032 w 168451"/>
                <a:gd name="connsiteY12" fmla="*/ 97164 h 189254"/>
                <a:gd name="connsiteX13" fmla="*/ 119997 w 168451"/>
                <a:gd name="connsiteY13" fmla="*/ 39830 h 189254"/>
                <a:gd name="connsiteX14" fmla="*/ 84480 w 168451"/>
                <a:gd name="connsiteY14" fmla="*/ 18646 h 189254"/>
                <a:gd name="connsiteX15" fmla="*/ 49724 w 168451"/>
                <a:gd name="connsiteY15" fmla="*/ 37166 h 189254"/>
                <a:gd name="connsiteX16" fmla="*/ 37546 w 168451"/>
                <a:gd name="connsiteY16" fmla="*/ 92217 h 189254"/>
                <a:gd name="connsiteX17" fmla="*/ 48963 w 168451"/>
                <a:gd name="connsiteY17" fmla="*/ 149552 h 189254"/>
                <a:gd name="connsiteX18" fmla="*/ 84480 w 168451"/>
                <a:gd name="connsiteY18" fmla="*/ 170735 h 189254"/>
                <a:gd name="connsiteX19" fmla="*/ 118982 w 168451"/>
                <a:gd name="connsiteY19" fmla="*/ 152216 h 18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1" h="189254">
                  <a:moveTo>
                    <a:pt x="12050" y="44016"/>
                  </a:moveTo>
                  <a:cubicBezTo>
                    <a:pt x="20042" y="29682"/>
                    <a:pt x="30697" y="18773"/>
                    <a:pt x="43762" y="11289"/>
                  </a:cubicBezTo>
                  <a:cubicBezTo>
                    <a:pt x="56827" y="3805"/>
                    <a:pt x="71034" y="0"/>
                    <a:pt x="86002" y="0"/>
                  </a:cubicBezTo>
                  <a:cubicBezTo>
                    <a:pt x="113401" y="0"/>
                    <a:pt x="133950" y="8626"/>
                    <a:pt x="147776" y="26004"/>
                  </a:cubicBezTo>
                  <a:cubicBezTo>
                    <a:pt x="161602" y="43381"/>
                    <a:pt x="168452" y="66214"/>
                    <a:pt x="168452" y="94501"/>
                  </a:cubicBezTo>
                  <a:cubicBezTo>
                    <a:pt x="168452" y="114289"/>
                    <a:pt x="164393" y="131286"/>
                    <a:pt x="156402" y="145620"/>
                  </a:cubicBezTo>
                  <a:cubicBezTo>
                    <a:pt x="148410" y="159953"/>
                    <a:pt x="137755" y="170862"/>
                    <a:pt x="124690" y="178219"/>
                  </a:cubicBezTo>
                  <a:cubicBezTo>
                    <a:pt x="111498" y="185576"/>
                    <a:pt x="97418" y="189255"/>
                    <a:pt x="82450" y="189255"/>
                  </a:cubicBezTo>
                  <a:cubicBezTo>
                    <a:pt x="55051" y="189255"/>
                    <a:pt x="34502" y="180629"/>
                    <a:pt x="20676" y="163125"/>
                  </a:cubicBezTo>
                  <a:cubicBezTo>
                    <a:pt x="6850" y="145747"/>
                    <a:pt x="0" y="122914"/>
                    <a:pt x="0" y="94627"/>
                  </a:cubicBezTo>
                  <a:cubicBezTo>
                    <a:pt x="0" y="75220"/>
                    <a:pt x="4059" y="58349"/>
                    <a:pt x="12050" y="44016"/>
                  </a:cubicBezTo>
                  <a:close/>
                  <a:moveTo>
                    <a:pt x="118982" y="152216"/>
                  </a:moveTo>
                  <a:cubicBezTo>
                    <a:pt x="126973" y="139785"/>
                    <a:pt x="131032" y="121519"/>
                    <a:pt x="131032" y="97164"/>
                  </a:cubicBezTo>
                  <a:cubicBezTo>
                    <a:pt x="131032" y="73064"/>
                    <a:pt x="127354" y="53910"/>
                    <a:pt x="119997" y="39830"/>
                  </a:cubicBezTo>
                  <a:cubicBezTo>
                    <a:pt x="112639" y="25750"/>
                    <a:pt x="100716" y="18646"/>
                    <a:pt x="84480" y="18646"/>
                  </a:cubicBezTo>
                  <a:cubicBezTo>
                    <a:pt x="69512" y="18646"/>
                    <a:pt x="57969" y="24862"/>
                    <a:pt x="49724" y="37166"/>
                  </a:cubicBezTo>
                  <a:cubicBezTo>
                    <a:pt x="41606" y="49597"/>
                    <a:pt x="37546" y="67863"/>
                    <a:pt x="37546" y="92217"/>
                  </a:cubicBezTo>
                  <a:cubicBezTo>
                    <a:pt x="37546" y="116318"/>
                    <a:pt x="41352" y="135472"/>
                    <a:pt x="48963" y="149552"/>
                  </a:cubicBezTo>
                  <a:cubicBezTo>
                    <a:pt x="56573" y="163632"/>
                    <a:pt x="68370" y="170735"/>
                    <a:pt x="84480" y="170735"/>
                  </a:cubicBezTo>
                  <a:cubicBezTo>
                    <a:pt x="99448" y="170735"/>
                    <a:pt x="110991" y="164520"/>
                    <a:pt x="118982"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3" name="Freeform: Shape 1023">
              <a:extLst>
                <a:ext uri="{FF2B5EF4-FFF2-40B4-BE49-F238E27FC236}">
                  <a16:creationId xmlns:a16="http://schemas.microsoft.com/office/drawing/2014/main" id="{90673061-75A6-ACCD-FB0B-6FCF73E3D3EA}"/>
                </a:ext>
              </a:extLst>
            </p:cNvPr>
            <p:cNvSpPr/>
            <p:nvPr/>
          </p:nvSpPr>
          <p:spPr>
            <a:xfrm>
              <a:off x="21410010" y="1475015"/>
              <a:ext cx="196865" cy="185195"/>
            </a:xfrm>
            <a:custGeom>
              <a:avLst/>
              <a:gdLst>
                <a:gd name="connsiteX0" fmla="*/ 23467 w 196865"/>
                <a:gd name="connsiteY0" fmla="*/ 29302 h 185195"/>
                <a:gd name="connsiteX1" fmla="*/ 0 w 196865"/>
                <a:gd name="connsiteY1" fmla="*/ 23467 h 185195"/>
                <a:gd name="connsiteX2" fmla="*/ 0 w 196865"/>
                <a:gd name="connsiteY2" fmla="*/ 5835 h 185195"/>
                <a:gd name="connsiteX3" fmla="*/ 46553 w 196865"/>
                <a:gd name="connsiteY3" fmla="*/ 0 h 185195"/>
                <a:gd name="connsiteX4" fmla="*/ 47567 w 196865"/>
                <a:gd name="connsiteY4" fmla="*/ 0 h 185195"/>
                <a:gd name="connsiteX5" fmla="*/ 54417 w 196865"/>
                <a:gd name="connsiteY5" fmla="*/ 5835 h 185195"/>
                <a:gd name="connsiteX6" fmla="*/ 54417 w 196865"/>
                <a:gd name="connsiteY6" fmla="*/ 19534 h 185195"/>
                <a:gd name="connsiteX7" fmla="*/ 54037 w 196865"/>
                <a:gd name="connsiteY7" fmla="*/ 27399 h 185195"/>
                <a:gd name="connsiteX8" fmla="*/ 84987 w 196865"/>
                <a:gd name="connsiteY8" fmla="*/ 8499 h 185195"/>
                <a:gd name="connsiteX9" fmla="*/ 121773 w 196865"/>
                <a:gd name="connsiteY9" fmla="*/ 0 h 185195"/>
                <a:gd name="connsiteX10" fmla="*/ 153611 w 196865"/>
                <a:gd name="connsiteY10" fmla="*/ 7864 h 185195"/>
                <a:gd name="connsiteX11" fmla="*/ 169467 w 196865"/>
                <a:gd name="connsiteY11" fmla="*/ 31838 h 185195"/>
                <a:gd name="connsiteX12" fmla="*/ 174033 w 196865"/>
                <a:gd name="connsiteY12" fmla="*/ 75347 h 185195"/>
                <a:gd name="connsiteX13" fmla="*/ 174033 w 196865"/>
                <a:gd name="connsiteY13" fmla="*/ 166549 h 185195"/>
                <a:gd name="connsiteX14" fmla="*/ 196866 w 196865"/>
                <a:gd name="connsiteY14" fmla="*/ 168833 h 185195"/>
                <a:gd name="connsiteX15" fmla="*/ 196866 w 196865"/>
                <a:gd name="connsiteY15" fmla="*/ 185196 h 185195"/>
                <a:gd name="connsiteX16" fmla="*/ 119616 w 196865"/>
                <a:gd name="connsiteY16" fmla="*/ 185196 h 185195"/>
                <a:gd name="connsiteX17" fmla="*/ 119616 w 196865"/>
                <a:gd name="connsiteY17" fmla="*/ 169213 h 185195"/>
                <a:gd name="connsiteX18" fmla="*/ 139785 w 196865"/>
                <a:gd name="connsiteY18" fmla="*/ 166549 h 185195"/>
                <a:gd name="connsiteX19" fmla="*/ 139785 w 196865"/>
                <a:gd name="connsiteY19" fmla="*/ 74966 h 185195"/>
                <a:gd name="connsiteX20" fmla="*/ 137121 w 196865"/>
                <a:gd name="connsiteY20" fmla="*/ 44777 h 185195"/>
                <a:gd name="connsiteX21" fmla="*/ 127354 w 196865"/>
                <a:gd name="connsiteY21" fmla="*/ 28414 h 185195"/>
                <a:gd name="connsiteX22" fmla="*/ 106551 w 196865"/>
                <a:gd name="connsiteY22" fmla="*/ 23086 h 185195"/>
                <a:gd name="connsiteX23" fmla="*/ 81435 w 196865"/>
                <a:gd name="connsiteY23" fmla="*/ 28921 h 185195"/>
                <a:gd name="connsiteX24" fmla="*/ 57588 w 196865"/>
                <a:gd name="connsiteY24" fmla="*/ 42620 h 185195"/>
                <a:gd name="connsiteX25" fmla="*/ 57588 w 196865"/>
                <a:gd name="connsiteY25" fmla="*/ 166169 h 185195"/>
                <a:gd name="connsiteX26" fmla="*/ 79786 w 196865"/>
                <a:gd name="connsiteY26" fmla="*/ 169086 h 185195"/>
                <a:gd name="connsiteX27" fmla="*/ 79786 w 196865"/>
                <a:gd name="connsiteY27" fmla="*/ 185069 h 185195"/>
                <a:gd name="connsiteX28" fmla="*/ 2917 w 196865"/>
                <a:gd name="connsiteY28" fmla="*/ 185069 h 185195"/>
                <a:gd name="connsiteX29" fmla="*/ 2917 w 196865"/>
                <a:gd name="connsiteY29" fmla="*/ 169086 h 185195"/>
                <a:gd name="connsiteX30" fmla="*/ 23467 w 196865"/>
                <a:gd name="connsiteY30" fmla="*/ 166169 h 185195"/>
                <a:gd name="connsiteX31" fmla="*/ 23467 w 196865"/>
                <a:gd name="connsiteY31" fmla="*/ 29302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865" h="185195">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611" y="7864"/>
                  </a:cubicBezTo>
                  <a:cubicBezTo>
                    <a:pt x="161095" y="13065"/>
                    <a:pt x="166423" y="21057"/>
                    <a:pt x="169467" y="31838"/>
                  </a:cubicBezTo>
                  <a:cubicBezTo>
                    <a:pt x="172511" y="42620"/>
                    <a:pt x="174033" y="57081"/>
                    <a:pt x="174033" y="75347"/>
                  </a:cubicBezTo>
                  <a:lnTo>
                    <a:pt x="174033" y="166549"/>
                  </a:lnTo>
                  <a:lnTo>
                    <a:pt x="196866" y="168833"/>
                  </a:lnTo>
                  <a:lnTo>
                    <a:pt x="196866" y="185196"/>
                  </a:lnTo>
                  <a:lnTo>
                    <a:pt x="119616" y="185196"/>
                  </a:lnTo>
                  <a:lnTo>
                    <a:pt x="119616" y="169213"/>
                  </a:lnTo>
                  <a:lnTo>
                    <a:pt x="139785" y="166549"/>
                  </a:lnTo>
                  <a:lnTo>
                    <a:pt x="139785" y="74966"/>
                  </a:lnTo>
                  <a:cubicBezTo>
                    <a:pt x="139785" y="62155"/>
                    <a:pt x="138897" y="52134"/>
                    <a:pt x="137121" y="44777"/>
                  </a:cubicBezTo>
                  <a:cubicBezTo>
                    <a:pt x="135345" y="37547"/>
                    <a:pt x="132174" y="32092"/>
                    <a:pt x="127354" y="28414"/>
                  </a:cubicBezTo>
                  <a:cubicBezTo>
                    <a:pt x="122534" y="24862"/>
                    <a:pt x="115557" y="23086"/>
                    <a:pt x="106551" y="23086"/>
                  </a:cubicBezTo>
                  <a:cubicBezTo>
                    <a:pt x="98686" y="23086"/>
                    <a:pt x="90315" y="24989"/>
                    <a:pt x="81435" y="28921"/>
                  </a:cubicBezTo>
                  <a:cubicBezTo>
                    <a:pt x="72556" y="32853"/>
                    <a:pt x="64565" y="37420"/>
                    <a:pt x="57588" y="42620"/>
                  </a:cubicBezTo>
                  <a:lnTo>
                    <a:pt x="57588" y="166169"/>
                  </a:lnTo>
                  <a:lnTo>
                    <a:pt x="79786" y="169086"/>
                  </a:lnTo>
                  <a:lnTo>
                    <a:pt x="79786" y="185069"/>
                  </a:lnTo>
                  <a:lnTo>
                    <a:pt x="2917" y="185069"/>
                  </a:lnTo>
                  <a:lnTo>
                    <a:pt x="2917" y="169086"/>
                  </a:lnTo>
                  <a:lnTo>
                    <a:pt x="23467" y="166169"/>
                  </a:lnTo>
                  <a:lnTo>
                    <a:pt x="23467"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4" name="Freeform: Shape 1024">
              <a:extLst>
                <a:ext uri="{FF2B5EF4-FFF2-40B4-BE49-F238E27FC236}">
                  <a16:creationId xmlns:a16="http://schemas.microsoft.com/office/drawing/2014/main" id="{8C48F1AC-35EA-998C-A7DA-F154D4F44752}"/>
                </a:ext>
              </a:extLst>
            </p:cNvPr>
            <p:cNvSpPr/>
            <p:nvPr/>
          </p:nvSpPr>
          <p:spPr>
            <a:xfrm>
              <a:off x="21629961" y="1475142"/>
              <a:ext cx="160207" cy="188493"/>
            </a:xfrm>
            <a:custGeom>
              <a:avLst/>
              <a:gdLst>
                <a:gd name="connsiteX0" fmla="*/ 30951 w 160207"/>
                <a:gd name="connsiteY0" fmla="*/ 90949 h 188493"/>
                <a:gd name="connsiteX1" fmla="*/ 108581 w 160207"/>
                <a:gd name="connsiteY1" fmla="*/ 75474 h 188493"/>
                <a:gd name="connsiteX2" fmla="*/ 108581 w 160207"/>
                <a:gd name="connsiteY2" fmla="*/ 66341 h 188493"/>
                <a:gd name="connsiteX3" fmla="*/ 105283 w 160207"/>
                <a:gd name="connsiteY3" fmla="*/ 42240 h 188493"/>
                <a:gd name="connsiteX4" fmla="*/ 93993 w 160207"/>
                <a:gd name="connsiteY4" fmla="*/ 29302 h 188493"/>
                <a:gd name="connsiteX5" fmla="*/ 71288 w 160207"/>
                <a:gd name="connsiteY5" fmla="*/ 25242 h 188493"/>
                <a:gd name="connsiteX6" fmla="*/ 41479 w 160207"/>
                <a:gd name="connsiteY6" fmla="*/ 29936 h 188493"/>
                <a:gd name="connsiteX7" fmla="*/ 15222 w 160207"/>
                <a:gd name="connsiteY7" fmla="*/ 41479 h 188493"/>
                <a:gd name="connsiteX8" fmla="*/ 7104 w 160207"/>
                <a:gd name="connsiteY8" fmla="*/ 24481 h 188493"/>
                <a:gd name="connsiteX9" fmla="*/ 22706 w 160207"/>
                <a:gd name="connsiteY9" fmla="*/ 14968 h 188493"/>
                <a:gd name="connsiteX10" fmla="*/ 49090 w 160207"/>
                <a:gd name="connsiteY10" fmla="*/ 4566 h 188493"/>
                <a:gd name="connsiteX11" fmla="*/ 79025 w 160207"/>
                <a:gd name="connsiteY11" fmla="*/ 0 h 188493"/>
                <a:gd name="connsiteX12" fmla="*/ 115684 w 160207"/>
                <a:gd name="connsiteY12" fmla="*/ 6342 h 188493"/>
                <a:gd name="connsiteX13" fmla="*/ 135092 w 160207"/>
                <a:gd name="connsiteY13" fmla="*/ 26765 h 188493"/>
                <a:gd name="connsiteX14" fmla="*/ 140926 w 160207"/>
                <a:gd name="connsiteY14" fmla="*/ 64311 h 188493"/>
                <a:gd name="connsiteX15" fmla="*/ 140926 w 160207"/>
                <a:gd name="connsiteY15" fmla="*/ 168959 h 188493"/>
                <a:gd name="connsiteX16" fmla="*/ 160207 w 160207"/>
                <a:gd name="connsiteY16" fmla="*/ 168959 h 188493"/>
                <a:gd name="connsiteX17" fmla="*/ 160207 w 160207"/>
                <a:gd name="connsiteY17" fmla="*/ 183293 h 188493"/>
                <a:gd name="connsiteX18" fmla="*/ 143717 w 160207"/>
                <a:gd name="connsiteY18" fmla="*/ 186591 h 188493"/>
                <a:gd name="connsiteX19" fmla="*/ 126212 w 160207"/>
                <a:gd name="connsiteY19" fmla="*/ 188240 h 188493"/>
                <a:gd name="connsiteX20" fmla="*/ 113781 w 160207"/>
                <a:gd name="connsiteY20" fmla="*/ 185450 h 188493"/>
                <a:gd name="connsiteX21" fmla="*/ 110483 w 160207"/>
                <a:gd name="connsiteY21" fmla="*/ 173272 h 188493"/>
                <a:gd name="connsiteX22" fmla="*/ 110483 w 160207"/>
                <a:gd name="connsiteY22" fmla="*/ 162490 h 188493"/>
                <a:gd name="connsiteX23" fmla="*/ 86509 w 160207"/>
                <a:gd name="connsiteY23" fmla="*/ 180376 h 188493"/>
                <a:gd name="connsiteX24" fmla="*/ 54417 w 160207"/>
                <a:gd name="connsiteY24" fmla="*/ 188494 h 188493"/>
                <a:gd name="connsiteX25" fmla="*/ 15475 w 160207"/>
                <a:gd name="connsiteY25" fmla="*/ 174921 h 188493"/>
                <a:gd name="connsiteX26" fmla="*/ 0 w 160207"/>
                <a:gd name="connsiteY26" fmla="*/ 135979 h 188493"/>
                <a:gd name="connsiteX27" fmla="*/ 30951 w 160207"/>
                <a:gd name="connsiteY27" fmla="*/ 90949 h 188493"/>
                <a:gd name="connsiteX28" fmla="*/ 88285 w 160207"/>
                <a:gd name="connsiteY28" fmla="*/ 161222 h 188493"/>
                <a:gd name="connsiteX29" fmla="*/ 108454 w 160207"/>
                <a:gd name="connsiteY29" fmla="*/ 148791 h 188493"/>
                <a:gd name="connsiteX30" fmla="*/ 108454 w 160207"/>
                <a:gd name="connsiteY30" fmla="*/ 92725 h 188493"/>
                <a:gd name="connsiteX31" fmla="*/ 54798 w 160207"/>
                <a:gd name="connsiteY31" fmla="*/ 103634 h 188493"/>
                <a:gd name="connsiteX32" fmla="*/ 36659 w 160207"/>
                <a:gd name="connsiteY32" fmla="*/ 132174 h 188493"/>
                <a:gd name="connsiteX33" fmla="*/ 45284 w 160207"/>
                <a:gd name="connsiteY33" fmla="*/ 158051 h 188493"/>
                <a:gd name="connsiteX34" fmla="*/ 68624 w 160207"/>
                <a:gd name="connsiteY34" fmla="*/ 166423 h 188493"/>
                <a:gd name="connsiteX35" fmla="*/ 88285 w 160207"/>
                <a:gd name="connsiteY35" fmla="*/ 161222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207" h="188493">
                  <a:moveTo>
                    <a:pt x="30951" y="90949"/>
                  </a:moveTo>
                  <a:cubicBezTo>
                    <a:pt x="51373" y="81309"/>
                    <a:pt x="77250" y="76108"/>
                    <a:pt x="108581" y="75474"/>
                  </a:cubicBezTo>
                  <a:lnTo>
                    <a:pt x="108581" y="66341"/>
                  </a:lnTo>
                  <a:cubicBezTo>
                    <a:pt x="108581" y="56066"/>
                    <a:pt x="107439" y="48075"/>
                    <a:pt x="105283" y="42240"/>
                  </a:cubicBezTo>
                  <a:cubicBezTo>
                    <a:pt x="103126" y="36405"/>
                    <a:pt x="99321" y="32092"/>
                    <a:pt x="93993" y="29302"/>
                  </a:cubicBezTo>
                  <a:cubicBezTo>
                    <a:pt x="88666" y="26638"/>
                    <a:pt x="81182" y="25242"/>
                    <a:pt x="71288" y="25242"/>
                  </a:cubicBezTo>
                  <a:cubicBezTo>
                    <a:pt x="60252" y="25242"/>
                    <a:pt x="50231" y="26765"/>
                    <a:pt x="41479" y="29936"/>
                  </a:cubicBezTo>
                  <a:cubicBezTo>
                    <a:pt x="32726" y="33107"/>
                    <a:pt x="23974" y="36912"/>
                    <a:pt x="15222" y="41479"/>
                  </a:cubicBezTo>
                  <a:lnTo>
                    <a:pt x="7104" y="24481"/>
                  </a:lnTo>
                  <a:cubicBezTo>
                    <a:pt x="9894" y="22071"/>
                    <a:pt x="15095" y="18900"/>
                    <a:pt x="22706" y="14968"/>
                  </a:cubicBezTo>
                  <a:cubicBezTo>
                    <a:pt x="30316" y="11036"/>
                    <a:pt x="39069" y="7611"/>
                    <a:pt x="49090" y="4566"/>
                  </a:cubicBezTo>
                  <a:cubicBezTo>
                    <a:pt x="59110" y="1522"/>
                    <a:pt x="69131" y="0"/>
                    <a:pt x="79025" y="0"/>
                  </a:cubicBezTo>
                  <a:cubicBezTo>
                    <a:pt x="94501" y="0"/>
                    <a:pt x="106678" y="2156"/>
                    <a:pt x="115684" y="6342"/>
                  </a:cubicBezTo>
                  <a:cubicBezTo>
                    <a:pt x="124690" y="10528"/>
                    <a:pt x="131159" y="17378"/>
                    <a:pt x="135092" y="26765"/>
                  </a:cubicBezTo>
                  <a:cubicBezTo>
                    <a:pt x="139024" y="36151"/>
                    <a:pt x="140926" y="48582"/>
                    <a:pt x="140926" y="64311"/>
                  </a:cubicBezTo>
                  <a:lnTo>
                    <a:pt x="140926" y="168959"/>
                  </a:lnTo>
                  <a:lnTo>
                    <a:pt x="160207" y="168959"/>
                  </a:lnTo>
                  <a:lnTo>
                    <a:pt x="160207" y="183293"/>
                  </a:lnTo>
                  <a:cubicBezTo>
                    <a:pt x="155894" y="184435"/>
                    <a:pt x="150313" y="185450"/>
                    <a:pt x="143717" y="186591"/>
                  </a:cubicBezTo>
                  <a:cubicBezTo>
                    <a:pt x="137121" y="187733"/>
                    <a:pt x="131286" y="188240"/>
                    <a:pt x="126212" y="188240"/>
                  </a:cubicBezTo>
                  <a:cubicBezTo>
                    <a:pt x="120124" y="188240"/>
                    <a:pt x="115938" y="187352"/>
                    <a:pt x="113781" y="185450"/>
                  </a:cubicBezTo>
                  <a:cubicBezTo>
                    <a:pt x="111625" y="183547"/>
                    <a:pt x="110483" y="179488"/>
                    <a:pt x="110483" y="173272"/>
                  </a:cubicBezTo>
                  <a:lnTo>
                    <a:pt x="110483" y="162490"/>
                  </a:lnTo>
                  <a:cubicBezTo>
                    <a:pt x="104014" y="168959"/>
                    <a:pt x="96023" y="175048"/>
                    <a:pt x="86509" y="180376"/>
                  </a:cubicBezTo>
                  <a:cubicBezTo>
                    <a:pt x="76996" y="185830"/>
                    <a:pt x="66341" y="188494"/>
                    <a:pt x="54417" y="188494"/>
                  </a:cubicBezTo>
                  <a:cubicBezTo>
                    <a:pt x="38815" y="188494"/>
                    <a:pt x="25750" y="183927"/>
                    <a:pt x="15475" y="174921"/>
                  </a:cubicBezTo>
                  <a:cubicBezTo>
                    <a:pt x="5201" y="165915"/>
                    <a:pt x="0" y="152977"/>
                    <a:pt x="0" y="135979"/>
                  </a:cubicBezTo>
                  <a:cubicBezTo>
                    <a:pt x="381" y="115684"/>
                    <a:pt x="10528" y="100589"/>
                    <a:pt x="30951" y="90949"/>
                  </a:cubicBezTo>
                  <a:close/>
                  <a:moveTo>
                    <a:pt x="88285" y="161222"/>
                  </a:moveTo>
                  <a:cubicBezTo>
                    <a:pt x="95642" y="157797"/>
                    <a:pt x="102365" y="153611"/>
                    <a:pt x="108454" y="148791"/>
                  </a:cubicBezTo>
                  <a:lnTo>
                    <a:pt x="108454" y="92725"/>
                  </a:lnTo>
                  <a:cubicBezTo>
                    <a:pt x="84733" y="92725"/>
                    <a:pt x="66848" y="96403"/>
                    <a:pt x="54798" y="103634"/>
                  </a:cubicBezTo>
                  <a:cubicBezTo>
                    <a:pt x="42747" y="110864"/>
                    <a:pt x="36659" y="120377"/>
                    <a:pt x="36659" y="132174"/>
                  </a:cubicBezTo>
                  <a:cubicBezTo>
                    <a:pt x="36659" y="143971"/>
                    <a:pt x="39576" y="152596"/>
                    <a:pt x="45284" y="158051"/>
                  </a:cubicBezTo>
                  <a:cubicBezTo>
                    <a:pt x="50992" y="163632"/>
                    <a:pt x="58857" y="166423"/>
                    <a:pt x="68624" y="166423"/>
                  </a:cubicBezTo>
                  <a:cubicBezTo>
                    <a:pt x="74459" y="166423"/>
                    <a:pt x="80928" y="164647"/>
                    <a:pt x="88285" y="161222"/>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5" name="Freeform: Shape 1027">
              <a:extLst>
                <a:ext uri="{FF2B5EF4-FFF2-40B4-BE49-F238E27FC236}">
                  <a16:creationId xmlns:a16="http://schemas.microsoft.com/office/drawing/2014/main" id="{A526DF36-5AF4-4604-68F4-C65E9826C142}"/>
                </a:ext>
              </a:extLst>
            </p:cNvPr>
            <p:cNvSpPr/>
            <p:nvPr/>
          </p:nvSpPr>
          <p:spPr>
            <a:xfrm>
              <a:off x="21810464" y="1393200"/>
              <a:ext cx="88031" cy="267011"/>
            </a:xfrm>
            <a:custGeom>
              <a:avLst/>
              <a:gdLst>
                <a:gd name="connsiteX0" fmla="*/ 26511 w 88031"/>
                <a:gd name="connsiteY0" fmla="*/ 23847 h 267011"/>
                <a:gd name="connsiteX1" fmla="*/ 127 w 88031"/>
                <a:gd name="connsiteY1" fmla="*/ 20295 h 267011"/>
                <a:gd name="connsiteX2" fmla="*/ 127 w 88031"/>
                <a:gd name="connsiteY2" fmla="*/ 6342 h 267011"/>
                <a:gd name="connsiteX3" fmla="*/ 52514 w 88031"/>
                <a:gd name="connsiteY3" fmla="*/ 0 h 267011"/>
                <a:gd name="connsiteX4" fmla="*/ 53149 w 88031"/>
                <a:gd name="connsiteY4" fmla="*/ 0 h 267011"/>
                <a:gd name="connsiteX5" fmla="*/ 60379 w 88031"/>
                <a:gd name="connsiteY5" fmla="*/ 4947 h 267011"/>
                <a:gd name="connsiteX6" fmla="*/ 60379 w 88031"/>
                <a:gd name="connsiteY6" fmla="*/ 248365 h 267011"/>
                <a:gd name="connsiteX7" fmla="*/ 88031 w 88031"/>
                <a:gd name="connsiteY7" fmla="*/ 251029 h 267011"/>
                <a:gd name="connsiteX8" fmla="*/ 88031 w 88031"/>
                <a:gd name="connsiteY8" fmla="*/ 267012 h 267011"/>
                <a:gd name="connsiteX9" fmla="*/ 0 w 88031"/>
                <a:gd name="connsiteY9" fmla="*/ 267012 h 267011"/>
                <a:gd name="connsiteX10" fmla="*/ 0 w 88031"/>
                <a:gd name="connsiteY10" fmla="*/ 251029 h 267011"/>
                <a:gd name="connsiteX11" fmla="*/ 26384 w 88031"/>
                <a:gd name="connsiteY11" fmla="*/ 248112 h 267011"/>
                <a:gd name="connsiteX12" fmla="*/ 26384 w 88031"/>
                <a:gd name="connsiteY12" fmla="*/ 23847 h 26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031" h="267011">
                  <a:moveTo>
                    <a:pt x="26511" y="23847"/>
                  </a:moveTo>
                  <a:lnTo>
                    <a:pt x="127" y="20295"/>
                  </a:lnTo>
                  <a:lnTo>
                    <a:pt x="127" y="6342"/>
                  </a:lnTo>
                  <a:lnTo>
                    <a:pt x="52514" y="0"/>
                  </a:lnTo>
                  <a:lnTo>
                    <a:pt x="53149" y="0"/>
                  </a:lnTo>
                  <a:lnTo>
                    <a:pt x="60379" y="4947"/>
                  </a:lnTo>
                  <a:lnTo>
                    <a:pt x="60379" y="248365"/>
                  </a:lnTo>
                  <a:lnTo>
                    <a:pt x="88031" y="251029"/>
                  </a:lnTo>
                  <a:lnTo>
                    <a:pt x="88031" y="267012"/>
                  </a:lnTo>
                  <a:lnTo>
                    <a:pt x="0" y="267012"/>
                  </a:lnTo>
                  <a:lnTo>
                    <a:pt x="0" y="251029"/>
                  </a:lnTo>
                  <a:lnTo>
                    <a:pt x="26384" y="248112"/>
                  </a:lnTo>
                  <a:lnTo>
                    <a:pt x="26384" y="23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6" name="Freeform: Shape 1028">
              <a:extLst>
                <a:ext uri="{FF2B5EF4-FFF2-40B4-BE49-F238E27FC236}">
                  <a16:creationId xmlns:a16="http://schemas.microsoft.com/office/drawing/2014/main" id="{37C7A9FB-0C4D-D16B-DCEE-A251FE9CB76F}"/>
                </a:ext>
              </a:extLst>
            </p:cNvPr>
            <p:cNvSpPr/>
            <p:nvPr/>
          </p:nvSpPr>
          <p:spPr>
            <a:xfrm>
              <a:off x="21997943" y="1393200"/>
              <a:ext cx="177331" cy="270323"/>
            </a:xfrm>
            <a:custGeom>
              <a:avLst/>
              <a:gdLst>
                <a:gd name="connsiteX0" fmla="*/ 35517 w 177331"/>
                <a:gd name="connsiteY0" fmla="*/ 260796 h 270323"/>
                <a:gd name="connsiteX1" fmla="*/ 9640 w 177331"/>
                <a:gd name="connsiteY1" fmla="*/ 230861 h 270323"/>
                <a:gd name="connsiteX2" fmla="*/ 0 w 177331"/>
                <a:gd name="connsiteY2" fmla="*/ 181010 h 270323"/>
                <a:gd name="connsiteX3" fmla="*/ 11416 w 177331"/>
                <a:gd name="connsiteY3" fmla="*/ 130525 h 270323"/>
                <a:gd name="connsiteX4" fmla="*/ 44142 w 177331"/>
                <a:gd name="connsiteY4" fmla="*/ 94501 h 270323"/>
                <a:gd name="connsiteX5" fmla="*/ 94501 w 177331"/>
                <a:gd name="connsiteY5" fmla="*/ 81309 h 270323"/>
                <a:gd name="connsiteX6" fmla="*/ 124817 w 177331"/>
                <a:gd name="connsiteY6" fmla="*/ 84860 h 270323"/>
                <a:gd name="connsiteX7" fmla="*/ 124817 w 177331"/>
                <a:gd name="connsiteY7" fmla="*/ 23974 h 270323"/>
                <a:gd name="connsiteX8" fmla="*/ 91583 w 177331"/>
                <a:gd name="connsiteY8" fmla="*/ 20042 h 270323"/>
                <a:gd name="connsiteX9" fmla="*/ 91583 w 177331"/>
                <a:gd name="connsiteY9" fmla="*/ 6089 h 270323"/>
                <a:gd name="connsiteX10" fmla="*/ 150186 w 177331"/>
                <a:gd name="connsiteY10" fmla="*/ 0 h 270323"/>
                <a:gd name="connsiteX11" fmla="*/ 151201 w 177331"/>
                <a:gd name="connsiteY11" fmla="*/ 0 h 270323"/>
                <a:gd name="connsiteX12" fmla="*/ 158431 w 177331"/>
                <a:gd name="connsiteY12" fmla="*/ 5201 h 270323"/>
                <a:gd name="connsiteX13" fmla="*/ 158431 w 177331"/>
                <a:gd name="connsiteY13" fmla="*/ 250268 h 270323"/>
                <a:gd name="connsiteX14" fmla="*/ 177331 w 177331"/>
                <a:gd name="connsiteY14" fmla="*/ 250268 h 270323"/>
                <a:gd name="connsiteX15" fmla="*/ 177331 w 177331"/>
                <a:gd name="connsiteY15" fmla="*/ 265236 h 270323"/>
                <a:gd name="connsiteX16" fmla="*/ 159192 w 177331"/>
                <a:gd name="connsiteY16" fmla="*/ 268788 h 270323"/>
                <a:gd name="connsiteX17" fmla="*/ 143083 w 177331"/>
                <a:gd name="connsiteY17" fmla="*/ 270056 h 270323"/>
                <a:gd name="connsiteX18" fmla="*/ 131032 w 177331"/>
                <a:gd name="connsiteY18" fmla="*/ 267139 h 270323"/>
                <a:gd name="connsiteX19" fmla="*/ 127481 w 177331"/>
                <a:gd name="connsiteY19" fmla="*/ 254708 h 270323"/>
                <a:gd name="connsiteX20" fmla="*/ 127481 w 177331"/>
                <a:gd name="connsiteY20" fmla="*/ 244306 h 270323"/>
                <a:gd name="connsiteX21" fmla="*/ 103507 w 177331"/>
                <a:gd name="connsiteY21" fmla="*/ 262826 h 270323"/>
                <a:gd name="connsiteX22" fmla="*/ 71414 w 177331"/>
                <a:gd name="connsiteY22" fmla="*/ 270310 h 270323"/>
                <a:gd name="connsiteX23" fmla="*/ 35517 w 177331"/>
                <a:gd name="connsiteY23" fmla="*/ 260796 h 270323"/>
                <a:gd name="connsiteX24" fmla="*/ 108200 w 177331"/>
                <a:gd name="connsiteY24" fmla="*/ 241642 h 270323"/>
                <a:gd name="connsiteX25" fmla="*/ 124817 w 177331"/>
                <a:gd name="connsiteY25" fmla="*/ 228450 h 270323"/>
                <a:gd name="connsiteX26" fmla="*/ 124817 w 177331"/>
                <a:gd name="connsiteY26" fmla="*/ 109215 h 270323"/>
                <a:gd name="connsiteX27" fmla="*/ 112639 w 177331"/>
                <a:gd name="connsiteY27" fmla="*/ 102238 h 270323"/>
                <a:gd name="connsiteX28" fmla="*/ 92217 w 177331"/>
                <a:gd name="connsiteY28" fmla="*/ 99194 h 270323"/>
                <a:gd name="connsiteX29" fmla="*/ 51626 w 177331"/>
                <a:gd name="connsiteY29" fmla="*/ 118601 h 270323"/>
                <a:gd name="connsiteX30" fmla="*/ 36532 w 177331"/>
                <a:gd name="connsiteY30" fmla="*/ 178346 h 270323"/>
                <a:gd name="connsiteX31" fmla="*/ 49851 w 177331"/>
                <a:gd name="connsiteY31" fmla="*/ 230480 h 270323"/>
                <a:gd name="connsiteX32" fmla="*/ 84353 w 177331"/>
                <a:gd name="connsiteY32" fmla="*/ 247477 h 270323"/>
                <a:gd name="connsiteX33" fmla="*/ 108200 w 177331"/>
                <a:gd name="connsiteY33" fmla="*/ 241642 h 270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331" h="270323">
                  <a:moveTo>
                    <a:pt x="35517" y="260796"/>
                  </a:moveTo>
                  <a:cubicBezTo>
                    <a:pt x="24608" y="254327"/>
                    <a:pt x="15983" y="244306"/>
                    <a:pt x="9640" y="230861"/>
                  </a:cubicBezTo>
                  <a:cubicBezTo>
                    <a:pt x="3171" y="217415"/>
                    <a:pt x="0" y="200798"/>
                    <a:pt x="0" y="181010"/>
                  </a:cubicBezTo>
                  <a:cubicBezTo>
                    <a:pt x="0" y="162490"/>
                    <a:pt x="3805" y="145747"/>
                    <a:pt x="11416" y="130525"/>
                  </a:cubicBezTo>
                  <a:cubicBezTo>
                    <a:pt x="19027" y="115303"/>
                    <a:pt x="29936" y="103253"/>
                    <a:pt x="44142" y="94501"/>
                  </a:cubicBezTo>
                  <a:cubicBezTo>
                    <a:pt x="58349" y="85748"/>
                    <a:pt x="75220" y="81309"/>
                    <a:pt x="94501" y="81309"/>
                  </a:cubicBezTo>
                  <a:cubicBezTo>
                    <a:pt x="105536" y="81309"/>
                    <a:pt x="115684" y="82450"/>
                    <a:pt x="124817" y="84860"/>
                  </a:cubicBezTo>
                  <a:lnTo>
                    <a:pt x="124817" y="23974"/>
                  </a:lnTo>
                  <a:lnTo>
                    <a:pt x="91583" y="20042"/>
                  </a:lnTo>
                  <a:lnTo>
                    <a:pt x="91583" y="6089"/>
                  </a:lnTo>
                  <a:lnTo>
                    <a:pt x="150186" y="0"/>
                  </a:lnTo>
                  <a:lnTo>
                    <a:pt x="151201" y="0"/>
                  </a:lnTo>
                  <a:lnTo>
                    <a:pt x="158431" y="5201"/>
                  </a:lnTo>
                  <a:lnTo>
                    <a:pt x="158431" y="250268"/>
                  </a:lnTo>
                  <a:lnTo>
                    <a:pt x="177331" y="250268"/>
                  </a:lnTo>
                  <a:lnTo>
                    <a:pt x="177331" y="265236"/>
                  </a:lnTo>
                  <a:cubicBezTo>
                    <a:pt x="170355" y="266758"/>
                    <a:pt x="164393" y="267900"/>
                    <a:pt x="159192" y="268788"/>
                  </a:cubicBezTo>
                  <a:cubicBezTo>
                    <a:pt x="154118" y="269676"/>
                    <a:pt x="148664" y="270056"/>
                    <a:pt x="143083" y="270056"/>
                  </a:cubicBezTo>
                  <a:cubicBezTo>
                    <a:pt x="137501" y="270056"/>
                    <a:pt x="133442" y="269041"/>
                    <a:pt x="131032" y="267139"/>
                  </a:cubicBezTo>
                  <a:cubicBezTo>
                    <a:pt x="128622" y="265236"/>
                    <a:pt x="127481" y="261050"/>
                    <a:pt x="127481" y="254708"/>
                  </a:cubicBezTo>
                  <a:lnTo>
                    <a:pt x="127481" y="244306"/>
                  </a:lnTo>
                  <a:cubicBezTo>
                    <a:pt x="121392" y="251663"/>
                    <a:pt x="113401" y="257879"/>
                    <a:pt x="103507" y="262826"/>
                  </a:cubicBezTo>
                  <a:cubicBezTo>
                    <a:pt x="93613" y="267773"/>
                    <a:pt x="82957" y="270310"/>
                    <a:pt x="71414" y="270310"/>
                  </a:cubicBezTo>
                  <a:cubicBezTo>
                    <a:pt x="58349" y="270564"/>
                    <a:pt x="46426" y="267265"/>
                    <a:pt x="35517" y="260796"/>
                  </a:cubicBezTo>
                  <a:close/>
                  <a:moveTo>
                    <a:pt x="108200" y="241642"/>
                  </a:moveTo>
                  <a:cubicBezTo>
                    <a:pt x="115557" y="237837"/>
                    <a:pt x="121138" y="233397"/>
                    <a:pt x="124817" y="228450"/>
                  </a:cubicBezTo>
                  <a:lnTo>
                    <a:pt x="124817" y="109215"/>
                  </a:lnTo>
                  <a:cubicBezTo>
                    <a:pt x="123041" y="106551"/>
                    <a:pt x="118982" y="104268"/>
                    <a:pt x="112639" y="102238"/>
                  </a:cubicBezTo>
                  <a:cubicBezTo>
                    <a:pt x="106297" y="100209"/>
                    <a:pt x="99448" y="99194"/>
                    <a:pt x="92217" y="99194"/>
                  </a:cubicBezTo>
                  <a:cubicBezTo>
                    <a:pt x="75220" y="99194"/>
                    <a:pt x="61774" y="105663"/>
                    <a:pt x="51626" y="118601"/>
                  </a:cubicBezTo>
                  <a:cubicBezTo>
                    <a:pt x="41479" y="131540"/>
                    <a:pt x="36532" y="151455"/>
                    <a:pt x="36532" y="178346"/>
                  </a:cubicBezTo>
                  <a:cubicBezTo>
                    <a:pt x="36532" y="201813"/>
                    <a:pt x="40971" y="219191"/>
                    <a:pt x="49851" y="230480"/>
                  </a:cubicBezTo>
                  <a:cubicBezTo>
                    <a:pt x="58730" y="241769"/>
                    <a:pt x="70273" y="247477"/>
                    <a:pt x="84353" y="247477"/>
                  </a:cubicBezTo>
                  <a:cubicBezTo>
                    <a:pt x="92851" y="247351"/>
                    <a:pt x="100843" y="245448"/>
                    <a:pt x="108200" y="241642"/>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7" name="Freeform: Shape 1029">
              <a:extLst>
                <a:ext uri="{FF2B5EF4-FFF2-40B4-BE49-F238E27FC236}">
                  <a16:creationId xmlns:a16="http://schemas.microsoft.com/office/drawing/2014/main" id="{92F402B5-0830-7DCD-29FF-2B35BA58C215}"/>
                </a:ext>
              </a:extLst>
            </p:cNvPr>
            <p:cNvSpPr/>
            <p:nvPr/>
          </p:nvSpPr>
          <p:spPr>
            <a:xfrm>
              <a:off x="22200643" y="1474508"/>
              <a:ext cx="149932" cy="189381"/>
            </a:xfrm>
            <a:custGeom>
              <a:avLst/>
              <a:gdLst>
                <a:gd name="connsiteX0" fmla="*/ 20676 w 149932"/>
                <a:gd name="connsiteY0" fmla="*/ 163505 h 189381"/>
                <a:gd name="connsiteX1" fmla="*/ 0 w 149932"/>
                <a:gd name="connsiteY1" fmla="*/ 94754 h 189381"/>
                <a:gd name="connsiteX2" fmla="*/ 10782 w 149932"/>
                <a:gd name="connsiteY2" fmla="*/ 44904 h 189381"/>
                <a:gd name="connsiteX3" fmla="*/ 40971 w 149932"/>
                <a:gd name="connsiteY3" fmla="*/ 11670 h 189381"/>
                <a:gd name="connsiteX4" fmla="*/ 85114 w 149932"/>
                <a:gd name="connsiteY4" fmla="*/ 0 h 189381"/>
                <a:gd name="connsiteX5" fmla="*/ 132174 w 149932"/>
                <a:gd name="connsiteY5" fmla="*/ 16744 h 189381"/>
                <a:gd name="connsiteX6" fmla="*/ 149933 w 149932"/>
                <a:gd name="connsiteY6" fmla="*/ 64819 h 189381"/>
                <a:gd name="connsiteX7" fmla="*/ 147649 w 149932"/>
                <a:gd name="connsiteY7" fmla="*/ 95135 h 189381"/>
                <a:gd name="connsiteX8" fmla="*/ 35517 w 149932"/>
                <a:gd name="connsiteY8" fmla="*/ 95135 h 189381"/>
                <a:gd name="connsiteX9" fmla="*/ 50485 w 149932"/>
                <a:gd name="connsiteY9" fmla="*/ 147142 h 189381"/>
                <a:gd name="connsiteX10" fmla="*/ 91203 w 149932"/>
                <a:gd name="connsiteY10" fmla="*/ 166803 h 189381"/>
                <a:gd name="connsiteX11" fmla="*/ 118474 w 149932"/>
                <a:gd name="connsiteY11" fmla="*/ 162110 h 189381"/>
                <a:gd name="connsiteX12" fmla="*/ 140419 w 149932"/>
                <a:gd name="connsiteY12" fmla="*/ 150820 h 189381"/>
                <a:gd name="connsiteX13" fmla="*/ 146634 w 149932"/>
                <a:gd name="connsiteY13" fmla="*/ 165154 h 189381"/>
                <a:gd name="connsiteX14" fmla="*/ 118601 w 149932"/>
                <a:gd name="connsiteY14" fmla="*/ 182152 h 189381"/>
                <a:gd name="connsiteX15" fmla="*/ 80801 w 149932"/>
                <a:gd name="connsiteY15" fmla="*/ 189382 h 189381"/>
                <a:gd name="connsiteX16" fmla="*/ 20676 w 149932"/>
                <a:gd name="connsiteY16" fmla="*/ 163505 h 189381"/>
                <a:gd name="connsiteX17" fmla="*/ 114035 w 149932"/>
                <a:gd name="connsiteY17" fmla="*/ 77757 h 189381"/>
                <a:gd name="connsiteX18" fmla="*/ 115050 w 149932"/>
                <a:gd name="connsiteY18" fmla="*/ 63804 h 189381"/>
                <a:gd name="connsiteX19" fmla="*/ 106044 w 149932"/>
                <a:gd name="connsiteY19" fmla="*/ 30443 h 189381"/>
                <a:gd name="connsiteX20" fmla="*/ 78772 w 149932"/>
                <a:gd name="connsiteY20" fmla="*/ 18266 h 189381"/>
                <a:gd name="connsiteX21" fmla="*/ 48582 w 149932"/>
                <a:gd name="connsiteY21" fmla="*/ 31965 h 189381"/>
                <a:gd name="connsiteX22" fmla="*/ 35771 w 149932"/>
                <a:gd name="connsiteY22" fmla="*/ 77884 h 189381"/>
                <a:gd name="connsiteX23" fmla="*/ 114035 w 149932"/>
                <a:gd name="connsiteY23" fmla="*/ 77884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932" h="189381">
                  <a:moveTo>
                    <a:pt x="20676" y="163505"/>
                  </a:moveTo>
                  <a:cubicBezTo>
                    <a:pt x="6850" y="146381"/>
                    <a:pt x="0" y="123422"/>
                    <a:pt x="0" y="94754"/>
                  </a:cubicBezTo>
                  <a:cubicBezTo>
                    <a:pt x="0" y="75854"/>
                    <a:pt x="3552" y="59237"/>
                    <a:pt x="10782" y="44904"/>
                  </a:cubicBezTo>
                  <a:cubicBezTo>
                    <a:pt x="18012" y="30570"/>
                    <a:pt x="28033" y="19534"/>
                    <a:pt x="40971" y="11670"/>
                  </a:cubicBezTo>
                  <a:cubicBezTo>
                    <a:pt x="53910" y="3805"/>
                    <a:pt x="68624" y="0"/>
                    <a:pt x="85114" y="0"/>
                  </a:cubicBezTo>
                  <a:cubicBezTo>
                    <a:pt x="105283" y="0"/>
                    <a:pt x="121012" y="5581"/>
                    <a:pt x="132174" y="16744"/>
                  </a:cubicBezTo>
                  <a:cubicBezTo>
                    <a:pt x="143336" y="27906"/>
                    <a:pt x="149298" y="44016"/>
                    <a:pt x="149933" y="64819"/>
                  </a:cubicBezTo>
                  <a:cubicBezTo>
                    <a:pt x="149933" y="78137"/>
                    <a:pt x="149171" y="88158"/>
                    <a:pt x="147649" y="95135"/>
                  </a:cubicBezTo>
                  <a:lnTo>
                    <a:pt x="35517" y="95135"/>
                  </a:lnTo>
                  <a:cubicBezTo>
                    <a:pt x="35898" y="116699"/>
                    <a:pt x="40971" y="133950"/>
                    <a:pt x="50485" y="147142"/>
                  </a:cubicBezTo>
                  <a:cubicBezTo>
                    <a:pt x="59998" y="160334"/>
                    <a:pt x="73571" y="166803"/>
                    <a:pt x="91203" y="166803"/>
                  </a:cubicBezTo>
                  <a:cubicBezTo>
                    <a:pt x="99828" y="166803"/>
                    <a:pt x="108961" y="165281"/>
                    <a:pt x="118474" y="162110"/>
                  </a:cubicBezTo>
                  <a:cubicBezTo>
                    <a:pt x="127988" y="158939"/>
                    <a:pt x="135218" y="155260"/>
                    <a:pt x="140419" y="150820"/>
                  </a:cubicBezTo>
                  <a:lnTo>
                    <a:pt x="146634" y="165154"/>
                  </a:lnTo>
                  <a:cubicBezTo>
                    <a:pt x="140292" y="171623"/>
                    <a:pt x="131032" y="177331"/>
                    <a:pt x="118601" y="182152"/>
                  </a:cubicBezTo>
                  <a:cubicBezTo>
                    <a:pt x="106170" y="186972"/>
                    <a:pt x="93613" y="189382"/>
                    <a:pt x="80801" y="189382"/>
                  </a:cubicBezTo>
                  <a:cubicBezTo>
                    <a:pt x="54544" y="189255"/>
                    <a:pt x="34502" y="180629"/>
                    <a:pt x="20676" y="163505"/>
                  </a:cubicBezTo>
                  <a:close/>
                  <a:moveTo>
                    <a:pt x="114035" y="77757"/>
                  </a:moveTo>
                  <a:cubicBezTo>
                    <a:pt x="114669" y="73190"/>
                    <a:pt x="115050" y="68497"/>
                    <a:pt x="115050" y="63804"/>
                  </a:cubicBezTo>
                  <a:cubicBezTo>
                    <a:pt x="114796" y="49724"/>
                    <a:pt x="111879" y="38561"/>
                    <a:pt x="106044" y="30443"/>
                  </a:cubicBezTo>
                  <a:cubicBezTo>
                    <a:pt x="100336" y="22325"/>
                    <a:pt x="91203" y="18266"/>
                    <a:pt x="78772" y="18266"/>
                  </a:cubicBezTo>
                  <a:cubicBezTo>
                    <a:pt x="66214" y="18266"/>
                    <a:pt x="56066" y="22832"/>
                    <a:pt x="48582" y="31965"/>
                  </a:cubicBezTo>
                  <a:cubicBezTo>
                    <a:pt x="41098" y="41098"/>
                    <a:pt x="36785" y="56447"/>
                    <a:pt x="35771" y="77884"/>
                  </a:cubicBezTo>
                  <a:lnTo>
                    <a:pt x="114035" y="77884"/>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8" name="Freeform: Shape 1030">
              <a:extLst>
                <a:ext uri="{FF2B5EF4-FFF2-40B4-BE49-F238E27FC236}">
                  <a16:creationId xmlns:a16="http://schemas.microsoft.com/office/drawing/2014/main" id="{B3AE7425-7544-B79D-39BD-B21C4CCC03A1}"/>
                </a:ext>
              </a:extLst>
            </p:cNvPr>
            <p:cNvSpPr/>
            <p:nvPr/>
          </p:nvSpPr>
          <p:spPr>
            <a:xfrm>
              <a:off x="19238400" y="1786804"/>
              <a:ext cx="318891" cy="242276"/>
            </a:xfrm>
            <a:custGeom>
              <a:avLst/>
              <a:gdLst>
                <a:gd name="connsiteX0" fmla="*/ 51500 w 318891"/>
                <a:gd name="connsiteY0" fmla="*/ 20295 h 242276"/>
                <a:gd name="connsiteX1" fmla="*/ 15983 w 318891"/>
                <a:gd name="connsiteY1" fmla="*/ 16363 h 242276"/>
                <a:gd name="connsiteX2" fmla="*/ 15983 w 318891"/>
                <a:gd name="connsiteY2" fmla="*/ 0 h 242276"/>
                <a:gd name="connsiteX3" fmla="*/ 102365 w 318891"/>
                <a:gd name="connsiteY3" fmla="*/ 0 h 242276"/>
                <a:gd name="connsiteX4" fmla="*/ 148283 w 318891"/>
                <a:gd name="connsiteY4" fmla="*/ 146635 h 242276"/>
                <a:gd name="connsiteX5" fmla="*/ 159065 w 318891"/>
                <a:gd name="connsiteY5" fmla="*/ 187986 h 242276"/>
                <a:gd name="connsiteX6" fmla="*/ 168833 w 318891"/>
                <a:gd name="connsiteY6" fmla="*/ 146635 h 242276"/>
                <a:gd name="connsiteX7" fmla="*/ 214497 w 318891"/>
                <a:gd name="connsiteY7" fmla="*/ 0 h 242276"/>
                <a:gd name="connsiteX8" fmla="*/ 300245 w 318891"/>
                <a:gd name="connsiteY8" fmla="*/ 0 h 242276"/>
                <a:gd name="connsiteX9" fmla="*/ 300245 w 318891"/>
                <a:gd name="connsiteY9" fmla="*/ 16363 h 242276"/>
                <a:gd name="connsiteX10" fmla="*/ 264348 w 318891"/>
                <a:gd name="connsiteY10" fmla="*/ 20295 h 242276"/>
                <a:gd name="connsiteX11" fmla="*/ 290478 w 318891"/>
                <a:gd name="connsiteY11" fmla="*/ 222742 h 242276"/>
                <a:gd name="connsiteX12" fmla="*/ 318892 w 318891"/>
                <a:gd name="connsiteY12" fmla="*/ 226294 h 242276"/>
                <a:gd name="connsiteX13" fmla="*/ 318892 w 318891"/>
                <a:gd name="connsiteY13" fmla="*/ 242277 h 242276"/>
                <a:gd name="connsiteX14" fmla="*/ 225026 w 318891"/>
                <a:gd name="connsiteY14" fmla="*/ 242277 h 242276"/>
                <a:gd name="connsiteX15" fmla="*/ 225026 w 318891"/>
                <a:gd name="connsiteY15" fmla="*/ 226294 h 242276"/>
                <a:gd name="connsiteX16" fmla="*/ 254708 w 318891"/>
                <a:gd name="connsiteY16" fmla="*/ 222996 h 242276"/>
                <a:gd name="connsiteX17" fmla="*/ 239993 w 318891"/>
                <a:gd name="connsiteY17" fmla="*/ 76615 h 242276"/>
                <a:gd name="connsiteX18" fmla="*/ 233144 w 318891"/>
                <a:gd name="connsiteY18" fmla="*/ 13699 h 242276"/>
                <a:gd name="connsiteX19" fmla="*/ 219444 w 318891"/>
                <a:gd name="connsiteY19" fmla="*/ 60633 h 242276"/>
                <a:gd name="connsiteX20" fmla="*/ 164900 w 318891"/>
                <a:gd name="connsiteY20" fmla="*/ 231114 h 242276"/>
                <a:gd name="connsiteX21" fmla="*/ 143717 w 318891"/>
                <a:gd name="connsiteY21" fmla="*/ 231114 h 242276"/>
                <a:gd name="connsiteX22" fmla="*/ 90949 w 318891"/>
                <a:gd name="connsiteY22" fmla="*/ 74966 h 242276"/>
                <a:gd name="connsiteX23" fmla="*/ 71668 w 318891"/>
                <a:gd name="connsiteY23" fmla="*/ 13319 h 242276"/>
                <a:gd name="connsiteX24" fmla="*/ 65833 w 318891"/>
                <a:gd name="connsiteY24" fmla="*/ 76488 h 242276"/>
                <a:gd name="connsiteX25" fmla="*/ 52768 w 318891"/>
                <a:gd name="connsiteY25" fmla="*/ 222996 h 242276"/>
                <a:gd name="connsiteX26" fmla="*/ 84987 w 318891"/>
                <a:gd name="connsiteY26" fmla="*/ 226294 h 242276"/>
                <a:gd name="connsiteX27" fmla="*/ 84987 w 318891"/>
                <a:gd name="connsiteY27" fmla="*/ 242277 h 242276"/>
                <a:gd name="connsiteX28" fmla="*/ 0 w 318891"/>
                <a:gd name="connsiteY28" fmla="*/ 242277 h 242276"/>
                <a:gd name="connsiteX29" fmla="*/ 0 w 318891"/>
                <a:gd name="connsiteY29" fmla="*/ 226294 h 242276"/>
                <a:gd name="connsiteX30" fmla="*/ 27653 w 318891"/>
                <a:gd name="connsiteY30" fmla="*/ 222996 h 242276"/>
                <a:gd name="connsiteX31" fmla="*/ 51500 w 318891"/>
                <a:gd name="connsiteY31" fmla="*/ 20295 h 242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8891" h="242276">
                  <a:moveTo>
                    <a:pt x="51500" y="20295"/>
                  </a:moveTo>
                  <a:lnTo>
                    <a:pt x="15983" y="16363"/>
                  </a:lnTo>
                  <a:lnTo>
                    <a:pt x="15983" y="0"/>
                  </a:lnTo>
                  <a:lnTo>
                    <a:pt x="102365" y="0"/>
                  </a:lnTo>
                  <a:lnTo>
                    <a:pt x="148283" y="146635"/>
                  </a:lnTo>
                  <a:lnTo>
                    <a:pt x="159065" y="187986"/>
                  </a:lnTo>
                  <a:lnTo>
                    <a:pt x="168833" y="146635"/>
                  </a:lnTo>
                  <a:lnTo>
                    <a:pt x="214497" y="0"/>
                  </a:lnTo>
                  <a:lnTo>
                    <a:pt x="300245" y="0"/>
                  </a:lnTo>
                  <a:lnTo>
                    <a:pt x="300245" y="16363"/>
                  </a:lnTo>
                  <a:lnTo>
                    <a:pt x="264348" y="20295"/>
                  </a:lnTo>
                  <a:lnTo>
                    <a:pt x="290478" y="222742"/>
                  </a:lnTo>
                  <a:lnTo>
                    <a:pt x="318892" y="226294"/>
                  </a:lnTo>
                  <a:lnTo>
                    <a:pt x="318892" y="242277"/>
                  </a:lnTo>
                  <a:lnTo>
                    <a:pt x="225026" y="242277"/>
                  </a:lnTo>
                  <a:lnTo>
                    <a:pt x="225026" y="226294"/>
                  </a:lnTo>
                  <a:lnTo>
                    <a:pt x="254708" y="222996"/>
                  </a:lnTo>
                  <a:lnTo>
                    <a:pt x="239993" y="76615"/>
                  </a:lnTo>
                  <a:lnTo>
                    <a:pt x="233144" y="13699"/>
                  </a:lnTo>
                  <a:lnTo>
                    <a:pt x="219444" y="60633"/>
                  </a:lnTo>
                  <a:lnTo>
                    <a:pt x="164900" y="231114"/>
                  </a:lnTo>
                  <a:lnTo>
                    <a:pt x="143717" y="231114"/>
                  </a:lnTo>
                  <a:lnTo>
                    <a:pt x="90949" y="74966"/>
                  </a:lnTo>
                  <a:lnTo>
                    <a:pt x="71668" y="13319"/>
                  </a:lnTo>
                  <a:lnTo>
                    <a:pt x="65833" y="76488"/>
                  </a:lnTo>
                  <a:lnTo>
                    <a:pt x="52768" y="222996"/>
                  </a:lnTo>
                  <a:lnTo>
                    <a:pt x="84987" y="226294"/>
                  </a:lnTo>
                  <a:lnTo>
                    <a:pt x="84987" y="242277"/>
                  </a:lnTo>
                  <a:lnTo>
                    <a:pt x="0" y="242277"/>
                  </a:lnTo>
                  <a:lnTo>
                    <a:pt x="0" y="226294"/>
                  </a:lnTo>
                  <a:lnTo>
                    <a:pt x="27653" y="222996"/>
                  </a:lnTo>
                  <a:lnTo>
                    <a:pt x="51500" y="20295"/>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9" name="Freeform: Shape 1031">
              <a:extLst>
                <a:ext uri="{FF2B5EF4-FFF2-40B4-BE49-F238E27FC236}">
                  <a16:creationId xmlns:a16="http://schemas.microsoft.com/office/drawing/2014/main" id="{588AC752-6E19-E240-5870-51B07F4687CE}"/>
                </a:ext>
              </a:extLst>
            </p:cNvPr>
            <p:cNvSpPr/>
            <p:nvPr/>
          </p:nvSpPr>
          <p:spPr>
            <a:xfrm>
              <a:off x="19573781" y="1843251"/>
              <a:ext cx="168452" cy="189381"/>
            </a:xfrm>
            <a:custGeom>
              <a:avLst/>
              <a:gdLst>
                <a:gd name="connsiteX0" fmla="*/ 12050 w 168452"/>
                <a:gd name="connsiteY0" fmla="*/ 44016 h 189381"/>
                <a:gd name="connsiteX1" fmla="*/ 43762 w 168452"/>
                <a:gd name="connsiteY1" fmla="*/ 11289 h 189381"/>
                <a:gd name="connsiteX2" fmla="*/ 86002 w 168452"/>
                <a:gd name="connsiteY2" fmla="*/ 0 h 189381"/>
                <a:gd name="connsiteX3" fmla="*/ 147776 w 168452"/>
                <a:gd name="connsiteY3" fmla="*/ 26130 h 189381"/>
                <a:gd name="connsiteX4" fmla="*/ 168452 w 168452"/>
                <a:gd name="connsiteY4" fmla="*/ 94627 h 189381"/>
                <a:gd name="connsiteX5" fmla="*/ 156402 w 168452"/>
                <a:gd name="connsiteY5" fmla="*/ 145747 h 189381"/>
                <a:gd name="connsiteX6" fmla="*/ 124690 w 168452"/>
                <a:gd name="connsiteY6" fmla="*/ 178346 h 189381"/>
                <a:gd name="connsiteX7" fmla="*/ 82450 w 168452"/>
                <a:gd name="connsiteY7" fmla="*/ 189382 h 189381"/>
                <a:gd name="connsiteX8" fmla="*/ 20676 w 168452"/>
                <a:gd name="connsiteY8" fmla="*/ 163251 h 189381"/>
                <a:gd name="connsiteX9" fmla="*/ 0 w 168452"/>
                <a:gd name="connsiteY9" fmla="*/ 94754 h 189381"/>
                <a:gd name="connsiteX10" fmla="*/ 12050 w 168452"/>
                <a:gd name="connsiteY10" fmla="*/ 44016 h 189381"/>
                <a:gd name="connsiteX11" fmla="*/ 118982 w 168452"/>
                <a:gd name="connsiteY11" fmla="*/ 152216 h 189381"/>
                <a:gd name="connsiteX12" fmla="*/ 131032 w 168452"/>
                <a:gd name="connsiteY12" fmla="*/ 97164 h 189381"/>
                <a:gd name="connsiteX13" fmla="*/ 119997 w 168452"/>
                <a:gd name="connsiteY13" fmla="*/ 39830 h 189381"/>
                <a:gd name="connsiteX14" fmla="*/ 84480 w 168452"/>
                <a:gd name="connsiteY14" fmla="*/ 18646 h 189381"/>
                <a:gd name="connsiteX15" fmla="*/ 49724 w 168452"/>
                <a:gd name="connsiteY15" fmla="*/ 37166 h 189381"/>
                <a:gd name="connsiteX16" fmla="*/ 37547 w 168452"/>
                <a:gd name="connsiteY16" fmla="*/ 92217 h 189381"/>
                <a:gd name="connsiteX17" fmla="*/ 48963 w 168452"/>
                <a:gd name="connsiteY17" fmla="*/ 149552 h 189381"/>
                <a:gd name="connsiteX18" fmla="*/ 84480 w 168452"/>
                <a:gd name="connsiteY18" fmla="*/ 170735 h 189381"/>
                <a:gd name="connsiteX19" fmla="*/ 118982 w 168452"/>
                <a:gd name="connsiteY19" fmla="*/ 152216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2" h="189381">
                  <a:moveTo>
                    <a:pt x="12050" y="44016"/>
                  </a:moveTo>
                  <a:cubicBezTo>
                    <a:pt x="20042" y="29682"/>
                    <a:pt x="30697" y="18773"/>
                    <a:pt x="43762" y="11289"/>
                  </a:cubicBezTo>
                  <a:cubicBezTo>
                    <a:pt x="56827" y="3805"/>
                    <a:pt x="71034" y="0"/>
                    <a:pt x="86002" y="0"/>
                  </a:cubicBezTo>
                  <a:cubicBezTo>
                    <a:pt x="113401" y="0"/>
                    <a:pt x="133950" y="8752"/>
                    <a:pt x="147776" y="26130"/>
                  </a:cubicBezTo>
                  <a:cubicBezTo>
                    <a:pt x="161602" y="43508"/>
                    <a:pt x="168452" y="66341"/>
                    <a:pt x="168452" y="94627"/>
                  </a:cubicBezTo>
                  <a:cubicBezTo>
                    <a:pt x="168452" y="114416"/>
                    <a:pt x="164393" y="131413"/>
                    <a:pt x="156402" y="145747"/>
                  </a:cubicBezTo>
                  <a:cubicBezTo>
                    <a:pt x="148410" y="160080"/>
                    <a:pt x="137755" y="170989"/>
                    <a:pt x="124690" y="178346"/>
                  </a:cubicBezTo>
                  <a:cubicBezTo>
                    <a:pt x="111498" y="185703"/>
                    <a:pt x="97418" y="189382"/>
                    <a:pt x="82450" y="189382"/>
                  </a:cubicBezTo>
                  <a:cubicBezTo>
                    <a:pt x="55051" y="189382"/>
                    <a:pt x="34502" y="180629"/>
                    <a:pt x="20676" y="163251"/>
                  </a:cubicBezTo>
                  <a:cubicBezTo>
                    <a:pt x="6850" y="145873"/>
                    <a:pt x="0" y="123041"/>
                    <a:pt x="0" y="94754"/>
                  </a:cubicBezTo>
                  <a:cubicBezTo>
                    <a:pt x="0" y="75220"/>
                    <a:pt x="4059" y="58349"/>
                    <a:pt x="12050" y="44016"/>
                  </a:cubicBezTo>
                  <a:close/>
                  <a:moveTo>
                    <a:pt x="118982" y="152216"/>
                  </a:moveTo>
                  <a:cubicBezTo>
                    <a:pt x="126973" y="139785"/>
                    <a:pt x="131032" y="121519"/>
                    <a:pt x="131032" y="97164"/>
                  </a:cubicBezTo>
                  <a:cubicBezTo>
                    <a:pt x="131032" y="73064"/>
                    <a:pt x="127354" y="53910"/>
                    <a:pt x="119997" y="39830"/>
                  </a:cubicBezTo>
                  <a:cubicBezTo>
                    <a:pt x="112640" y="25750"/>
                    <a:pt x="100716" y="18646"/>
                    <a:pt x="84480" y="18646"/>
                  </a:cubicBezTo>
                  <a:cubicBezTo>
                    <a:pt x="69512" y="18646"/>
                    <a:pt x="57969" y="24862"/>
                    <a:pt x="49724" y="37166"/>
                  </a:cubicBezTo>
                  <a:cubicBezTo>
                    <a:pt x="41606" y="49597"/>
                    <a:pt x="37547" y="67863"/>
                    <a:pt x="37547" y="92217"/>
                  </a:cubicBezTo>
                  <a:cubicBezTo>
                    <a:pt x="37547" y="116318"/>
                    <a:pt x="41352" y="135472"/>
                    <a:pt x="48963" y="149552"/>
                  </a:cubicBezTo>
                  <a:cubicBezTo>
                    <a:pt x="56573" y="163632"/>
                    <a:pt x="68370" y="170735"/>
                    <a:pt x="84480" y="170735"/>
                  </a:cubicBezTo>
                  <a:cubicBezTo>
                    <a:pt x="99448" y="170735"/>
                    <a:pt x="110864" y="164520"/>
                    <a:pt x="118982"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0" name="Freeform: Shape 1032">
              <a:extLst>
                <a:ext uri="{FF2B5EF4-FFF2-40B4-BE49-F238E27FC236}">
                  <a16:creationId xmlns:a16="http://schemas.microsoft.com/office/drawing/2014/main" id="{4882D89E-5017-38E7-491A-CFD1F4E6C994}"/>
                </a:ext>
              </a:extLst>
            </p:cNvPr>
            <p:cNvSpPr/>
            <p:nvPr/>
          </p:nvSpPr>
          <p:spPr>
            <a:xfrm>
              <a:off x="19767983" y="1843885"/>
              <a:ext cx="196865" cy="185068"/>
            </a:xfrm>
            <a:custGeom>
              <a:avLst/>
              <a:gdLst>
                <a:gd name="connsiteX0" fmla="*/ 23467 w 196865"/>
                <a:gd name="connsiteY0" fmla="*/ 29302 h 185068"/>
                <a:gd name="connsiteX1" fmla="*/ 0 w 196865"/>
                <a:gd name="connsiteY1" fmla="*/ 23467 h 185068"/>
                <a:gd name="connsiteX2" fmla="*/ 0 w 196865"/>
                <a:gd name="connsiteY2" fmla="*/ 5835 h 185068"/>
                <a:gd name="connsiteX3" fmla="*/ 46553 w 196865"/>
                <a:gd name="connsiteY3" fmla="*/ 0 h 185068"/>
                <a:gd name="connsiteX4" fmla="*/ 47567 w 196865"/>
                <a:gd name="connsiteY4" fmla="*/ 0 h 185068"/>
                <a:gd name="connsiteX5" fmla="*/ 54417 w 196865"/>
                <a:gd name="connsiteY5" fmla="*/ 5835 h 185068"/>
                <a:gd name="connsiteX6" fmla="*/ 54417 w 196865"/>
                <a:gd name="connsiteY6" fmla="*/ 19534 h 185068"/>
                <a:gd name="connsiteX7" fmla="*/ 54037 w 196865"/>
                <a:gd name="connsiteY7" fmla="*/ 27399 h 185068"/>
                <a:gd name="connsiteX8" fmla="*/ 84987 w 196865"/>
                <a:gd name="connsiteY8" fmla="*/ 8499 h 185068"/>
                <a:gd name="connsiteX9" fmla="*/ 121773 w 196865"/>
                <a:gd name="connsiteY9" fmla="*/ 0 h 185068"/>
                <a:gd name="connsiteX10" fmla="*/ 153611 w 196865"/>
                <a:gd name="connsiteY10" fmla="*/ 7865 h 185068"/>
                <a:gd name="connsiteX11" fmla="*/ 169467 w 196865"/>
                <a:gd name="connsiteY11" fmla="*/ 31838 h 185068"/>
                <a:gd name="connsiteX12" fmla="*/ 174033 w 196865"/>
                <a:gd name="connsiteY12" fmla="*/ 75347 h 185068"/>
                <a:gd name="connsiteX13" fmla="*/ 174033 w 196865"/>
                <a:gd name="connsiteY13" fmla="*/ 166549 h 185068"/>
                <a:gd name="connsiteX14" fmla="*/ 196866 w 196865"/>
                <a:gd name="connsiteY14" fmla="*/ 168833 h 185068"/>
                <a:gd name="connsiteX15" fmla="*/ 196866 w 196865"/>
                <a:gd name="connsiteY15" fmla="*/ 185069 h 185068"/>
                <a:gd name="connsiteX16" fmla="*/ 119616 w 196865"/>
                <a:gd name="connsiteY16" fmla="*/ 185069 h 185068"/>
                <a:gd name="connsiteX17" fmla="*/ 119616 w 196865"/>
                <a:gd name="connsiteY17" fmla="*/ 169086 h 185068"/>
                <a:gd name="connsiteX18" fmla="*/ 139785 w 196865"/>
                <a:gd name="connsiteY18" fmla="*/ 166423 h 185068"/>
                <a:gd name="connsiteX19" fmla="*/ 139785 w 196865"/>
                <a:gd name="connsiteY19" fmla="*/ 74839 h 185068"/>
                <a:gd name="connsiteX20" fmla="*/ 137121 w 196865"/>
                <a:gd name="connsiteY20" fmla="*/ 44650 h 185068"/>
                <a:gd name="connsiteX21" fmla="*/ 127354 w 196865"/>
                <a:gd name="connsiteY21" fmla="*/ 28414 h 185068"/>
                <a:gd name="connsiteX22" fmla="*/ 106551 w 196865"/>
                <a:gd name="connsiteY22" fmla="*/ 23086 h 185068"/>
                <a:gd name="connsiteX23" fmla="*/ 81435 w 196865"/>
                <a:gd name="connsiteY23" fmla="*/ 28921 h 185068"/>
                <a:gd name="connsiteX24" fmla="*/ 57588 w 196865"/>
                <a:gd name="connsiteY24" fmla="*/ 42620 h 185068"/>
                <a:gd name="connsiteX25" fmla="*/ 57588 w 196865"/>
                <a:gd name="connsiteY25" fmla="*/ 166169 h 185068"/>
                <a:gd name="connsiteX26" fmla="*/ 79786 w 196865"/>
                <a:gd name="connsiteY26" fmla="*/ 169086 h 185068"/>
                <a:gd name="connsiteX27" fmla="*/ 79786 w 196865"/>
                <a:gd name="connsiteY27" fmla="*/ 185069 h 185068"/>
                <a:gd name="connsiteX28" fmla="*/ 2917 w 196865"/>
                <a:gd name="connsiteY28" fmla="*/ 185069 h 185068"/>
                <a:gd name="connsiteX29" fmla="*/ 2917 w 196865"/>
                <a:gd name="connsiteY29" fmla="*/ 169086 h 185068"/>
                <a:gd name="connsiteX30" fmla="*/ 23467 w 196865"/>
                <a:gd name="connsiteY30" fmla="*/ 166169 h 185068"/>
                <a:gd name="connsiteX31" fmla="*/ 23467 w 196865"/>
                <a:gd name="connsiteY31" fmla="*/ 29302 h 185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865" h="185068">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611" y="7865"/>
                  </a:cubicBezTo>
                  <a:cubicBezTo>
                    <a:pt x="161095" y="13065"/>
                    <a:pt x="166422" y="21057"/>
                    <a:pt x="169467" y="31838"/>
                  </a:cubicBezTo>
                  <a:cubicBezTo>
                    <a:pt x="172511" y="42620"/>
                    <a:pt x="174033" y="57081"/>
                    <a:pt x="174033" y="75347"/>
                  </a:cubicBezTo>
                  <a:lnTo>
                    <a:pt x="174033" y="166549"/>
                  </a:lnTo>
                  <a:lnTo>
                    <a:pt x="196866" y="168833"/>
                  </a:lnTo>
                  <a:lnTo>
                    <a:pt x="196866" y="185069"/>
                  </a:lnTo>
                  <a:lnTo>
                    <a:pt x="119616" y="185069"/>
                  </a:lnTo>
                  <a:lnTo>
                    <a:pt x="119616" y="169086"/>
                  </a:lnTo>
                  <a:lnTo>
                    <a:pt x="139785" y="166423"/>
                  </a:lnTo>
                  <a:lnTo>
                    <a:pt x="139785" y="74839"/>
                  </a:lnTo>
                  <a:cubicBezTo>
                    <a:pt x="139785" y="62028"/>
                    <a:pt x="138897" y="52007"/>
                    <a:pt x="137121" y="44650"/>
                  </a:cubicBezTo>
                  <a:cubicBezTo>
                    <a:pt x="135345" y="37420"/>
                    <a:pt x="132174" y="31965"/>
                    <a:pt x="127354" y="28414"/>
                  </a:cubicBezTo>
                  <a:cubicBezTo>
                    <a:pt x="122534" y="24862"/>
                    <a:pt x="115557" y="23086"/>
                    <a:pt x="106551" y="23086"/>
                  </a:cubicBezTo>
                  <a:cubicBezTo>
                    <a:pt x="98686" y="23086"/>
                    <a:pt x="90315" y="24989"/>
                    <a:pt x="81435" y="28921"/>
                  </a:cubicBezTo>
                  <a:cubicBezTo>
                    <a:pt x="72556" y="32853"/>
                    <a:pt x="64565" y="37420"/>
                    <a:pt x="57588" y="42620"/>
                  </a:cubicBezTo>
                  <a:lnTo>
                    <a:pt x="57588" y="166169"/>
                  </a:lnTo>
                  <a:lnTo>
                    <a:pt x="79786" y="169086"/>
                  </a:lnTo>
                  <a:lnTo>
                    <a:pt x="79786" y="185069"/>
                  </a:lnTo>
                  <a:lnTo>
                    <a:pt x="2917" y="185069"/>
                  </a:lnTo>
                  <a:lnTo>
                    <a:pt x="2917" y="169086"/>
                  </a:lnTo>
                  <a:lnTo>
                    <a:pt x="23467" y="166169"/>
                  </a:lnTo>
                  <a:lnTo>
                    <a:pt x="23467"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1" name="Freeform: Shape 1033">
              <a:extLst>
                <a:ext uri="{FF2B5EF4-FFF2-40B4-BE49-F238E27FC236}">
                  <a16:creationId xmlns:a16="http://schemas.microsoft.com/office/drawing/2014/main" id="{373A2279-A4AD-DDDC-D0F0-82A82F6A63EF}"/>
                </a:ext>
              </a:extLst>
            </p:cNvPr>
            <p:cNvSpPr/>
            <p:nvPr/>
          </p:nvSpPr>
          <p:spPr>
            <a:xfrm>
              <a:off x="19987301" y="177056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847 w 86382"/>
                <a:gd name="connsiteY13" fmla="*/ 39069 h 258513"/>
                <a:gd name="connsiteX14" fmla="*/ 18646 w 86382"/>
                <a:gd name="connsiteY14" fmla="*/ 24101 h 258513"/>
                <a:gd name="connsiteX15" fmla="*/ 24989 w 86382"/>
                <a:gd name="connsiteY15" fmla="*/ 6850 h 258513"/>
                <a:gd name="connsiteX16" fmla="*/ 42367 w 86382"/>
                <a:gd name="connsiteY16" fmla="*/ 0 h 258513"/>
                <a:gd name="connsiteX17" fmla="*/ 58730 w 86382"/>
                <a:gd name="connsiteY17" fmla="*/ 5835 h 258513"/>
                <a:gd name="connsiteX18" fmla="*/ 63931 w 86382"/>
                <a:gd name="connsiteY18" fmla="*/ 20803 h 258513"/>
                <a:gd name="connsiteX19" fmla="*/ 57588 w 86382"/>
                <a:gd name="connsiteY19" fmla="*/ 38434 h 258513"/>
                <a:gd name="connsiteX20" fmla="*/ 39830 w 86382"/>
                <a:gd name="connsiteY20" fmla="*/ 44904 h 258513"/>
                <a:gd name="connsiteX21" fmla="*/ 39449 w 86382"/>
                <a:gd name="connsiteY21" fmla="*/ 44904 h 258513"/>
                <a:gd name="connsiteX22" fmla="*/ 23847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847" y="39069"/>
                  </a:moveTo>
                  <a:cubicBezTo>
                    <a:pt x="20422" y="35136"/>
                    <a:pt x="18646" y="30189"/>
                    <a:pt x="18646" y="24101"/>
                  </a:cubicBezTo>
                  <a:cubicBezTo>
                    <a:pt x="18646" y="17124"/>
                    <a:pt x="20803" y="11416"/>
                    <a:pt x="24989" y="6850"/>
                  </a:cubicBezTo>
                  <a:cubicBezTo>
                    <a:pt x="29175" y="2283"/>
                    <a:pt x="35010" y="0"/>
                    <a:pt x="42367" y="0"/>
                  </a:cubicBezTo>
                  <a:cubicBezTo>
                    <a:pt x="49724" y="0"/>
                    <a:pt x="55178" y="1903"/>
                    <a:pt x="58730" y="5835"/>
                  </a:cubicBezTo>
                  <a:cubicBezTo>
                    <a:pt x="62155" y="9767"/>
                    <a:pt x="63931" y="14714"/>
                    <a:pt x="63931" y="20803"/>
                  </a:cubicBezTo>
                  <a:cubicBezTo>
                    <a:pt x="63931" y="28160"/>
                    <a:pt x="61774" y="33995"/>
                    <a:pt x="57588" y="38434"/>
                  </a:cubicBezTo>
                  <a:cubicBezTo>
                    <a:pt x="53402" y="42747"/>
                    <a:pt x="47441" y="44904"/>
                    <a:pt x="39830" y="44904"/>
                  </a:cubicBezTo>
                  <a:lnTo>
                    <a:pt x="39449" y="44904"/>
                  </a:lnTo>
                  <a:cubicBezTo>
                    <a:pt x="32473" y="44904"/>
                    <a:pt x="27272" y="43001"/>
                    <a:pt x="23847"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2" name="Freeform: Shape 1034">
              <a:extLst>
                <a:ext uri="{FF2B5EF4-FFF2-40B4-BE49-F238E27FC236}">
                  <a16:creationId xmlns:a16="http://schemas.microsoft.com/office/drawing/2014/main" id="{E162D8B5-6742-8DCE-E25D-A78DDF862A0C}"/>
                </a:ext>
              </a:extLst>
            </p:cNvPr>
            <p:cNvSpPr/>
            <p:nvPr/>
          </p:nvSpPr>
          <p:spPr>
            <a:xfrm>
              <a:off x="20092329" y="1801138"/>
              <a:ext cx="117459" cy="231241"/>
            </a:xfrm>
            <a:custGeom>
              <a:avLst/>
              <a:gdLst>
                <a:gd name="connsiteX0" fmla="*/ 32600 w 117459"/>
                <a:gd name="connsiteY0" fmla="*/ 222616 h 231241"/>
                <a:gd name="connsiteX1" fmla="*/ 23467 w 117459"/>
                <a:gd name="connsiteY1" fmla="*/ 193568 h 231241"/>
                <a:gd name="connsiteX2" fmla="*/ 23467 w 117459"/>
                <a:gd name="connsiteY2" fmla="*/ 68370 h 231241"/>
                <a:gd name="connsiteX3" fmla="*/ 0 w 117459"/>
                <a:gd name="connsiteY3" fmla="*/ 68370 h 231241"/>
                <a:gd name="connsiteX4" fmla="*/ 0 w 117459"/>
                <a:gd name="connsiteY4" fmla="*/ 53783 h 231241"/>
                <a:gd name="connsiteX5" fmla="*/ 9133 w 117459"/>
                <a:gd name="connsiteY5" fmla="*/ 51500 h 231241"/>
                <a:gd name="connsiteX6" fmla="*/ 19281 w 117459"/>
                <a:gd name="connsiteY6" fmla="*/ 47948 h 231241"/>
                <a:gd name="connsiteX7" fmla="*/ 27399 w 117459"/>
                <a:gd name="connsiteY7" fmla="*/ 36278 h 231241"/>
                <a:gd name="connsiteX8" fmla="*/ 33614 w 117459"/>
                <a:gd name="connsiteY8" fmla="*/ 16363 h 231241"/>
                <a:gd name="connsiteX9" fmla="*/ 37800 w 117459"/>
                <a:gd name="connsiteY9" fmla="*/ 0 h 231241"/>
                <a:gd name="connsiteX10" fmla="*/ 57081 w 117459"/>
                <a:gd name="connsiteY10" fmla="*/ 0 h 231241"/>
                <a:gd name="connsiteX11" fmla="*/ 57715 w 117459"/>
                <a:gd name="connsiteY11" fmla="*/ 46933 h 231241"/>
                <a:gd name="connsiteX12" fmla="*/ 112132 w 117459"/>
                <a:gd name="connsiteY12" fmla="*/ 46933 h 231241"/>
                <a:gd name="connsiteX13" fmla="*/ 112132 w 117459"/>
                <a:gd name="connsiteY13" fmla="*/ 68497 h 231241"/>
                <a:gd name="connsiteX14" fmla="*/ 57715 w 117459"/>
                <a:gd name="connsiteY14" fmla="*/ 68497 h 231241"/>
                <a:gd name="connsiteX15" fmla="*/ 57715 w 117459"/>
                <a:gd name="connsiteY15" fmla="*/ 168579 h 231241"/>
                <a:gd name="connsiteX16" fmla="*/ 58857 w 117459"/>
                <a:gd name="connsiteY16" fmla="*/ 194709 h 231241"/>
                <a:gd name="connsiteX17" fmla="*/ 63804 w 117459"/>
                <a:gd name="connsiteY17" fmla="*/ 204476 h 231241"/>
                <a:gd name="connsiteX18" fmla="*/ 76615 w 117459"/>
                <a:gd name="connsiteY18" fmla="*/ 206760 h 231241"/>
                <a:gd name="connsiteX19" fmla="*/ 96023 w 117459"/>
                <a:gd name="connsiteY19" fmla="*/ 204476 h 231241"/>
                <a:gd name="connsiteX20" fmla="*/ 112513 w 117459"/>
                <a:gd name="connsiteY20" fmla="*/ 199529 h 231241"/>
                <a:gd name="connsiteX21" fmla="*/ 117460 w 117459"/>
                <a:gd name="connsiteY21" fmla="*/ 214244 h 231241"/>
                <a:gd name="connsiteX22" fmla="*/ 92217 w 117459"/>
                <a:gd name="connsiteY22" fmla="*/ 225660 h 231241"/>
                <a:gd name="connsiteX23" fmla="*/ 60379 w 117459"/>
                <a:gd name="connsiteY23" fmla="*/ 231241 h 231241"/>
                <a:gd name="connsiteX24" fmla="*/ 32600 w 117459"/>
                <a:gd name="connsiteY24" fmla="*/ 222616 h 23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459" h="231241">
                  <a:moveTo>
                    <a:pt x="32600" y="222616"/>
                  </a:moveTo>
                  <a:cubicBezTo>
                    <a:pt x="26511" y="216907"/>
                    <a:pt x="23467" y="207267"/>
                    <a:pt x="23467" y="193568"/>
                  </a:cubicBezTo>
                  <a:lnTo>
                    <a:pt x="23467" y="68370"/>
                  </a:lnTo>
                  <a:lnTo>
                    <a:pt x="0" y="68370"/>
                  </a:lnTo>
                  <a:lnTo>
                    <a:pt x="0" y="53783"/>
                  </a:lnTo>
                  <a:cubicBezTo>
                    <a:pt x="1015" y="53529"/>
                    <a:pt x="4186" y="52768"/>
                    <a:pt x="9133" y="51500"/>
                  </a:cubicBezTo>
                  <a:cubicBezTo>
                    <a:pt x="14080" y="50231"/>
                    <a:pt x="17505" y="48963"/>
                    <a:pt x="19281" y="47948"/>
                  </a:cubicBezTo>
                  <a:cubicBezTo>
                    <a:pt x="22706" y="46045"/>
                    <a:pt x="25496" y="42113"/>
                    <a:pt x="27399" y="36278"/>
                  </a:cubicBezTo>
                  <a:cubicBezTo>
                    <a:pt x="29175" y="32092"/>
                    <a:pt x="31204" y="25496"/>
                    <a:pt x="33614" y="16363"/>
                  </a:cubicBezTo>
                  <a:cubicBezTo>
                    <a:pt x="36024" y="7230"/>
                    <a:pt x="37420" y="1776"/>
                    <a:pt x="37800" y="0"/>
                  </a:cubicBezTo>
                  <a:lnTo>
                    <a:pt x="57081" y="0"/>
                  </a:lnTo>
                  <a:lnTo>
                    <a:pt x="57715" y="46933"/>
                  </a:lnTo>
                  <a:lnTo>
                    <a:pt x="112132" y="46933"/>
                  </a:lnTo>
                  <a:lnTo>
                    <a:pt x="112132" y="68497"/>
                  </a:lnTo>
                  <a:lnTo>
                    <a:pt x="57715" y="68497"/>
                  </a:lnTo>
                  <a:lnTo>
                    <a:pt x="57715" y="168579"/>
                  </a:lnTo>
                  <a:cubicBezTo>
                    <a:pt x="57715" y="181010"/>
                    <a:pt x="58096" y="189635"/>
                    <a:pt x="58857" y="194709"/>
                  </a:cubicBezTo>
                  <a:cubicBezTo>
                    <a:pt x="59618" y="199656"/>
                    <a:pt x="61267" y="202954"/>
                    <a:pt x="63804" y="204476"/>
                  </a:cubicBezTo>
                  <a:cubicBezTo>
                    <a:pt x="66341" y="205999"/>
                    <a:pt x="70653" y="206760"/>
                    <a:pt x="76615" y="206760"/>
                  </a:cubicBezTo>
                  <a:cubicBezTo>
                    <a:pt x="82450" y="206760"/>
                    <a:pt x="88919" y="205999"/>
                    <a:pt x="96023" y="204476"/>
                  </a:cubicBezTo>
                  <a:cubicBezTo>
                    <a:pt x="103126" y="202954"/>
                    <a:pt x="108580" y="201305"/>
                    <a:pt x="112513" y="199529"/>
                  </a:cubicBezTo>
                  <a:lnTo>
                    <a:pt x="117460" y="214244"/>
                  </a:lnTo>
                  <a:cubicBezTo>
                    <a:pt x="112259" y="218176"/>
                    <a:pt x="103760" y="221981"/>
                    <a:pt x="92217" y="225660"/>
                  </a:cubicBezTo>
                  <a:cubicBezTo>
                    <a:pt x="80547" y="229338"/>
                    <a:pt x="70019" y="231241"/>
                    <a:pt x="60379" y="231241"/>
                  </a:cubicBezTo>
                  <a:cubicBezTo>
                    <a:pt x="47821" y="231114"/>
                    <a:pt x="38688" y="228324"/>
                    <a:pt x="32600" y="2226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3" name="Freeform: Shape 1035">
              <a:extLst>
                <a:ext uri="{FF2B5EF4-FFF2-40B4-BE49-F238E27FC236}">
                  <a16:creationId xmlns:a16="http://schemas.microsoft.com/office/drawing/2014/main" id="{ABA77AC9-86D9-E7F7-0E47-BA76661E00DA}"/>
                </a:ext>
              </a:extLst>
            </p:cNvPr>
            <p:cNvSpPr/>
            <p:nvPr/>
          </p:nvSpPr>
          <p:spPr>
            <a:xfrm>
              <a:off x="20229574" y="1843251"/>
              <a:ext cx="168454" cy="189381"/>
            </a:xfrm>
            <a:custGeom>
              <a:avLst/>
              <a:gdLst>
                <a:gd name="connsiteX0" fmla="*/ 11926 w 168454"/>
                <a:gd name="connsiteY0" fmla="*/ 44016 h 189381"/>
                <a:gd name="connsiteX1" fmla="*/ 43765 w 168454"/>
                <a:gd name="connsiteY1" fmla="*/ 11289 h 189381"/>
                <a:gd name="connsiteX2" fmla="*/ 86005 w 168454"/>
                <a:gd name="connsiteY2" fmla="*/ 0 h 189381"/>
                <a:gd name="connsiteX3" fmla="*/ 147779 w 168454"/>
                <a:gd name="connsiteY3" fmla="*/ 26130 h 189381"/>
                <a:gd name="connsiteX4" fmla="*/ 168455 w 168454"/>
                <a:gd name="connsiteY4" fmla="*/ 94627 h 189381"/>
                <a:gd name="connsiteX5" fmla="*/ 156405 w 168454"/>
                <a:gd name="connsiteY5" fmla="*/ 145747 h 189381"/>
                <a:gd name="connsiteX6" fmla="*/ 124693 w 168454"/>
                <a:gd name="connsiteY6" fmla="*/ 178346 h 189381"/>
                <a:gd name="connsiteX7" fmla="*/ 82453 w 168454"/>
                <a:gd name="connsiteY7" fmla="*/ 189382 h 189381"/>
                <a:gd name="connsiteX8" fmla="*/ 20679 w 168454"/>
                <a:gd name="connsiteY8" fmla="*/ 163251 h 189381"/>
                <a:gd name="connsiteX9" fmla="*/ 3 w 168454"/>
                <a:gd name="connsiteY9" fmla="*/ 94754 h 189381"/>
                <a:gd name="connsiteX10" fmla="*/ 11926 w 168454"/>
                <a:gd name="connsiteY10" fmla="*/ 44016 h 189381"/>
                <a:gd name="connsiteX11" fmla="*/ 118858 w 168454"/>
                <a:gd name="connsiteY11" fmla="*/ 152216 h 189381"/>
                <a:gd name="connsiteX12" fmla="*/ 130908 w 168454"/>
                <a:gd name="connsiteY12" fmla="*/ 97164 h 189381"/>
                <a:gd name="connsiteX13" fmla="*/ 119873 w 168454"/>
                <a:gd name="connsiteY13" fmla="*/ 39830 h 189381"/>
                <a:gd name="connsiteX14" fmla="*/ 84356 w 168454"/>
                <a:gd name="connsiteY14" fmla="*/ 18646 h 189381"/>
                <a:gd name="connsiteX15" fmla="*/ 49600 w 168454"/>
                <a:gd name="connsiteY15" fmla="*/ 37166 h 189381"/>
                <a:gd name="connsiteX16" fmla="*/ 37423 w 168454"/>
                <a:gd name="connsiteY16" fmla="*/ 92217 h 189381"/>
                <a:gd name="connsiteX17" fmla="*/ 48839 w 168454"/>
                <a:gd name="connsiteY17" fmla="*/ 149552 h 189381"/>
                <a:gd name="connsiteX18" fmla="*/ 84356 w 168454"/>
                <a:gd name="connsiteY18" fmla="*/ 170735 h 189381"/>
                <a:gd name="connsiteX19" fmla="*/ 118858 w 168454"/>
                <a:gd name="connsiteY19" fmla="*/ 152216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4" h="189381">
                  <a:moveTo>
                    <a:pt x="11926" y="44016"/>
                  </a:moveTo>
                  <a:cubicBezTo>
                    <a:pt x="19918" y="29682"/>
                    <a:pt x="30573" y="18773"/>
                    <a:pt x="43765" y="11289"/>
                  </a:cubicBezTo>
                  <a:cubicBezTo>
                    <a:pt x="56957" y="3805"/>
                    <a:pt x="70910" y="0"/>
                    <a:pt x="86005" y="0"/>
                  </a:cubicBezTo>
                  <a:cubicBezTo>
                    <a:pt x="113404" y="0"/>
                    <a:pt x="133953" y="8752"/>
                    <a:pt x="147779" y="26130"/>
                  </a:cubicBezTo>
                  <a:cubicBezTo>
                    <a:pt x="161605" y="43508"/>
                    <a:pt x="168455" y="66341"/>
                    <a:pt x="168455" y="94627"/>
                  </a:cubicBezTo>
                  <a:cubicBezTo>
                    <a:pt x="168455" y="114416"/>
                    <a:pt x="164396" y="131413"/>
                    <a:pt x="156405" y="145747"/>
                  </a:cubicBezTo>
                  <a:cubicBezTo>
                    <a:pt x="148413" y="160080"/>
                    <a:pt x="137758" y="170989"/>
                    <a:pt x="124693" y="178346"/>
                  </a:cubicBezTo>
                  <a:cubicBezTo>
                    <a:pt x="111501" y="185703"/>
                    <a:pt x="97421" y="189382"/>
                    <a:pt x="82453" y="189382"/>
                  </a:cubicBezTo>
                  <a:cubicBezTo>
                    <a:pt x="55054" y="189382"/>
                    <a:pt x="34505" y="180629"/>
                    <a:pt x="20679" y="163251"/>
                  </a:cubicBezTo>
                  <a:cubicBezTo>
                    <a:pt x="6853" y="145873"/>
                    <a:pt x="3" y="123041"/>
                    <a:pt x="3" y="94754"/>
                  </a:cubicBezTo>
                  <a:cubicBezTo>
                    <a:pt x="-124" y="75220"/>
                    <a:pt x="3935" y="58349"/>
                    <a:pt x="11926" y="44016"/>
                  </a:cubicBezTo>
                  <a:close/>
                  <a:moveTo>
                    <a:pt x="118858" y="152216"/>
                  </a:moveTo>
                  <a:cubicBezTo>
                    <a:pt x="126849" y="139785"/>
                    <a:pt x="130908" y="121519"/>
                    <a:pt x="130908" y="97164"/>
                  </a:cubicBezTo>
                  <a:cubicBezTo>
                    <a:pt x="130908" y="73064"/>
                    <a:pt x="127230" y="53910"/>
                    <a:pt x="119873" y="39830"/>
                  </a:cubicBezTo>
                  <a:cubicBezTo>
                    <a:pt x="112516" y="25750"/>
                    <a:pt x="100592" y="18646"/>
                    <a:pt x="84356" y="18646"/>
                  </a:cubicBezTo>
                  <a:cubicBezTo>
                    <a:pt x="69388" y="18646"/>
                    <a:pt x="57845" y="24862"/>
                    <a:pt x="49600" y="37166"/>
                  </a:cubicBezTo>
                  <a:cubicBezTo>
                    <a:pt x="41482" y="49597"/>
                    <a:pt x="37423" y="67863"/>
                    <a:pt x="37423" y="92217"/>
                  </a:cubicBezTo>
                  <a:cubicBezTo>
                    <a:pt x="37423" y="116318"/>
                    <a:pt x="41228" y="135472"/>
                    <a:pt x="48839" y="149552"/>
                  </a:cubicBezTo>
                  <a:cubicBezTo>
                    <a:pt x="56449" y="163632"/>
                    <a:pt x="68246" y="170735"/>
                    <a:pt x="84356" y="170735"/>
                  </a:cubicBezTo>
                  <a:cubicBezTo>
                    <a:pt x="99324" y="170735"/>
                    <a:pt x="110867" y="164520"/>
                    <a:pt x="118858"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4" name="Freeform: Shape 1036">
              <a:extLst>
                <a:ext uri="{FF2B5EF4-FFF2-40B4-BE49-F238E27FC236}">
                  <a16:creationId xmlns:a16="http://schemas.microsoft.com/office/drawing/2014/main" id="{4E516EFA-0895-5896-FF08-12E792E55519}"/>
                </a:ext>
              </a:extLst>
            </p:cNvPr>
            <p:cNvSpPr/>
            <p:nvPr/>
          </p:nvSpPr>
          <p:spPr>
            <a:xfrm>
              <a:off x="20428346" y="1843124"/>
              <a:ext cx="127226" cy="185830"/>
            </a:xfrm>
            <a:custGeom>
              <a:avLst/>
              <a:gdLst>
                <a:gd name="connsiteX0" fmla="*/ 0 w 127226"/>
                <a:gd name="connsiteY0" fmla="*/ 169847 h 185830"/>
                <a:gd name="connsiteX1" fmla="*/ 24481 w 127226"/>
                <a:gd name="connsiteY1" fmla="*/ 167945 h 185830"/>
                <a:gd name="connsiteX2" fmla="*/ 24481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79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80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1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847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0" y="169847"/>
                  </a:moveTo>
                  <a:lnTo>
                    <a:pt x="24481" y="167945"/>
                  </a:lnTo>
                  <a:lnTo>
                    <a:pt x="24481"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80" y="23467"/>
                  </a:cubicBezTo>
                  <a:cubicBezTo>
                    <a:pt x="71288" y="17632"/>
                    <a:pt x="78518" y="12177"/>
                    <a:pt x="87397" y="7357"/>
                  </a:cubicBezTo>
                  <a:cubicBezTo>
                    <a:pt x="96276" y="2537"/>
                    <a:pt x="105917" y="0"/>
                    <a:pt x="116445" y="0"/>
                  </a:cubicBezTo>
                  <a:cubicBezTo>
                    <a:pt x="120758" y="0"/>
                    <a:pt x="124310" y="507"/>
                    <a:pt x="127227" y="1649"/>
                  </a:cubicBezTo>
                  <a:lnTo>
                    <a:pt x="127227" y="38181"/>
                  </a:lnTo>
                  <a:cubicBezTo>
                    <a:pt x="125705" y="37166"/>
                    <a:pt x="123295" y="36024"/>
                    <a:pt x="119870" y="35136"/>
                  </a:cubicBezTo>
                  <a:cubicBezTo>
                    <a:pt x="116445" y="34122"/>
                    <a:pt x="112766" y="33614"/>
                    <a:pt x="108581"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5" name="Freeform: Shape 1037">
              <a:extLst>
                <a:ext uri="{FF2B5EF4-FFF2-40B4-BE49-F238E27FC236}">
                  <a16:creationId xmlns:a16="http://schemas.microsoft.com/office/drawing/2014/main" id="{ABC2CED7-FAAC-1BE4-D7AA-BE97CC4A7B39}"/>
                </a:ext>
              </a:extLst>
            </p:cNvPr>
            <p:cNvSpPr/>
            <p:nvPr/>
          </p:nvSpPr>
          <p:spPr>
            <a:xfrm>
              <a:off x="20575995" y="177056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720 w 86382"/>
                <a:gd name="connsiteY13" fmla="*/ 39069 h 258513"/>
                <a:gd name="connsiteX14" fmla="*/ 18520 w 86382"/>
                <a:gd name="connsiteY14" fmla="*/ 24101 h 258513"/>
                <a:gd name="connsiteX15" fmla="*/ 24862 w 86382"/>
                <a:gd name="connsiteY15" fmla="*/ 6850 h 258513"/>
                <a:gd name="connsiteX16" fmla="*/ 42367 w 86382"/>
                <a:gd name="connsiteY16" fmla="*/ 0 h 258513"/>
                <a:gd name="connsiteX17" fmla="*/ 58603 w 86382"/>
                <a:gd name="connsiteY17" fmla="*/ 5835 h 258513"/>
                <a:gd name="connsiteX18" fmla="*/ 63804 w 86382"/>
                <a:gd name="connsiteY18" fmla="*/ 20803 h 258513"/>
                <a:gd name="connsiteX19" fmla="*/ 57462 w 86382"/>
                <a:gd name="connsiteY19" fmla="*/ 38434 h 258513"/>
                <a:gd name="connsiteX20" fmla="*/ 39703 w 86382"/>
                <a:gd name="connsiteY20" fmla="*/ 44904 h 258513"/>
                <a:gd name="connsiteX21" fmla="*/ 39322 w 86382"/>
                <a:gd name="connsiteY21" fmla="*/ 44904 h 258513"/>
                <a:gd name="connsiteX22" fmla="*/ 23720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720" y="39069"/>
                  </a:moveTo>
                  <a:cubicBezTo>
                    <a:pt x="20296" y="35136"/>
                    <a:pt x="18520" y="30189"/>
                    <a:pt x="18520" y="24101"/>
                  </a:cubicBezTo>
                  <a:cubicBezTo>
                    <a:pt x="18520" y="17124"/>
                    <a:pt x="20676" y="11416"/>
                    <a:pt x="24862" y="6850"/>
                  </a:cubicBezTo>
                  <a:cubicBezTo>
                    <a:pt x="29048" y="2283"/>
                    <a:pt x="34883" y="0"/>
                    <a:pt x="42367" y="0"/>
                  </a:cubicBezTo>
                  <a:cubicBezTo>
                    <a:pt x="49724" y="0"/>
                    <a:pt x="55178" y="1903"/>
                    <a:pt x="58603" y="5835"/>
                  </a:cubicBezTo>
                  <a:cubicBezTo>
                    <a:pt x="62028" y="9767"/>
                    <a:pt x="63804" y="14714"/>
                    <a:pt x="63804" y="20803"/>
                  </a:cubicBezTo>
                  <a:cubicBezTo>
                    <a:pt x="63804" y="28160"/>
                    <a:pt x="61647" y="33995"/>
                    <a:pt x="57462" y="38434"/>
                  </a:cubicBezTo>
                  <a:cubicBezTo>
                    <a:pt x="53276" y="42747"/>
                    <a:pt x="47314" y="44904"/>
                    <a:pt x="39703" y="44904"/>
                  </a:cubicBezTo>
                  <a:lnTo>
                    <a:pt x="39322" y="44904"/>
                  </a:lnTo>
                  <a:cubicBezTo>
                    <a:pt x="32473" y="44904"/>
                    <a:pt x="27272" y="43001"/>
                    <a:pt x="23720"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6" name="Freeform: Shape 1038">
              <a:extLst>
                <a:ext uri="{FF2B5EF4-FFF2-40B4-BE49-F238E27FC236}">
                  <a16:creationId xmlns:a16="http://schemas.microsoft.com/office/drawing/2014/main" id="{A631DF85-5229-CFAB-84A6-F0A194E83CA7}"/>
                </a:ext>
              </a:extLst>
            </p:cNvPr>
            <p:cNvSpPr/>
            <p:nvPr/>
          </p:nvSpPr>
          <p:spPr>
            <a:xfrm>
              <a:off x="20680516" y="1848198"/>
              <a:ext cx="159065" cy="180756"/>
            </a:xfrm>
            <a:custGeom>
              <a:avLst/>
              <a:gdLst>
                <a:gd name="connsiteX0" fmla="*/ 37800 w 159065"/>
                <a:gd name="connsiteY0" fmla="*/ 20803 h 180756"/>
                <a:gd name="connsiteX1" fmla="*/ 31965 w 159065"/>
                <a:gd name="connsiteY1" fmla="*/ 51753 h 180756"/>
                <a:gd name="connsiteX2" fmla="*/ 12050 w 159065"/>
                <a:gd name="connsiteY2" fmla="*/ 51753 h 180756"/>
                <a:gd name="connsiteX3" fmla="*/ 12050 w 159065"/>
                <a:gd name="connsiteY3" fmla="*/ 0 h 180756"/>
                <a:gd name="connsiteX4" fmla="*/ 150567 w 159065"/>
                <a:gd name="connsiteY4" fmla="*/ 0 h 180756"/>
                <a:gd name="connsiteX5" fmla="*/ 157036 w 159065"/>
                <a:gd name="connsiteY5" fmla="*/ 13953 h 180756"/>
                <a:gd name="connsiteX6" fmla="*/ 61267 w 159065"/>
                <a:gd name="connsiteY6" fmla="*/ 142322 h 180756"/>
                <a:gd name="connsiteX7" fmla="*/ 38815 w 159065"/>
                <a:gd name="connsiteY7" fmla="*/ 162490 h 180756"/>
                <a:gd name="connsiteX8" fmla="*/ 126466 w 159065"/>
                <a:gd name="connsiteY8" fmla="*/ 159573 h 180756"/>
                <a:gd name="connsiteX9" fmla="*/ 140165 w 159065"/>
                <a:gd name="connsiteY9" fmla="*/ 123041 h 180756"/>
                <a:gd name="connsiteX10" fmla="*/ 159065 w 159065"/>
                <a:gd name="connsiteY10" fmla="*/ 125324 h 180756"/>
                <a:gd name="connsiteX11" fmla="*/ 153230 w 159065"/>
                <a:gd name="connsiteY11" fmla="*/ 180756 h 180756"/>
                <a:gd name="connsiteX12" fmla="*/ 6850 w 159065"/>
                <a:gd name="connsiteY12" fmla="*/ 180756 h 180756"/>
                <a:gd name="connsiteX13" fmla="*/ 0 w 159065"/>
                <a:gd name="connsiteY13" fmla="*/ 166423 h 180756"/>
                <a:gd name="connsiteX14" fmla="*/ 97418 w 159065"/>
                <a:gd name="connsiteY14" fmla="*/ 39322 h 180756"/>
                <a:gd name="connsiteX15" fmla="*/ 118982 w 159065"/>
                <a:gd name="connsiteY15" fmla="*/ 18520 h 180756"/>
                <a:gd name="connsiteX16" fmla="*/ 37800 w 159065"/>
                <a:gd name="connsiteY16" fmla="*/ 20803 h 180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9065" h="180756">
                  <a:moveTo>
                    <a:pt x="37800" y="20803"/>
                  </a:moveTo>
                  <a:lnTo>
                    <a:pt x="31965" y="51753"/>
                  </a:lnTo>
                  <a:lnTo>
                    <a:pt x="12050" y="51753"/>
                  </a:lnTo>
                  <a:lnTo>
                    <a:pt x="12050" y="0"/>
                  </a:lnTo>
                  <a:lnTo>
                    <a:pt x="150567" y="0"/>
                  </a:lnTo>
                  <a:lnTo>
                    <a:pt x="157036" y="13953"/>
                  </a:lnTo>
                  <a:lnTo>
                    <a:pt x="61267" y="142322"/>
                  </a:lnTo>
                  <a:lnTo>
                    <a:pt x="38815" y="162490"/>
                  </a:lnTo>
                  <a:lnTo>
                    <a:pt x="126466" y="159573"/>
                  </a:lnTo>
                  <a:lnTo>
                    <a:pt x="140165" y="123041"/>
                  </a:lnTo>
                  <a:lnTo>
                    <a:pt x="159065" y="125324"/>
                  </a:lnTo>
                  <a:lnTo>
                    <a:pt x="153230" y="180756"/>
                  </a:lnTo>
                  <a:lnTo>
                    <a:pt x="6850" y="180756"/>
                  </a:lnTo>
                  <a:lnTo>
                    <a:pt x="0" y="166423"/>
                  </a:lnTo>
                  <a:lnTo>
                    <a:pt x="97418" y="39322"/>
                  </a:lnTo>
                  <a:lnTo>
                    <a:pt x="118982" y="18520"/>
                  </a:lnTo>
                  <a:lnTo>
                    <a:pt x="37800" y="20803"/>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7" name="Freeform: Shape 1039">
              <a:extLst>
                <a:ext uri="{FF2B5EF4-FFF2-40B4-BE49-F238E27FC236}">
                  <a16:creationId xmlns:a16="http://schemas.microsoft.com/office/drawing/2014/main" id="{94B51990-B35C-D223-FA5C-DCB0ED07C21C}"/>
                </a:ext>
              </a:extLst>
            </p:cNvPr>
            <p:cNvSpPr/>
            <p:nvPr/>
          </p:nvSpPr>
          <p:spPr>
            <a:xfrm>
              <a:off x="20865712" y="1844139"/>
              <a:ext cx="160207" cy="188493"/>
            </a:xfrm>
            <a:custGeom>
              <a:avLst/>
              <a:gdLst>
                <a:gd name="connsiteX0" fmla="*/ 30951 w 160207"/>
                <a:gd name="connsiteY0" fmla="*/ 90822 h 188493"/>
                <a:gd name="connsiteX1" fmla="*/ 108581 w 160207"/>
                <a:gd name="connsiteY1" fmla="*/ 75347 h 188493"/>
                <a:gd name="connsiteX2" fmla="*/ 108581 w 160207"/>
                <a:gd name="connsiteY2" fmla="*/ 66214 h 188493"/>
                <a:gd name="connsiteX3" fmla="*/ 105283 w 160207"/>
                <a:gd name="connsiteY3" fmla="*/ 42113 h 188493"/>
                <a:gd name="connsiteX4" fmla="*/ 93993 w 160207"/>
                <a:gd name="connsiteY4" fmla="*/ 29302 h 188493"/>
                <a:gd name="connsiteX5" fmla="*/ 71288 w 160207"/>
                <a:gd name="connsiteY5" fmla="*/ 25242 h 188493"/>
                <a:gd name="connsiteX6" fmla="*/ 41479 w 160207"/>
                <a:gd name="connsiteY6" fmla="*/ 29936 h 188493"/>
                <a:gd name="connsiteX7" fmla="*/ 15222 w 160207"/>
                <a:gd name="connsiteY7" fmla="*/ 41479 h 188493"/>
                <a:gd name="connsiteX8" fmla="*/ 7104 w 160207"/>
                <a:gd name="connsiteY8" fmla="*/ 24481 h 188493"/>
                <a:gd name="connsiteX9" fmla="*/ 22706 w 160207"/>
                <a:gd name="connsiteY9" fmla="*/ 14968 h 188493"/>
                <a:gd name="connsiteX10" fmla="*/ 49090 w 160207"/>
                <a:gd name="connsiteY10" fmla="*/ 4566 h 188493"/>
                <a:gd name="connsiteX11" fmla="*/ 79025 w 160207"/>
                <a:gd name="connsiteY11" fmla="*/ 0 h 188493"/>
                <a:gd name="connsiteX12" fmla="*/ 115684 w 160207"/>
                <a:gd name="connsiteY12" fmla="*/ 6342 h 188493"/>
                <a:gd name="connsiteX13" fmla="*/ 135092 w 160207"/>
                <a:gd name="connsiteY13" fmla="*/ 26765 h 188493"/>
                <a:gd name="connsiteX14" fmla="*/ 140926 w 160207"/>
                <a:gd name="connsiteY14" fmla="*/ 64184 h 188493"/>
                <a:gd name="connsiteX15" fmla="*/ 140926 w 160207"/>
                <a:gd name="connsiteY15" fmla="*/ 168833 h 188493"/>
                <a:gd name="connsiteX16" fmla="*/ 160207 w 160207"/>
                <a:gd name="connsiteY16" fmla="*/ 168833 h 188493"/>
                <a:gd name="connsiteX17" fmla="*/ 160207 w 160207"/>
                <a:gd name="connsiteY17" fmla="*/ 183293 h 188493"/>
                <a:gd name="connsiteX18" fmla="*/ 143717 w 160207"/>
                <a:gd name="connsiteY18" fmla="*/ 186591 h 188493"/>
                <a:gd name="connsiteX19" fmla="*/ 126212 w 160207"/>
                <a:gd name="connsiteY19" fmla="*/ 188240 h 188493"/>
                <a:gd name="connsiteX20" fmla="*/ 113781 w 160207"/>
                <a:gd name="connsiteY20" fmla="*/ 185450 h 188493"/>
                <a:gd name="connsiteX21" fmla="*/ 110483 w 160207"/>
                <a:gd name="connsiteY21" fmla="*/ 173272 h 188493"/>
                <a:gd name="connsiteX22" fmla="*/ 110483 w 160207"/>
                <a:gd name="connsiteY22" fmla="*/ 162490 h 188493"/>
                <a:gd name="connsiteX23" fmla="*/ 86509 w 160207"/>
                <a:gd name="connsiteY23" fmla="*/ 180376 h 188493"/>
                <a:gd name="connsiteX24" fmla="*/ 54417 w 160207"/>
                <a:gd name="connsiteY24" fmla="*/ 188494 h 188493"/>
                <a:gd name="connsiteX25" fmla="*/ 15475 w 160207"/>
                <a:gd name="connsiteY25" fmla="*/ 174921 h 188493"/>
                <a:gd name="connsiteX26" fmla="*/ 0 w 160207"/>
                <a:gd name="connsiteY26" fmla="*/ 135979 h 188493"/>
                <a:gd name="connsiteX27" fmla="*/ 30951 w 160207"/>
                <a:gd name="connsiteY27" fmla="*/ 90822 h 188493"/>
                <a:gd name="connsiteX28" fmla="*/ 88285 w 160207"/>
                <a:gd name="connsiteY28" fmla="*/ 161095 h 188493"/>
                <a:gd name="connsiteX29" fmla="*/ 108454 w 160207"/>
                <a:gd name="connsiteY29" fmla="*/ 148664 h 188493"/>
                <a:gd name="connsiteX30" fmla="*/ 108454 w 160207"/>
                <a:gd name="connsiteY30" fmla="*/ 92598 h 188493"/>
                <a:gd name="connsiteX31" fmla="*/ 54798 w 160207"/>
                <a:gd name="connsiteY31" fmla="*/ 103507 h 188493"/>
                <a:gd name="connsiteX32" fmla="*/ 36659 w 160207"/>
                <a:gd name="connsiteY32" fmla="*/ 132047 h 188493"/>
                <a:gd name="connsiteX33" fmla="*/ 45284 w 160207"/>
                <a:gd name="connsiteY33" fmla="*/ 157924 h 188493"/>
                <a:gd name="connsiteX34" fmla="*/ 68624 w 160207"/>
                <a:gd name="connsiteY34" fmla="*/ 166296 h 188493"/>
                <a:gd name="connsiteX35" fmla="*/ 88285 w 160207"/>
                <a:gd name="connsiteY35" fmla="*/ 161095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207" h="188493">
                  <a:moveTo>
                    <a:pt x="30951" y="90822"/>
                  </a:moveTo>
                  <a:cubicBezTo>
                    <a:pt x="51373" y="81182"/>
                    <a:pt x="77250" y="75981"/>
                    <a:pt x="108581" y="75347"/>
                  </a:cubicBezTo>
                  <a:lnTo>
                    <a:pt x="108581" y="66214"/>
                  </a:lnTo>
                  <a:cubicBezTo>
                    <a:pt x="108581" y="56066"/>
                    <a:pt x="107439" y="47948"/>
                    <a:pt x="105283" y="42113"/>
                  </a:cubicBezTo>
                  <a:cubicBezTo>
                    <a:pt x="103126" y="36278"/>
                    <a:pt x="99321" y="31965"/>
                    <a:pt x="93993" y="29302"/>
                  </a:cubicBezTo>
                  <a:cubicBezTo>
                    <a:pt x="88666" y="26638"/>
                    <a:pt x="81182" y="25242"/>
                    <a:pt x="71288" y="25242"/>
                  </a:cubicBezTo>
                  <a:cubicBezTo>
                    <a:pt x="60252" y="25242"/>
                    <a:pt x="50231" y="26765"/>
                    <a:pt x="41479" y="29936"/>
                  </a:cubicBezTo>
                  <a:cubicBezTo>
                    <a:pt x="32726" y="33107"/>
                    <a:pt x="23974" y="36912"/>
                    <a:pt x="15222" y="41479"/>
                  </a:cubicBezTo>
                  <a:lnTo>
                    <a:pt x="7104" y="24481"/>
                  </a:lnTo>
                  <a:cubicBezTo>
                    <a:pt x="9894" y="22071"/>
                    <a:pt x="15095" y="18900"/>
                    <a:pt x="22706" y="14968"/>
                  </a:cubicBezTo>
                  <a:cubicBezTo>
                    <a:pt x="30316" y="11036"/>
                    <a:pt x="39069" y="7611"/>
                    <a:pt x="49090" y="4566"/>
                  </a:cubicBezTo>
                  <a:cubicBezTo>
                    <a:pt x="59110" y="1522"/>
                    <a:pt x="69131" y="0"/>
                    <a:pt x="79025" y="0"/>
                  </a:cubicBezTo>
                  <a:cubicBezTo>
                    <a:pt x="94501" y="0"/>
                    <a:pt x="106678" y="2156"/>
                    <a:pt x="115684" y="6342"/>
                  </a:cubicBezTo>
                  <a:cubicBezTo>
                    <a:pt x="124690" y="10528"/>
                    <a:pt x="131159" y="17378"/>
                    <a:pt x="135092" y="26765"/>
                  </a:cubicBezTo>
                  <a:cubicBezTo>
                    <a:pt x="139024" y="36151"/>
                    <a:pt x="140926" y="48582"/>
                    <a:pt x="140926" y="64184"/>
                  </a:cubicBezTo>
                  <a:lnTo>
                    <a:pt x="140926" y="168833"/>
                  </a:lnTo>
                  <a:lnTo>
                    <a:pt x="160207" y="168833"/>
                  </a:lnTo>
                  <a:lnTo>
                    <a:pt x="160207" y="183293"/>
                  </a:lnTo>
                  <a:cubicBezTo>
                    <a:pt x="155894" y="184435"/>
                    <a:pt x="150313" y="185450"/>
                    <a:pt x="143717" y="186591"/>
                  </a:cubicBezTo>
                  <a:cubicBezTo>
                    <a:pt x="137121" y="187606"/>
                    <a:pt x="131286" y="188240"/>
                    <a:pt x="126212" y="188240"/>
                  </a:cubicBezTo>
                  <a:cubicBezTo>
                    <a:pt x="120124" y="188240"/>
                    <a:pt x="115938" y="187352"/>
                    <a:pt x="113781" y="185450"/>
                  </a:cubicBezTo>
                  <a:cubicBezTo>
                    <a:pt x="111625" y="183547"/>
                    <a:pt x="110483" y="179488"/>
                    <a:pt x="110483" y="173272"/>
                  </a:cubicBezTo>
                  <a:lnTo>
                    <a:pt x="110483" y="162490"/>
                  </a:lnTo>
                  <a:cubicBezTo>
                    <a:pt x="104014" y="168959"/>
                    <a:pt x="96023" y="175048"/>
                    <a:pt x="86509" y="180376"/>
                  </a:cubicBezTo>
                  <a:cubicBezTo>
                    <a:pt x="76996" y="185703"/>
                    <a:pt x="66341" y="188494"/>
                    <a:pt x="54417" y="188494"/>
                  </a:cubicBezTo>
                  <a:cubicBezTo>
                    <a:pt x="38815" y="188494"/>
                    <a:pt x="25750" y="183927"/>
                    <a:pt x="15475" y="174921"/>
                  </a:cubicBezTo>
                  <a:cubicBezTo>
                    <a:pt x="5201" y="165915"/>
                    <a:pt x="0" y="152977"/>
                    <a:pt x="0" y="135979"/>
                  </a:cubicBezTo>
                  <a:cubicBezTo>
                    <a:pt x="254" y="115557"/>
                    <a:pt x="10528" y="100462"/>
                    <a:pt x="30951" y="90822"/>
                  </a:cubicBezTo>
                  <a:close/>
                  <a:moveTo>
                    <a:pt x="88285" y="161095"/>
                  </a:moveTo>
                  <a:cubicBezTo>
                    <a:pt x="95642" y="157670"/>
                    <a:pt x="102365" y="153484"/>
                    <a:pt x="108454" y="148664"/>
                  </a:cubicBezTo>
                  <a:lnTo>
                    <a:pt x="108454" y="92598"/>
                  </a:lnTo>
                  <a:cubicBezTo>
                    <a:pt x="84733" y="92598"/>
                    <a:pt x="66848" y="96276"/>
                    <a:pt x="54798" y="103507"/>
                  </a:cubicBezTo>
                  <a:cubicBezTo>
                    <a:pt x="42747" y="110737"/>
                    <a:pt x="36659" y="120250"/>
                    <a:pt x="36659" y="132047"/>
                  </a:cubicBezTo>
                  <a:cubicBezTo>
                    <a:pt x="36659" y="143844"/>
                    <a:pt x="39576" y="152469"/>
                    <a:pt x="45284" y="157924"/>
                  </a:cubicBezTo>
                  <a:cubicBezTo>
                    <a:pt x="50992" y="163505"/>
                    <a:pt x="58857" y="166296"/>
                    <a:pt x="68624" y="166296"/>
                  </a:cubicBezTo>
                  <a:cubicBezTo>
                    <a:pt x="74459" y="166296"/>
                    <a:pt x="80928" y="164520"/>
                    <a:pt x="88285" y="161095"/>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8" name="Freeform: Shape 1040">
              <a:extLst>
                <a:ext uri="{FF2B5EF4-FFF2-40B4-BE49-F238E27FC236}">
                  <a16:creationId xmlns:a16="http://schemas.microsoft.com/office/drawing/2014/main" id="{0A580DC3-1C6B-D26B-9EA2-D3ECECFC4634}"/>
                </a:ext>
              </a:extLst>
            </p:cNvPr>
            <p:cNvSpPr/>
            <p:nvPr/>
          </p:nvSpPr>
          <p:spPr>
            <a:xfrm>
              <a:off x="21049512" y="1843124"/>
              <a:ext cx="127226" cy="185830"/>
            </a:xfrm>
            <a:custGeom>
              <a:avLst/>
              <a:gdLst>
                <a:gd name="connsiteX0" fmla="*/ 0 w 127226"/>
                <a:gd name="connsiteY0" fmla="*/ 169847 h 185830"/>
                <a:gd name="connsiteX1" fmla="*/ 24481 w 127226"/>
                <a:gd name="connsiteY1" fmla="*/ 167945 h 185830"/>
                <a:gd name="connsiteX2" fmla="*/ 24481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80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80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0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847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0" y="169847"/>
                  </a:moveTo>
                  <a:lnTo>
                    <a:pt x="24481" y="167945"/>
                  </a:lnTo>
                  <a:lnTo>
                    <a:pt x="24481" y="30063"/>
                  </a:lnTo>
                  <a:lnTo>
                    <a:pt x="1015" y="24228"/>
                  </a:lnTo>
                  <a:lnTo>
                    <a:pt x="1015" y="6596"/>
                  </a:lnTo>
                  <a:lnTo>
                    <a:pt x="46045" y="761"/>
                  </a:lnTo>
                  <a:lnTo>
                    <a:pt x="46680" y="761"/>
                  </a:lnTo>
                  <a:lnTo>
                    <a:pt x="53910" y="6596"/>
                  </a:lnTo>
                  <a:lnTo>
                    <a:pt x="53910" y="12431"/>
                  </a:lnTo>
                  <a:lnTo>
                    <a:pt x="52895" y="37800"/>
                  </a:lnTo>
                  <a:lnTo>
                    <a:pt x="53910" y="37800"/>
                  </a:lnTo>
                  <a:cubicBezTo>
                    <a:pt x="56066" y="34122"/>
                    <a:pt x="59998" y="29302"/>
                    <a:pt x="65580" y="23467"/>
                  </a:cubicBezTo>
                  <a:cubicBezTo>
                    <a:pt x="71288" y="17632"/>
                    <a:pt x="78518" y="12177"/>
                    <a:pt x="87397" y="7357"/>
                  </a:cubicBezTo>
                  <a:cubicBezTo>
                    <a:pt x="96276" y="2410"/>
                    <a:pt x="105917" y="0"/>
                    <a:pt x="116445" y="0"/>
                  </a:cubicBezTo>
                  <a:cubicBezTo>
                    <a:pt x="120758" y="0"/>
                    <a:pt x="124310" y="507"/>
                    <a:pt x="127227" y="1649"/>
                  </a:cubicBezTo>
                  <a:lnTo>
                    <a:pt x="127227" y="38181"/>
                  </a:lnTo>
                  <a:cubicBezTo>
                    <a:pt x="125705" y="37166"/>
                    <a:pt x="123295" y="36024"/>
                    <a:pt x="119870" y="35136"/>
                  </a:cubicBezTo>
                  <a:cubicBezTo>
                    <a:pt x="116445" y="34122"/>
                    <a:pt x="112766" y="33614"/>
                    <a:pt x="108580"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9" name="Freeform: Shape 1041">
              <a:extLst>
                <a:ext uri="{FF2B5EF4-FFF2-40B4-BE49-F238E27FC236}">
                  <a16:creationId xmlns:a16="http://schemas.microsoft.com/office/drawing/2014/main" id="{A977620E-B62D-1C77-C07D-F6A119D7CB0F}"/>
                </a:ext>
              </a:extLst>
            </p:cNvPr>
            <p:cNvSpPr/>
            <p:nvPr/>
          </p:nvSpPr>
          <p:spPr>
            <a:xfrm>
              <a:off x="21197542" y="1843378"/>
              <a:ext cx="149932" cy="189381"/>
            </a:xfrm>
            <a:custGeom>
              <a:avLst/>
              <a:gdLst>
                <a:gd name="connsiteX0" fmla="*/ 20676 w 149932"/>
                <a:gd name="connsiteY0" fmla="*/ 163505 h 189381"/>
                <a:gd name="connsiteX1" fmla="*/ 0 w 149932"/>
                <a:gd name="connsiteY1" fmla="*/ 94754 h 189381"/>
                <a:gd name="connsiteX2" fmla="*/ 10782 w 149932"/>
                <a:gd name="connsiteY2" fmla="*/ 44904 h 189381"/>
                <a:gd name="connsiteX3" fmla="*/ 40971 w 149932"/>
                <a:gd name="connsiteY3" fmla="*/ 11670 h 189381"/>
                <a:gd name="connsiteX4" fmla="*/ 85114 w 149932"/>
                <a:gd name="connsiteY4" fmla="*/ 0 h 189381"/>
                <a:gd name="connsiteX5" fmla="*/ 132174 w 149932"/>
                <a:gd name="connsiteY5" fmla="*/ 16744 h 189381"/>
                <a:gd name="connsiteX6" fmla="*/ 149933 w 149932"/>
                <a:gd name="connsiteY6" fmla="*/ 64819 h 189381"/>
                <a:gd name="connsiteX7" fmla="*/ 147649 w 149932"/>
                <a:gd name="connsiteY7" fmla="*/ 95135 h 189381"/>
                <a:gd name="connsiteX8" fmla="*/ 35517 w 149932"/>
                <a:gd name="connsiteY8" fmla="*/ 95135 h 189381"/>
                <a:gd name="connsiteX9" fmla="*/ 50485 w 149932"/>
                <a:gd name="connsiteY9" fmla="*/ 147142 h 189381"/>
                <a:gd name="connsiteX10" fmla="*/ 91203 w 149932"/>
                <a:gd name="connsiteY10" fmla="*/ 166803 h 189381"/>
                <a:gd name="connsiteX11" fmla="*/ 118474 w 149932"/>
                <a:gd name="connsiteY11" fmla="*/ 162110 h 189381"/>
                <a:gd name="connsiteX12" fmla="*/ 140419 w 149932"/>
                <a:gd name="connsiteY12" fmla="*/ 150820 h 189381"/>
                <a:gd name="connsiteX13" fmla="*/ 146634 w 149932"/>
                <a:gd name="connsiteY13" fmla="*/ 165154 h 189381"/>
                <a:gd name="connsiteX14" fmla="*/ 118601 w 149932"/>
                <a:gd name="connsiteY14" fmla="*/ 182151 h 189381"/>
                <a:gd name="connsiteX15" fmla="*/ 80801 w 149932"/>
                <a:gd name="connsiteY15" fmla="*/ 189382 h 189381"/>
                <a:gd name="connsiteX16" fmla="*/ 20676 w 149932"/>
                <a:gd name="connsiteY16" fmla="*/ 163505 h 189381"/>
                <a:gd name="connsiteX17" fmla="*/ 114035 w 149932"/>
                <a:gd name="connsiteY17" fmla="*/ 77757 h 189381"/>
                <a:gd name="connsiteX18" fmla="*/ 115050 w 149932"/>
                <a:gd name="connsiteY18" fmla="*/ 63804 h 189381"/>
                <a:gd name="connsiteX19" fmla="*/ 106044 w 149932"/>
                <a:gd name="connsiteY19" fmla="*/ 30443 h 189381"/>
                <a:gd name="connsiteX20" fmla="*/ 78772 w 149932"/>
                <a:gd name="connsiteY20" fmla="*/ 18266 h 189381"/>
                <a:gd name="connsiteX21" fmla="*/ 48582 w 149932"/>
                <a:gd name="connsiteY21" fmla="*/ 31965 h 189381"/>
                <a:gd name="connsiteX22" fmla="*/ 35644 w 149932"/>
                <a:gd name="connsiteY22" fmla="*/ 77884 h 189381"/>
                <a:gd name="connsiteX23" fmla="*/ 114035 w 149932"/>
                <a:gd name="connsiteY23" fmla="*/ 77884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932" h="189381">
                  <a:moveTo>
                    <a:pt x="20676" y="163505"/>
                  </a:moveTo>
                  <a:cubicBezTo>
                    <a:pt x="6850" y="146381"/>
                    <a:pt x="0" y="123422"/>
                    <a:pt x="0" y="94754"/>
                  </a:cubicBezTo>
                  <a:cubicBezTo>
                    <a:pt x="0" y="75854"/>
                    <a:pt x="3552" y="59237"/>
                    <a:pt x="10782" y="44904"/>
                  </a:cubicBezTo>
                  <a:cubicBezTo>
                    <a:pt x="18012" y="30570"/>
                    <a:pt x="28033" y="19534"/>
                    <a:pt x="40971" y="11670"/>
                  </a:cubicBezTo>
                  <a:cubicBezTo>
                    <a:pt x="53910" y="3805"/>
                    <a:pt x="68624" y="0"/>
                    <a:pt x="85114" y="0"/>
                  </a:cubicBezTo>
                  <a:cubicBezTo>
                    <a:pt x="105283" y="0"/>
                    <a:pt x="121012" y="5581"/>
                    <a:pt x="132174" y="16744"/>
                  </a:cubicBezTo>
                  <a:cubicBezTo>
                    <a:pt x="143336" y="27906"/>
                    <a:pt x="149298" y="44016"/>
                    <a:pt x="149933" y="64819"/>
                  </a:cubicBezTo>
                  <a:cubicBezTo>
                    <a:pt x="149933" y="78011"/>
                    <a:pt x="149171" y="88158"/>
                    <a:pt x="147649" y="95135"/>
                  </a:cubicBezTo>
                  <a:lnTo>
                    <a:pt x="35517" y="95135"/>
                  </a:lnTo>
                  <a:cubicBezTo>
                    <a:pt x="35898" y="116699"/>
                    <a:pt x="40971" y="133950"/>
                    <a:pt x="50485" y="147142"/>
                  </a:cubicBezTo>
                  <a:cubicBezTo>
                    <a:pt x="59998" y="160334"/>
                    <a:pt x="73571" y="166803"/>
                    <a:pt x="91203" y="166803"/>
                  </a:cubicBezTo>
                  <a:cubicBezTo>
                    <a:pt x="99828" y="166803"/>
                    <a:pt x="108961" y="165281"/>
                    <a:pt x="118474" y="162110"/>
                  </a:cubicBezTo>
                  <a:cubicBezTo>
                    <a:pt x="127988" y="158939"/>
                    <a:pt x="135218" y="155260"/>
                    <a:pt x="140419" y="150820"/>
                  </a:cubicBezTo>
                  <a:lnTo>
                    <a:pt x="146634" y="165154"/>
                  </a:lnTo>
                  <a:cubicBezTo>
                    <a:pt x="140292" y="171623"/>
                    <a:pt x="131032" y="177331"/>
                    <a:pt x="118601" y="182151"/>
                  </a:cubicBezTo>
                  <a:cubicBezTo>
                    <a:pt x="106171" y="186972"/>
                    <a:pt x="93613" y="189382"/>
                    <a:pt x="80801" y="189382"/>
                  </a:cubicBezTo>
                  <a:cubicBezTo>
                    <a:pt x="54417" y="189255"/>
                    <a:pt x="34375" y="180629"/>
                    <a:pt x="20676" y="163505"/>
                  </a:cubicBezTo>
                  <a:close/>
                  <a:moveTo>
                    <a:pt x="114035" y="77757"/>
                  </a:moveTo>
                  <a:cubicBezTo>
                    <a:pt x="114669" y="73190"/>
                    <a:pt x="115050" y="68497"/>
                    <a:pt x="115050" y="63804"/>
                  </a:cubicBezTo>
                  <a:cubicBezTo>
                    <a:pt x="114796" y="49724"/>
                    <a:pt x="111879" y="38561"/>
                    <a:pt x="106044" y="30443"/>
                  </a:cubicBezTo>
                  <a:cubicBezTo>
                    <a:pt x="100209" y="22325"/>
                    <a:pt x="91203" y="18266"/>
                    <a:pt x="78772" y="18266"/>
                  </a:cubicBezTo>
                  <a:cubicBezTo>
                    <a:pt x="66214" y="18266"/>
                    <a:pt x="56066" y="22832"/>
                    <a:pt x="48582" y="31965"/>
                  </a:cubicBezTo>
                  <a:cubicBezTo>
                    <a:pt x="41098" y="41098"/>
                    <a:pt x="36786" y="56447"/>
                    <a:pt x="35644" y="77884"/>
                  </a:cubicBezTo>
                  <a:lnTo>
                    <a:pt x="114035" y="77884"/>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0" name="Freeform: Shape 1042">
              <a:extLst>
                <a:ext uri="{FF2B5EF4-FFF2-40B4-BE49-F238E27FC236}">
                  <a16:creationId xmlns:a16="http://schemas.microsoft.com/office/drawing/2014/main" id="{666C8297-7C35-9D2A-819D-2386EABB75F3}"/>
                </a:ext>
              </a:extLst>
            </p:cNvPr>
            <p:cNvSpPr/>
            <p:nvPr/>
          </p:nvSpPr>
          <p:spPr>
            <a:xfrm>
              <a:off x="21452503" y="1844139"/>
              <a:ext cx="160080" cy="188493"/>
            </a:xfrm>
            <a:custGeom>
              <a:avLst/>
              <a:gdLst>
                <a:gd name="connsiteX0" fmla="*/ 30824 w 160080"/>
                <a:gd name="connsiteY0" fmla="*/ 90822 h 188493"/>
                <a:gd name="connsiteX1" fmla="*/ 108454 w 160080"/>
                <a:gd name="connsiteY1" fmla="*/ 75347 h 188493"/>
                <a:gd name="connsiteX2" fmla="*/ 108454 w 160080"/>
                <a:gd name="connsiteY2" fmla="*/ 66214 h 188493"/>
                <a:gd name="connsiteX3" fmla="*/ 105156 w 160080"/>
                <a:gd name="connsiteY3" fmla="*/ 42113 h 188493"/>
                <a:gd name="connsiteX4" fmla="*/ 93866 w 160080"/>
                <a:gd name="connsiteY4" fmla="*/ 29302 h 188493"/>
                <a:gd name="connsiteX5" fmla="*/ 71161 w 160080"/>
                <a:gd name="connsiteY5" fmla="*/ 25242 h 188493"/>
                <a:gd name="connsiteX6" fmla="*/ 41352 w 160080"/>
                <a:gd name="connsiteY6" fmla="*/ 29936 h 188493"/>
                <a:gd name="connsiteX7" fmla="*/ 15095 w 160080"/>
                <a:gd name="connsiteY7" fmla="*/ 41479 h 188493"/>
                <a:gd name="connsiteX8" fmla="*/ 6977 w 160080"/>
                <a:gd name="connsiteY8" fmla="*/ 24481 h 188493"/>
                <a:gd name="connsiteX9" fmla="*/ 22579 w 160080"/>
                <a:gd name="connsiteY9" fmla="*/ 14968 h 188493"/>
                <a:gd name="connsiteX10" fmla="*/ 48963 w 160080"/>
                <a:gd name="connsiteY10" fmla="*/ 4566 h 188493"/>
                <a:gd name="connsiteX11" fmla="*/ 78898 w 160080"/>
                <a:gd name="connsiteY11" fmla="*/ 0 h 188493"/>
                <a:gd name="connsiteX12" fmla="*/ 115557 w 160080"/>
                <a:gd name="connsiteY12" fmla="*/ 6342 h 188493"/>
                <a:gd name="connsiteX13" fmla="*/ 134965 w 160080"/>
                <a:gd name="connsiteY13" fmla="*/ 26765 h 188493"/>
                <a:gd name="connsiteX14" fmla="*/ 140799 w 160080"/>
                <a:gd name="connsiteY14" fmla="*/ 64184 h 188493"/>
                <a:gd name="connsiteX15" fmla="*/ 140799 w 160080"/>
                <a:gd name="connsiteY15" fmla="*/ 168833 h 188493"/>
                <a:gd name="connsiteX16" fmla="*/ 160080 w 160080"/>
                <a:gd name="connsiteY16" fmla="*/ 168833 h 188493"/>
                <a:gd name="connsiteX17" fmla="*/ 160080 w 160080"/>
                <a:gd name="connsiteY17" fmla="*/ 183293 h 188493"/>
                <a:gd name="connsiteX18" fmla="*/ 143590 w 160080"/>
                <a:gd name="connsiteY18" fmla="*/ 186591 h 188493"/>
                <a:gd name="connsiteX19" fmla="*/ 126212 w 160080"/>
                <a:gd name="connsiteY19" fmla="*/ 188240 h 188493"/>
                <a:gd name="connsiteX20" fmla="*/ 113781 w 160080"/>
                <a:gd name="connsiteY20" fmla="*/ 185450 h 188493"/>
                <a:gd name="connsiteX21" fmla="*/ 110483 w 160080"/>
                <a:gd name="connsiteY21" fmla="*/ 173272 h 188493"/>
                <a:gd name="connsiteX22" fmla="*/ 110483 w 160080"/>
                <a:gd name="connsiteY22" fmla="*/ 162490 h 188493"/>
                <a:gd name="connsiteX23" fmla="*/ 86509 w 160080"/>
                <a:gd name="connsiteY23" fmla="*/ 180376 h 188493"/>
                <a:gd name="connsiteX24" fmla="*/ 54417 w 160080"/>
                <a:gd name="connsiteY24" fmla="*/ 188494 h 188493"/>
                <a:gd name="connsiteX25" fmla="*/ 15475 w 160080"/>
                <a:gd name="connsiteY25" fmla="*/ 174921 h 188493"/>
                <a:gd name="connsiteX26" fmla="*/ 0 w 160080"/>
                <a:gd name="connsiteY26" fmla="*/ 135979 h 188493"/>
                <a:gd name="connsiteX27" fmla="*/ 30824 w 160080"/>
                <a:gd name="connsiteY27" fmla="*/ 90822 h 188493"/>
                <a:gd name="connsiteX28" fmla="*/ 88158 w 160080"/>
                <a:gd name="connsiteY28" fmla="*/ 161095 h 188493"/>
                <a:gd name="connsiteX29" fmla="*/ 108327 w 160080"/>
                <a:gd name="connsiteY29" fmla="*/ 148664 h 188493"/>
                <a:gd name="connsiteX30" fmla="*/ 108327 w 160080"/>
                <a:gd name="connsiteY30" fmla="*/ 92598 h 188493"/>
                <a:gd name="connsiteX31" fmla="*/ 54671 w 160080"/>
                <a:gd name="connsiteY31" fmla="*/ 103507 h 188493"/>
                <a:gd name="connsiteX32" fmla="*/ 36532 w 160080"/>
                <a:gd name="connsiteY32" fmla="*/ 132047 h 188493"/>
                <a:gd name="connsiteX33" fmla="*/ 45157 w 160080"/>
                <a:gd name="connsiteY33" fmla="*/ 157924 h 188493"/>
                <a:gd name="connsiteX34" fmla="*/ 68497 w 160080"/>
                <a:gd name="connsiteY34" fmla="*/ 166296 h 188493"/>
                <a:gd name="connsiteX35" fmla="*/ 88158 w 160080"/>
                <a:gd name="connsiteY35" fmla="*/ 161095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080" h="188493">
                  <a:moveTo>
                    <a:pt x="30824" y="90822"/>
                  </a:moveTo>
                  <a:cubicBezTo>
                    <a:pt x="51246" y="81182"/>
                    <a:pt x="77123" y="75981"/>
                    <a:pt x="108454" y="75347"/>
                  </a:cubicBezTo>
                  <a:lnTo>
                    <a:pt x="108454" y="66214"/>
                  </a:lnTo>
                  <a:cubicBezTo>
                    <a:pt x="108454" y="56066"/>
                    <a:pt x="107312" y="47948"/>
                    <a:pt x="105156" y="42113"/>
                  </a:cubicBezTo>
                  <a:cubicBezTo>
                    <a:pt x="102999" y="36278"/>
                    <a:pt x="99194" y="31965"/>
                    <a:pt x="93866" y="29302"/>
                  </a:cubicBezTo>
                  <a:cubicBezTo>
                    <a:pt x="88539" y="26638"/>
                    <a:pt x="80928" y="25242"/>
                    <a:pt x="71161" y="25242"/>
                  </a:cubicBezTo>
                  <a:cubicBezTo>
                    <a:pt x="60125" y="25242"/>
                    <a:pt x="50104" y="26765"/>
                    <a:pt x="41352" y="29936"/>
                  </a:cubicBezTo>
                  <a:cubicBezTo>
                    <a:pt x="32599" y="33107"/>
                    <a:pt x="23847" y="36912"/>
                    <a:pt x="15095" y="41479"/>
                  </a:cubicBezTo>
                  <a:lnTo>
                    <a:pt x="6977" y="24481"/>
                  </a:lnTo>
                  <a:cubicBezTo>
                    <a:pt x="9767" y="22071"/>
                    <a:pt x="14968" y="18900"/>
                    <a:pt x="22579" y="14968"/>
                  </a:cubicBezTo>
                  <a:cubicBezTo>
                    <a:pt x="30189" y="11036"/>
                    <a:pt x="38942" y="7611"/>
                    <a:pt x="48963" y="4566"/>
                  </a:cubicBezTo>
                  <a:cubicBezTo>
                    <a:pt x="58983" y="1522"/>
                    <a:pt x="69004" y="0"/>
                    <a:pt x="78898" y="0"/>
                  </a:cubicBezTo>
                  <a:cubicBezTo>
                    <a:pt x="94374" y="0"/>
                    <a:pt x="106551" y="2156"/>
                    <a:pt x="115557" y="6342"/>
                  </a:cubicBezTo>
                  <a:cubicBezTo>
                    <a:pt x="124563" y="10528"/>
                    <a:pt x="131032" y="17378"/>
                    <a:pt x="134965" y="26765"/>
                  </a:cubicBezTo>
                  <a:cubicBezTo>
                    <a:pt x="138897" y="36151"/>
                    <a:pt x="140799" y="48582"/>
                    <a:pt x="140799" y="64184"/>
                  </a:cubicBezTo>
                  <a:lnTo>
                    <a:pt x="140799" y="168833"/>
                  </a:lnTo>
                  <a:lnTo>
                    <a:pt x="160080" y="168833"/>
                  </a:lnTo>
                  <a:lnTo>
                    <a:pt x="160080" y="183293"/>
                  </a:lnTo>
                  <a:cubicBezTo>
                    <a:pt x="155767" y="184435"/>
                    <a:pt x="150186" y="185450"/>
                    <a:pt x="143590" y="186591"/>
                  </a:cubicBezTo>
                  <a:cubicBezTo>
                    <a:pt x="136994" y="187606"/>
                    <a:pt x="131159" y="188240"/>
                    <a:pt x="126212" y="188240"/>
                  </a:cubicBezTo>
                  <a:cubicBezTo>
                    <a:pt x="120124" y="188240"/>
                    <a:pt x="115938" y="187352"/>
                    <a:pt x="113781" y="185450"/>
                  </a:cubicBezTo>
                  <a:cubicBezTo>
                    <a:pt x="111625" y="183547"/>
                    <a:pt x="110483" y="179488"/>
                    <a:pt x="110483" y="173272"/>
                  </a:cubicBezTo>
                  <a:lnTo>
                    <a:pt x="110483" y="162490"/>
                  </a:lnTo>
                  <a:cubicBezTo>
                    <a:pt x="104014" y="168959"/>
                    <a:pt x="96023" y="175048"/>
                    <a:pt x="86509" y="180376"/>
                  </a:cubicBezTo>
                  <a:cubicBezTo>
                    <a:pt x="76996" y="185703"/>
                    <a:pt x="66341" y="188494"/>
                    <a:pt x="54417" y="188494"/>
                  </a:cubicBezTo>
                  <a:cubicBezTo>
                    <a:pt x="38815" y="188494"/>
                    <a:pt x="25750" y="183927"/>
                    <a:pt x="15475" y="174921"/>
                  </a:cubicBezTo>
                  <a:cubicBezTo>
                    <a:pt x="5201" y="165915"/>
                    <a:pt x="0" y="152977"/>
                    <a:pt x="0" y="135979"/>
                  </a:cubicBezTo>
                  <a:cubicBezTo>
                    <a:pt x="127" y="115557"/>
                    <a:pt x="10401" y="100462"/>
                    <a:pt x="30824" y="90822"/>
                  </a:cubicBezTo>
                  <a:close/>
                  <a:moveTo>
                    <a:pt x="88158" y="161095"/>
                  </a:moveTo>
                  <a:cubicBezTo>
                    <a:pt x="95515" y="157670"/>
                    <a:pt x="102238" y="153484"/>
                    <a:pt x="108327" y="148664"/>
                  </a:cubicBezTo>
                  <a:lnTo>
                    <a:pt x="108327" y="92598"/>
                  </a:lnTo>
                  <a:cubicBezTo>
                    <a:pt x="84607" y="92598"/>
                    <a:pt x="66721" y="96276"/>
                    <a:pt x="54671" y="103507"/>
                  </a:cubicBezTo>
                  <a:cubicBezTo>
                    <a:pt x="42620" y="110737"/>
                    <a:pt x="36532" y="120250"/>
                    <a:pt x="36532" y="132047"/>
                  </a:cubicBezTo>
                  <a:cubicBezTo>
                    <a:pt x="36532" y="143844"/>
                    <a:pt x="39449" y="152469"/>
                    <a:pt x="45157" y="157924"/>
                  </a:cubicBezTo>
                  <a:cubicBezTo>
                    <a:pt x="50865" y="163505"/>
                    <a:pt x="58730" y="166296"/>
                    <a:pt x="68497" y="166296"/>
                  </a:cubicBezTo>
                  <a:cubicBezTo>
                    <a:pt x="74205" y="166296"/>
                    <a:pt x="80801" y="164520"/>
                    <a:pt x="88158" y="161095"/>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1" name="Freeform: Shape 1043">
              <a:extLst>
                <a:ext uri="{FF2B5EF4-FFF2-40B4-BE49-F238E27FC236}">
                  <a16:creationId xmlns:a16="http://schemas.microsoft.com/office/drawing/2014/main" id="{4E1841AA-2393-AAC8-5259-1824B3A1BC6D}"/>
                </a:ext>
              </a:extLst>
            </p:cNvPr>
            <p:cNvSpPr/>
            <p:nvPr/>
          </p:nvSpPr>
          <p:spPr>
            <a:xfrm>
              <a:off x="21712792" y="1784394"/>
              <a:ext cx="214877" cy="244940"/>
            </a:xfrm>
            <a:custGeom>
              <a:avLst/>
              <a:gdLst>
                <a:gd name="connsiteX0" fmla="*/ 254 w 214877"/>
                <a:gd name="connsiteY0" fmla="*/ 228577 h 244940"/>
                <a:gd name="connsiteX1" fmla="*/ 27272 w 214877"/>
                <a:gd name="connsiteY1" fmla="*/ 225279 h 244940"/>
                <a:gd name="connsiteX2" fmla="*/ 27272 w 214877"/>
                <a:gd name="connsiteY2" fmla="*/ 22706 h 244940"/>
                <a:gd name="connsiteX3" fmla="*/ 1903 w 214877"/>
                <a:gd name="connsiteY3" fmla="*/ 18520 h 244940"/>
                <a:gd name="connsiteX4" fmla="*/ 1903 w 214877"/>
                <a:gd name="connsiteY4" fmla="*/ 2537 h 244940"/>
                <a:gd name="connsiteX5" fmla="*/ 44650 w 214877"/>
                <a:gd name="connsiteY5" fmla="*/ 2537 h 244940"/>
                <a:gd name="connsiteX6" fmla="*/ 69385 w 214877"/>
                <a:gd name="connsiteY6" fmla="*/ 1268 h 244940"/>
                <a:gd name="connsiteX7" fmla="*/ 94754 w 214877"/>
                <a:gd name="connsiteY7" fmla="*/ 0 h 244940"/>
                <a:gd name="connsiteX8" fmla="*/ 162998 w 214877"/>
                <a:gd name="connsiteY8" fmla="*/ 15475 h 244940"/>
                <a:gd name="connsiteX9" fmla="*/ 183420 w 214877"/>
                <a:gd name="connsiteY9" fmla="*/ 64184 h 244940"/>
                <a:gd name="connsiteX10" fmla="*/ 170481 w 214877"/>
                <a:gd name="connsiteY10" fmla="*/ 106551 h 244940"/>
                <a:gd name="connsiteX11" fmla="*/ 135091 w 214877"/>
                <a:gd name="connsiteY11" fmla="*/ 132681 h 244940"/>
                <a:gd name="connsiteX12" fmla="*/ 154499 w 214877"/>
                <a:gd name="connsiteY12" fmla="*/ 151708 h 244940"/>
                <a:gd name="connsiteX13" fmla="*/ 176443 w 214877"/>
                <a:gd name="connsiteY13" fmla="*/ 189382 h 244940"/>
                <a:gd name="connsiteX14" fmla="*/ 191918 w 214877"/>
                <a:gd name="connsiteY14" fmla="*/ 216146 h 244940"/>
                <a:gd name="connsiteX15" fmla="*/ 202193 w 214877"/>
                <a:gd name="connsiteY15" fmla="*/ 225660 h 244940"/>
                <a:gd name="connsiteX16" fmla="*/ 214878 w 214877"/>
                <a:gd name="connsiteY16" fmla="*/ 228958 h 244940"/>
                <a:gd name="connsiteX17" fmla="*/ 214878 w 214877"/>
                <a:gd name="connsiteY17" fmla="*/ 244941 h 244940"/>
                <a:gd name="connsiteX18" fmla="*/ 169847 w 214877"/>
                <a:gd name="connsiteY18" fmla="*/ 244941 h 244940"/>
                <a:gd name="connsiteX19" fmla="*/ 158177 w 214877"/>
                <a:gd name="connsiteY19" fmla="*/ 233651 h 244940"/>
                <a:gd name="connsiteX20" fmla="*/ 140926 w 214877"/>
                <a:gd name="connsiteY20" fmla="*/ 198895 h 244940"/>
                <a:gd name="connsiteX21" fmla="*/ 120504 w 214877"/>
                <a:gd name="connsiteY21" fmla="*/ 158051 h 244940"/>
                <a:gd name="connsiteX22" fmla="*/ 103380 w 214877"/>
                <a:gd name="connsiteY22" fmla="*/ 138643 h 244940"/>
                <a:gd name="connsiteX23" fmla="*/ 62028 w 214877"/>
                <a:gd name="connsiteY23" fmla="*/ 138263 h 244940"/>
                <a:gd name="connsiteX24" fmla="*/ 62028 w 214877"/>
                <a:gd name="connsiteY24" fmla="*/ 225660 h 244940"/>
                <a:gd name="connsiteX25" fmla="*/ 94247 w 214877"/>
                <a:gd name="connsiteY25" fmla="*/ 228958 h 244940"/>
                <a:gd name="connsiteX26" fmla="*/ 94247 w 214877"/>
                <a:gd name="connsiteY26" fmla="*/ 244941 h 244940"/>
                <a:gd name="connsiteX27" fmla="*/ 0 w 214877"/>
                <a:gd name="connsiteY27" fmla="*/ 244941 h 244940"/>
                <a:gd name="connsiteX28" fmla="*/ 0 w 214877"/>
                <a:gd name="connsiteY28" fmla="*/ 228577 h 244940"/>
                <a:gd name="connsiteX29" fmla="*/ 133950 w 214877"/>
                <a:gd name="connsiteY29" fmla="*/ 107058 h 244940"/>
                <a:gd name="connsiteX30" fmla="*/ 146000 w 214877"/>
                <a:gd name="connsiteY30" fmla="*/ 66341 h 244940"/>
                <a:gd name="connsiteX31" fmla="*/ 133823 w 214877"/>
                <a:gd name="connsiteY31" fmla="*/ 30063 h 244940"/>
                <a:gd name="connsiteX32" fmla="*/ 91583 w 214877"/>
                <a:gd name="connsiteY32" fmla="*/ 17505 h 244940"/>
                <a:gd name="connsiteX33" fmla="*/ 70780 w 214877"/>
                <a:gd name="connsiteY33" fmla="*/ 18773 h 244940"/>
                <a:gd name="connsiteX34" fmla="*/ 62281 w 214877"/>
                <a:gd name="connsiteY34" fmla="*/ 19407 h 244940"/>
                <a:gd name="connsiteX35" fmla="*/ 62281 w 214877"/>
                <a:gd name="connsiteY35" fmla="*/ 120504 h 244940"/>
                <a:gd name="connsiteX36" fmla="*/ 82450 w 214877"/>
                <a:gd name="connsiteY36" fmla="*/ 120885 h 244940"/>
                <a:gd name="connsiteX37" fmla="*/ 100970 w 214877"/>
                <a:gd name="connsiteY37" fmla="*/ 120885 h 244940"/>
                <a:gd name="connsiteX38" fmla="*/ 133950 w 214877"/>
                <a:gd name="connsiteY38" fmla="*/ 107058 h 24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14877" h="244940">
                  <a:moveTo>
                    <a:pt x="254" y="228577"/>
                  </a:moveTo>
                  <a:lnTo>
                    <a:pt x="27272" y="225279"/>
                  </a:lnTo>
                  <a:lnTo>
                    <a:pt x="27272" y="22706"/>
                  </a:lnTo>
                  <a:lnTo>
                    <a:pt x="1903" y="18520"/>
                  </a:lnTo>
                  <a:lnTo>
                    <a:pt x="1903" y="2537"/>
                  </a:lnTo>
                  <a:lnTo>
                    <a:pt x="44650" y="2537"/>
                  </a:lnTo>
                  <a:cubicBezTo>
                    <a:pt x="50739" y="2537"/>
                    <a:pt x="58983" y="2156"/>
                    <a:pt x="69385" y="1268"/>
                  </a:cubicBezTo>
                  <a:cubicBezTo>
                    <a:pt x="80294" y="381"/>
                    <a:pt x="88666" y="0"/>
                    <a:pt x="94754" y="0"/>
                  </a:cubicBezTo>
                  <a:cubicBezTo>
                    <a:pt x="126719" y="0"/>
                    <a:pt x="149425" y="5201"/>
                    <a:pt x="162998" y="15475"/>
                  </a:cubicBezTo>
                  <a:cubicBezTo>
                    <a:pt x="176570" y="25750"/>
                    <a:pt x="183420" y="41986"/>
                    <a:pt x="183420" y="64184"/>
                  </a:cubicBezTo>
                  <a:cubicBezTo>
                    <a:pt x="183420" y="79660"/>
                    <a:pt x="179107" y="93740"/>
                    <a:pt x="170481" y="106551"/>
                  </a:cubicBezTo>
                  <a:cubicBezTo>
                    <a:pt x="161856" y="119363"/>
                    <a:pt x="150059" y="128115"/>
                    <a:pt x="135091" y="132681"/>
                  </a:cubicBezTo>
                  <a:cubicBezTo>
                    <a:pt x="142068" y="136360"/>
                    <a:pt x="148537" y="142702"/>
                    <a:pt x="154499" y="151708"/>
                  </a:cubicBezTo>
                  <a:cubicBezTo>
                    <a:pt x="160461" y="160714"/>
                    <a:pt x="167818" y="173272"/>
                    <a:pt x="176443" y="189382"/>
                  </a:cubicBezTo>
                  <a:cubicBezTo>
                    <a:pt x="183166" y="201559"/>
                    <a:pt x="188367" y="210438"/>
                    <a:pt x="191918" y="216146"/>
                  </a:cubicBezTo>
                  <a:cubicBezTo>
                    <a:pt x="195470" y="221854"/>
                    <a:pt x="198895" y="224899"/>
                    <a:pt x="202193" y="225660"/>
                  </a:cubicBezTo>
                  <a:lnTo>
                    <a:pt x="214878" y="228958"/>
                  </a:lnTo>
                  <a:lnTo>
                    <a:pt x="214878" y="244941"/>
                  </a:lnTo>
                  <a:lnTo>
                    <a:pt x="169847" y="244941"/>
                  </a:lnTo>
                  <a:cubicBezTo>
                    <a:pt x="166422" y="244941"/>
                    <a:pt x="162490" y="241262"/>
                    <a:pt x="158177" y="233651"/>
                  </a:cubicBezTo>
                  <a:cubicBezTo>
                    <a:pt x="153865" y="226167"/>
                    <a:pt x="148030" y="214624"/>
                    <a:pt x="140926" y="198895"/>
                  </a:cubicBezTo>
                  <a:cubicBezTo>
                    <a:pt x="133062" y="181771"/>
                    <a:pt x="126339" y="168072"/>
                    <a:pt x="120504" y="158051"/>
                  </a:cubicBezTo>
                  <a:cubicBezTo>
                    <a:pt x="114796" y="147903"/>
                    <a:pt x="109088" y="141434"/>
                    <a:pt x="103380" y="138643"/>
                  </a:cubicBezTo>
                  <a:cubicBezTo>
                    <a:pt x="80167" y="138643"/>
                    <a:pt x="66341" y="138516"/>
                    <a:pt x="62028" y="138263"/>
                  </a:cubicBezTo>
                  <a:lnTo>
                    <a:pt x="62028" y="225660"/>
                  </a:lnTo>
                  <a:lnTo>
                    <a:pt x="94247" y="228958"/>
                  </a:lnTo>
                  <a:lnTo>
                    <a:pt x="94247" y="244941"/>
                  </a:lnTo>
                  <a:lnTo>
                    <a:pt x="0" y="244941"/>
                  </a:lnTo>
                  <a:lnTo>
                    <a:pt x="0" y="228577"/>
                  </a:lnTo>
                  <a:close/>
                  <a:moveTo>
                    <a:pt x="133950" y="107058"/>
                  </a:moveTo>
                  <a:cubicBezTo>
                    <a:pt x="141941" y="97925"/>
                    <a:pt x="146000" y="84353"/>
                    <a:pt x="146000" y="66341"/>
                  </a:cubicBezTo>
                  <a:cubicBezTo>
                    <a:pt x="146000" y="50485"/>
                    <a:pt x="141941" y="38308"/>
                    <a:pt x="133823" y="30063"/>
                  </a:cubicBezTo>
                  <a:cubicBezTo>
                    <a:pt x="125705" y="21691"/>
                    <a:pt x="111625" y="17505"/>
                    <a:pt x="91583" y="17505"/>
                  </a:cubicBezTo>
                  <a:cubicBezTo>
                    <a:pt x="84607" y="17505"/>
                    <a:pt x="77630" y="17885"/>
                    <a:pt x="70780" y="18773"/>
                  </a:cubicBezTo>
                  <a:cubicBezTo>
                    <a:pt x="66467" y="19154"/>
                    <a:pt x="63550" y="19407"/>
                    <a:pt x="62281" y="19407"/>
                  </a:cubicBezTo>
                  <a:lnTo>
                    <a:pt x="62281" y="120504"/>
                  </a:lnTo>
                  <a:cubicBezTo>
                    <a:pt x="65580" y="120758"/>
                    <a:pt x="72302" y="120885"/>
                    <a:pt x="82450" y="120885"/>
                  </a:cubicBezTo>
                  <a:lnTo>
                    <a:pt x="100970" y="120885"/>
                  </a:lnTo>
                  <a:cubicBezTo>
                    <a:pt x="114923" y="120758"/>
                    <a:pt x="125832" y="116191"/>
                    <a:pt x="133950" y="107058"/>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2" name="Freeform: Shape 1044">
              <a:extLst>
                <a:ext uri="{FF2B5EF4-FFF2-40B4-BE49-F238E27FC236}">
                  <a16:creationId xmlns:a16="http://schemas.microsoft.com/office/drawing/2014/main" id="{7EC4DBE6-D54C-D863-8C5E-C344D9F6BC46}"/>
                </a:ext>
              </a:extLst>
            </p:cNvPr>
            <p:cNvSpPr/>
            <p:nvPr/>
          </p:nvSpPr>
          <p:spPr>
            <a:xfrm>
              <a:off x="21941243" y="177056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720 w 86382"/>
                <a:gd name="connsiteY13" fmla="*/ 39069 h 258513"/>
                <a:gd name="connsiteX14" fmla="*/ 18519 w 86382"/>
                <a:gd name="connsiteY14" fmla="*/ 24101 h 258513"/>
                <a:gd name="connsiteX15" fmla="*/ 24862 w 86382"/>
                <a:gd name="connsiteY15" fmla="*/ 6850 h 258513"/>
                <a:gd name="connsiteX16" fmla="*/ 42367 w 86382"/>
                <a:gd name="connsiteY16" fmla="*/ 0 h 258513"/>
                <a:gd name="connsiteX17" fmla="*/ 58603 w 86382"/>
                <a:gd name="connsiteY17" fmla="*/ 5835 h 258513"/>
                <a:gd name="connsiteX18" fmla="*/ 63804 w 86382"/>
                <a:gd name="connsiteY18" fmla="*/ 20803 h 258513"/>
                <a:gd name="connsiteX19" fmla="*/ 57461 w 86382"/>
                <a:gd name="connsiteY19" fmla="*/ 38434 h 258513"/>
                <a:gd name="connsiteX20" fmla="*/ 39703 w 86382"/>
                <a:gd name="connsiteY20" fmla="*/ 44904 h 258513"/>
                <a:gd name="connsiteX21" fmla="*/ 39322 w 86382"/>
                <a:gd name="connsiteY21" fmla="*/ 44904 h 258513"/>
                <a:gd name="connsiteX22" fmla="*/ 23720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720" y="39069"/>
                  </a:moveTo>
                  <a:cubicBezTo>
                    <a:pt x="20295" y="35136"/>
                    <a:pt x="18519" y="30189"/>
                    <a:pt x="18519" y="24101"/>
                  </a:cubicBezTo>
                  <a:cubicBezTo>
                    <a:pt x="18519" y="17124"/>
                    <a:pt x="20676" y="11416"/>
                    <a:pt x="24862" y="6850"/>
                  </a:cubicBezTo>
                  <a:cubicBezTo>
                    <a:pt x="29048" y="2283"/>
                    <a:pt x="34883" y="0"/>
                    <a:pt x="42367" y="0"/>
                  </a:cubicBezTo>
                  <a:cubicBezTo>
                    <a:pt x="49724" y="0"/>
                    <a:pt x="55178" y="1903"/>
                    <a:pt x="58603" y="5835"/>
                  </a:cubicBezTo>
                  <a:cubicBezTo>
                    <a:pt x="62028" y="9767"/>
                    <a:pt x="63804" y="14714"/>
                    <a:pt x="63804" y="20803"/>
                  </a:cubicBezTo>
                  <a:cubicBezTo>
                    <a:pt x="63804" y="28160"/>
                    <a:pt x="61647" y="33995"/>
                    <a:pt x="57461" y="38434"/>
                  </a:cubicBezTo>
                  <a:cubicBezTo>
                    <a:pt x="53275" y="42747"/>
                    <a:pt x="47314" y="44904"/>
                    <a:pt x="39703" y="44904"/>
                  </a:cubicBezTo>
                  <a:lnTo>
                    <a:pt x="39322" y="44904"/>
                  </a:lnTo>
                  <a:cubicBezTo>
                    <a:pt x="32473" y="44904"/>
                    <a:pt x="27272" y="43001"/>
                    <a:pt x="23720"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3" name="Freeform: Shape 1045">
              <a:extLst>
                <a:ext uri="{FF2B5EF4-FFF2-40B4-BE49-F238E27FC236}">
                  <a16:creationId xmlns:a16="http://schemas.microsoft.com/office/drawing/2014/main" id="{11A6C9F2-209C-E9AC-0E88-27B5AFB71CA0}"/>
                </a:ext>
              </a:extLst>
            </p:cNvPr>
            <p:cNvSpPr/>
            <p:nvPr/>
          </p:nvSpPr>
          <p:spPr>
            <a:xfrm>
              <a:off x="22053882" y="1844012"/>
              <a:ext cx="132046" cy="188366"/>
            </a:xfrm>
            <a:custGeom>
              <a:avLst/>
              <a:gdLst>
                <a:gd name="connsiteX0" fmla="*/ 27145 w 132046"/>
                <a:gd name="connsiteY0" fmla="*/ 158939 h 188366"/>
                <a:gd name="connsiteX1" fmla="*/ 40971 w 132046"/>
                <a:gd name="connsiteY1" fmla="*/ 167691 h 188366"/>
                <a:gd name="connsiteX2" fmla="*/ 63296 w 132046"/>
                <a:gd name="connsiteY2" fmla="*/ 171623 h 188366"/>
                <a:gd name="connsiteX3" fmla="*/ 90695 w 132046"/>
                <a:gd name="connsiteY3" fmla="*/ 164393 h 188366"/>
                <a:gd name="connsiteX4" fmla="*/ 99448 w 132046"/>
                <a:gd name="connsiteY4" fmla="*/ 144478 h 188366"/>
                <a:gd name="connsiteX5" fmla="*/ 93866 w 132046"/>
                <a:gd name="connsiteY5" fmla="*/ 129130 h 188366"/>
                <a:gd name="connsiteX6" fmla="*/ 78391 w 132046"/>
                <a:gd name="connsiteY6" fmla="*/ 117587 h 188366"/>
                <a:gd name="connsiteX7" fmla="*/ 49851 w 132046"/>
                <a:gd name="connsiteY7" fmla="*/ 105409 h 188366"/>
                <a:gd name="connsiteX8" fmla="*/ 13192 w 132046"/>
                <a:gd name="connsiteY8" fmla="*/ 82704 h 188366"/>
                <a:gd name="connsiteX9" fmla="*/ 1649 w 132046"/>
                <a:gd name="connsiteY9" fmla="*/ 47948 h 188366"/>
                <a:gd name="connsiteX10" fmla="*/ 10275 w 132046"/>
                <a:gd name="connsiteY10" fmla="*/ 22832 h 188366"/>
                <a:gd name="connsiteX11" fmla="*/ 34122 w 132046"/>
                <a:gd name="connsiteY11" fmla="*/ 6089 h 188366"/>
                <a:gd name="connsiteX12" fmla="*/ 67863 w 132046"/>
                <a:gd name="connsiteY12" fmla="*/ 0 h 188366"/>
                <a:gd name="connsiteX13" fmla="*/ 94120 w 132046"/>
                <a:gd name="connsiteY13" fmla="*/ 2283 h 188366"/>
                <a:gd name="connsiteX14" fmla="*/ 112259 w 132046"/>
                <a:gd name="connsiteY14" fmla="*/ 6850 h 188366"/>
                <a:gd name="connsiteX15" fmla="*/ 121392 w 132046"/>
                <a:gd name="connsiteY15" fmla="*/ 9767 h 188366"/>
                <a:gd name="connsiteX16" fmla="*/ 121392 w 132046"/>
                <a:gd name="connsiteY16" fmla="*/ 50231 h 188366"/>
                <a:gd name="connsiteX17" fmla="*/ 101477 w 132046"/>
                <a:gd name="connsiteY17" fmla="*/ 50231 h 188366"/>
                <a:gd name="connsiteX18" fmla="*/ 95008 w 132046"/>
                <a:gd name="connsiteY18" fmla="*/ 26130 h 188366"/>
                <a:gd name="connsiteX19" fmla="*/ 84607 w 132046"/>
                <a:gd name="connsiteY19" fmla="*/ 19407 h 188366"/>
                <a:gd name="connsiteX20" fmla="*/ 65706 w 132046"/>
                <a:gd name="connsiteY20" fmla="*/ 16617 h 188366"/>
                <a:gd name="connsiteX21" fmla="*/ 42113 w 132046"/>
                <a:gd name="connsiteY21" fmla="*/ 23086 h 188366"/>
                <a:gd name="connsiteX22" fmla="*/ 33107 w 132046"/>
                <a:gd name="connsiteY22" fmla="*/ 40718 h 188366"/>
                <a:gd name="connsiteX23" fmla="*/ 37800 w 132046"/>
                <a:gd name="connsiteY23" fmla="*/ 56827 h 188366"/>
                <a:gd name="connsiteX24" fmla="*/ 49724 w 132046"/>
                <a:gd name="connsiteY24" fmla="*/ 67102 h 188366"/>
                <a:gd name="connsiteX25" fmla="*/ 69258 w 132046"/>
                <a:gd name="connsiteY25" fmla="*/ 76235 h 188366"/>
                <a:gd name="connsiteX26" fmla="*/ 75727 w 132046"/>
                <a:gd name="connsiteY26" fmla="*/ 78898 h 188366"/>
                <a:gd name="connsiteX27" fmla="*/ 105409 w 132046"/>
                <a:gd name="connsiteY27" fmla="*/ 92598 h 188366"/>
                <a:gd name="connsiteX28" fmla="*/ 124436 w 132046"/>
                <a:gd name="connsiteY28" fmla="*/ 109722 h 188366"/>
                <a:gd name="connsiteX29" fmla="*/ 132047 w 132046"/>
                <a:gd name="connsiteY29" fmla="*/ 135599 h 188366"/>
                <a:gd name="connsiteX30" fmla="*/ 113274 w 132046"/>
                <a:gd name="connsiteY30" fmla="*/ 174033 h 188366"/>
                <a:gd name="connsiteX31" fmla="*/ 61901 w 132046"/>
                <a:gd name="connsiteY31" fmla="*/ 188367 h 188366"/>
                <a:gd name="connsiteX32" fmla="*/ 28540 w 132046"/>
                <a:gd name="connsiteY32" fmla="*/ 183927 h 188366"/>
                <a:gd name="connsiteX33" fmla="*/ 0 w 132046"/>
                <a:gd name="connsiteY33" fmla="*/ 174921 h 188366"/>
                <a:gd name="connsiteX34" fmla="*/ 0 w 132046"/>
                <a:gd name="connsiteY34" fmla="*/ 133189 h 188366"/>
                <a:gd name="connsiteX35" fmla="*/ 21183 w 132046"/>
                <a:gd name="connsiteY35" fmla="*/ 133189 h 188366"/>
                <a:gd name="connsiteX36" fmla="*/ 27145 w 132046"/>
                <a:gd name="connsiteY36" fmla="*/ 158939 h 188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2046" h="188366">
                  <a:moveTo>
                    <a:pt x="27145" y="158939"/>
                  </a:moveTo>
                  <a:cubicBezTo>
                    <a:pt x="29301" y="162237"/>
                    <a:pt x="33995" y="165154"/>
                    <a:pt x="40971" y="167691"/>
                  </a:cubicBezTo>
                  <a:cubicBezTo>
                    <a:pt x="48075" y="170355"/>
                    <a:pt x="55432" y="171623"/>
                    <a:pt x="63296" y="171623"/>
                  </a:cubicBezTo>
                  <a:cubicBezTo>
                    <a:pt x="75727" y="171623"/>
                    <a:pt x="84860" y="169213"/>
                    <a:pt x="90695" y="164393"/>
                  </a:cubicBezTo>
                  <a:cubicBezTo>
                    <a:pt x="96530" y="159573"/>
                    <a:pt x="99448" y="152977"/>
                    <a:pt x="99448" y="144478"/>
                  </a:cubicBezTo>
                  <a:cubicBezTo>
                    <a:pt x="99448" y="138643"/>
                    <a:pt x="97545" y="133442"/>
                    <a:pt x="93866" y="129130"/>
                  </a:cubicBezTo>
                  <a:cubicBezTo>
                    <a:pt x="90188" y="124817"/>
                    <a:pt x="84987" y="120885"/>
                    <a:pt x="78391" y="117587"/>
                  </a:cubicBezTo>
                  <a:cubicBezTo>
                    <a:pt x="71795" y="114162"/>
                    <a:pt x="62281" y="110103"/>
                    <a:pt x="49851" y="105409"/>
                  </a:cubicBezTo>
                  <a:cubicBezTo>
                    <a:pt x="33107" y="99067"/>
                    <a:pt x="20930" y="91583"/>
                    <a:pt x="13192" y="82704"/>
                  </a:cubicBezTo>
                  <a:cubicBezTo>
                    <a:pt x="5454" y="73951"/>
                    <a:pt x="1649" y="62282"/>
                    <a:pt x="1649" y="47948"/>
                  </a:cubicBezTo>
                  <a:cubicBezTo>
                    <a:pt x="1649" y="38434"/>
                    <a:pt x="4566" y="30063"/>
                    <a:pt x="10275" y="22832"/>
                  </a:cubicBezTo>
                  <a:cubicBezTo>
                    <a:pt x="15983" y="15602"/>
                    <a:pt x="23974" y="10021"/>
                    <a:pt x="34122" y="6089"/>
                  </a:cubicBezTo>
                  <a:cubicBezTo>
                    <a:pt x="44269" y="2030"/>
                    <a:pt x="55432" y="0"/>
                    <a:pt x="67863" y="0"/>
                  </a:cubicBezTo>
                  <a:cubicBezTo>
                    <a:pt x="77884" y="0"/>
                    <a:pt x="86636" y="761"/>
                    <a:pt x="94120" y="2283"/>
                  </a:cubicBezTo>
                  <a:cubicBezTo>
                    <a:pt x="101604" y="3805"/>
                    <a:pt x="107692" y="5328"/>
                    <a:pt x="112259" y="6850"/>
                  </a:cubicBezTo>
                  <a:cubicBezTo>
                    <a:pt x="116825" y="8372"/>
                    <a:pt x="119870" y="9387"/>
                    <a:pt x="121392" y="9767"/>
                  </a:cubicBezTo>
                  <a:lnTo>
                    <a:pt x="121392" y="50231"/>
                  </a:lnTo>
                  <a:lnTo>
                    <a:pt x="101477" y="50231"/>
                  </a:lnTo>
                  <a:lnTo>
                    <a:pt x="95008" y="26130"/>
                  </a:lnTo>
                  <a:cubicBezTo>
                    <a:pt x="93739" y="23467"/>
                    <a:pt x="90188" y="21310"/>
                    <a:pt x="84607" y="19407"/>
                  </a:cubicBezTo>
                  <a:cubicBezTo>
                    <a:pt x="79025" y="17505"/>
                    <a:pt x="72683" y="16617"/>
                    <a:pt x="65706" y="16617"/>
                  </a:cubicBezTo>
                  <a:cubicBezTo>
                    <a:pt x="55939" y="16617"/>
                    <a:pt x="48075" y="18773"/>
                    <a:pt x="42113" y="23086"/>
                  </a:cubicBezTo>
                  <a:cubicBezTo>
                    <a:pt x="36151" y="27399"/>
                    <a:pt x="33107" y="33361"/>
                    <a:pt x="33107" y="40718"/>
                  </a:cubicBezTo>
                  <a:cubicBezTo>
                    <a:pt x="33107" y="47187"/>
                    <a:pt x="34629" y="52641"/>
                    <a:pt x="37800" y="56827"/>
                  </a:cubicBezTo>
                  <a:cubicBezTo>
                    <a:pt x="40971" y="61013"/>
                    <a:pt x="44904" y="64438"/>
                    <a:pt x="49724" y="67102"/>
                  </a:cubicBezTo>
                  <a:cubicBezTo>
                    <a:pt x="54544" y="69766"/>
                    <a:pt x="61013" y="72810"/>
                    <a:pt x="69258" y="76235"/>
                  </a:cubicBezTo>
                  <a:lnTo>
                    <a:pt x="75727" y="78898"/>
                  </a:lnTo>
                  <a:cubicBezTo>
                    <a:pt x="87904" y="83719"/>
                    <a:pt x="97798" y="88285"/>
                    <a:pt x="105409" y="92598"/>
                  </a:cubicBezTo>
                  <a:cubicBezTo>
                    <a:pt x="113020" y="96911"/>
                    <a:pt x="119362" y="102619"/>
                    <a:pt x="124436" y="109722"/>
                  </a:cubicBezTo>
                  <a:cubicBezTo>
                    <a:pt x="129510" y="116826"/>
                    <a:pt x="132047" y="125451"/>
                    <a:pt x="132047" y="135599"/>
                  </a:cubicBezTo>
                  <a:cubicBezTo>
                    <a:pt x="132047" y="151708"/>
                    <a:pt x="125832" y="164520"/>
                    <a:pt x="113274" y="174033"/>
                  </a:cubicBezTo>
                  <a:cubicBezTo>
                    <a:pt x="100716" y="183547"/>
                    <a:pt x="83719" y="188367"/>
                    <a:pt x="61901" y="188367"/>
                  </a:cubicBezTo>
                  <a:cubicBezTo>
                    <a:pt x="51246" y="188367"/>
                    <a:pt x="40083" y="186845"/>
                    <a:pt x="28540" y="183927"/>
                  </a:cubicBezTo>
                  <a:cubicBezTo>
                    <a:pt x="16870" y="181010"/>
                    <a:pt x="7357" y="177966"/>
                    <a:pt x="0" y="174921"/>
                  </a:cubicBezTo>
                  <a:lnTo>
                    <a:pt x="0" y="133189"/>
                  </a:lnTo>
                  <a:lnTo>
                    <a:pt x="21183" y="133189"/>
                  </a:lnTo>
                  <a:lnTo>
                    <a:pt x="27145" y="158939"/>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4" name="Freeform: Shape 1046">
              <a:extLst>
                <a:ext uri="{FF2B5EF4-FFF2-40B4-BE49-F238E27FC236}">
                  <a16:creationId xmlns:a16="http://schemas.microsoft.com/office/drawing/2014/main" id="{D95ABBC0-C687-58DD-9053-DE48F16CDCD1}"/>
                </a:ext>
              </a:extLst>
            </p:cNvPr>
            <p:cNvSpPr/>
            <p:nvPr/>
          </p:nvSpPr>
          <p:spPr>
            <a:xfrm>
              <a:off x="22211549" y="1843251"/>
              <a:ext cx="142705" cy="189381"/>
            </a:xfrm>
            <a:custGeom>
              <a:avLst/>
              <a:gdLst>
                <a:gd name="connsiteX0" fmla="*/ 10405 w 142705"/>
                <a:gd name="connsiteY0" fmla="*/ 47567 h 189381"/>
                <a:gd name="connsiteX1" fmla="*/ 41736 w 142705"/>
                <a:gd name="connsiteY1" fmla="*/ 12812 h 189381"/>
                <a:gd name="connsiteX2" fmla="*/ 91460 w 142705"/>
                <a:gd name="connsiteY2" fmla="*/ 0 h 189381"/>
                <a:gd name="connsiteX3" fmla="*/ 115560 w 142705"/>
                <a:gd name="connsiteY3" fmla="*/ 2664 h 189381"/>
                <a:gd name="connsiteX4" fmla="*/ 139661 w 142705"/>
                <a:gd name="connsiteY4" fmla="*/ 9767 h 189381"/>
                <a:gd name="connsiteX5" fmla="*/ 138393 w 142705"/>
                <a:gd name="connsiteY5" fmla="*/ 59998 h 189381"/>
                <a:gd name="connsiteX6" fmla="*/ 117209 w 142705"/>
                <a:gd name="connsiteY6" fmla="*/ 59998 h 189381"/>
                <a:gd name="connsiteX7" fmla="*/ 110106 w 142705"/>
                <a:gd name="connsiteY7" fmla="*/ 26765 h 189381"/>
                <a:gd name="connsiteX8" fmla="*/ 85371 w 142705"/>
                <a:gd name="connsiteY8" fmla="*/ 17632 h 189381"/>
                <a:gd name="connsiteX9" fmla="*/ 49347 w 142705"/>
                <a:gd name="connsiteY9" fmla="*/ 36024 h 189381"/>
                <a:gd name="connsiteX10" fmla="*/ 36155 w 142705"/>
                <a:gd name="connsiteY10" fmla="*/ 88285 h 189381"/>
                <a:gd name="connsiteX11" fmla="*/ 50996 w 142705"/>
                <a:gd name="connsiteY11" fmla="*/ 146761 h 189381"/>
                <a:gd name="connsiteX12" fmla="*/ 89557 w 142705"/>
                <a:gd name="connsiteY12" fmla="*/ 166803 h 189381"/>
                <a:gd name="connsiteX13" fmla="*/ 115434 w 142705"/>
                <a:gd name="connsiteY13" fmla="*/ 162617 h 189381"/>
                <a:gd name="connsiteX14" fmla="*/ 136490 w 142705"/>
                <a:gd name="connsiteY14" fmla="*/ 152469 h 189381"/>
                <a:gd name="connsiteX15" fmla="*/ 142705 w 142705"/>
                <a:gd name="connsiteY15" fmla="*/ 165535 h 189381"/>
                <a:gd name="connsiteX16" fmla="*/ 116829 w 142705"/>
                <a:gd name="connsiteY16" fmla="*/ 182025 h 189381"/>
                <a:gd name="connsiteX17" fmla="*/ 82073 w 142705"/>
                <a:gd name="connsiteY17" fmla="*/ 189382 h 189381"/>
                <a:gd name="connsiteX18" fmla="*/ 36916 w 142705"/>
                <a:gd name="connsiteY18" fmla="*/ 177331 h 189381"/>
                <a:gd name="connsiteX19" fmla="*/ 9263 w 142705"/>
                <a:gd name="connsiteY19" fmla="*/ 144224 h 189381"/>
                <a:gd name="connsiteX20" fmla="*/ 3 w 142705"/>
                <a:gd name="connsiteY20" fmla="*/ 96530 h 189381"/>
                <a:gd name="connsiteX21" fmla="*/ 10405 w 142705"/>
                <a:gd name="connsiteY21" fmla="*/ 47567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2705" h="189381">
                  <a:moveTo>
                    <a:pt x="10405" y="47567"/>
                  </a:moveTo>
                  <a:cubicBezTo>
                    <a:pt x="17508" y="32980"/>
                    <a:pt x="27909" y="21437"/>
                    <a:pt x="41736" y="12812"/>
                  </a:cubicBezTo>
                  <a:cubicBezTo>
                    <a:pt x="55562" y="4186"/>
                    <a:pt x="72052" y="0"/>
                    <a:pt x="91460" y="0"/>
                  </a:cubicBezTo>
                  <a:cubicBezTo>
                    <a:pt x="100846" y="0"/>
                    <a:pt x="108838" y="888"/>
                    <a:pt x="115560" y="2664"/>
                  </a:cubicBezTo>
                  <a:cubicBezTo>
                    <a:pt x="122283" y="4440"/>
                    <a:pt x="130275" y="6850"/>
                    <a:pt x="139661" y="9767"/>
                  </a:cubicBezTo>
                  <a:lnTo>
                    <a:pt x="138393" y="59998"/>
                  </a:lnTo>
                  <a:lnTo>
                    <a:pt x="117209" y="59998"/>
                  </a:lnTo>
                  <a:lnTo>
                    <a:pt x="110106" y="26765"/>
                  </a:lnTo>
                  <a:cubicBezTo>
                    <a:pt x="108838" y="20676"/>
                    <a:pt x="100593" y="17632"/>
                    <a:pt x="85371" y="17632"/>
                  </a:cubicBezTo>
                  <a:cubicBezTo>
                    <a:pt x="70149" y="17632"/>
                    <a:pt x="58099" y="23720"/>
                    <a:pt x="49347" y="36024"/>
                  </a:cubicBezTo>
                  <a:cubicBezTo>
                    <a:pt x="40594" y="48329"/>
                    <a:pt x="36155" y="65706"/>
                    <a:pt x="36155" y="88285"/>
                  </a:cubicBezTo>
                  <a:cubicBezTo>
                    <a:pt x="36155" y="113908"/>
                    <a:pt x="41102" y="133442"/>
                    <a:pt x="50996" y="146761"/>
                  </a:cubicBezTo>
                  <a:cubicBezTo>
                    <a:pt x="60890" y="160080"/>
                    <a:pt x="73701" y="166803"/>
                    <a:pt x="89557" y="166803"/>
                  </a:cubicBezTo>
                  <a:cubicBezTo>
                    <a:pt x="98690" y="166803"/>
                    <a:pt x="107315" y="165408"/>
                    <a:pt x="115434" y="162617"/>
                  </a:cubicBezTo>
                  <a:cubicBezTo>
                    <a:pt x="123552" y="159827"/>
                    <a:pt x="130528" y="156402"/>
                    <a:pt x="136490" y="152469"/>
                  </a:cubicBezTo>
                  <a:lnTo>
                    <a:pt x="142705" y="165535"/>
                  </a:lnTo>
                  <a:cubicBezTo>
                    <a:pt x="136870" y="171623"/>
                    <a:pt x="128245" y="177078"/>
                    <a:pt x="116829" y="182025"/>
                  </a:cubicBezTo>
                  <a:cubicBezTo>
                    <a:pt x="105413" y="186845"/>
                    <a:pt x="93870" y="189382"/>
                    <a:pt x="82073" y="189382"/>
                  </a:cubicBezTo>
                  <a:cubicBezTo>
                    <a:pt x="64188" y="189382"/>
                    <a:pt x="49220" y="185323"/>
                    <a:pt x="36916" y="177331"/>
                  </a:cubicBezTo>
                  <a:cubicBezTo>
                    <a:pt x="24612" y="169340"/>
                    <a:pt x="15352" y="158304"/>
                    <a:pt x="9263" y="144224"/>
                  </a:cubicBezTo>
                  <a:cubicBezTo>
                    <a:pt x="3048" y="130144"/>
                    <a:pt x="3" y="114289"/>
                    <a:pt x="3" y="96530"/>
                  </a:cubicBezTo>
                  <a:cubicBezTo>
                    <a:pt x="-123" y="78391"/>
                    <a:pt x="3428" y="62155"/>
                    <a:pt x="10405" y="47567"/>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5" name="Freeform: Shape 1047">
              <a:extLst>
                <a:ext uri="{FF2B5EF4-FFF2-40B4-BE49-F238E27FC236}">
                  <a16:creationId xmlns:a16="http://schemas.microsoft.com/office/drawing/2014/main" id="{37A775E4-A209-7DFF-BCCB-351552E453A8}"/>
                </a:ext>
              </a:extLst>
            </p:cNvPr>
            <p:cNvSpPr/>
            <p:nvPr/>
          </p:nvSpPr>
          <p:spPr>
            <a:xfrm>
              <a:off x="22379497" y="1844139"/>
              <a:ext cx="183166" cy="188367"/>
            </a:xfrm>
            <a:custGeom>
              <a:avLst/>
              <a:gdLst>
                <a:gd name="connsiteX0" fmla="*/ 137755 w 183166"/>
                <a:gd name="connsiteY0" fmla="*/ 184181 h 188367"/>
                <a:gd name="connsiteX1" fmla="*/ 133316 w 183166"/>
                <a:gd name="connsiteY1" fmla="*/ 172384 h 188367"/>
                <a:gd name="connsiteX2" fmla="*/ 133316 w 183166"/>
                <a:gd name="connsiteY2" fmla="*/ 161349 h 188367"/>
                <a:gd name="connsiteX3" fmla="*/ 106424 w 183166"/>
                <a:gd name="connsiteY3" fmla="*/ 180249 h 188367"/>
                <a:gd name="connsiteX4" fmla="*/ 73951 w 183166"/>
                <a:gd name="connsiteY4" fmla="*/ 188367 h 188367"/>
                <a:gd name="connsiteX5" fmla="*/ 30951 w 183166"/>
                <a:gd name="connsiteY5" fmla="*/ 172004 h 188367"/>
                <a:gd name="connsiteX6" fmla="*/ 18266 w 183166"/>
                <a:gd name="connsiteY6" fmla="*/ 118221 h 188367"/>
                <a:gd name="connsiteX7" fmla="*/ 18266 w 183166"/>
                <a:gd name="connsiteY7" fmla="*/ 23720 h 188367"/>
                <a:gd name="connsiteX8" fmla="*/ 0 w 183166"/>
                <a:gd name="connsiteY8" fmla="*/ 18520 h 188367"/>
                <a:gd name="connsiteX9" fmla="*/ 0 w 183166"/>
                <a:gd name="connsiteY9" fmla="*/ 4186 h 188367"/>
                <a:gd name="connsiteX10" fmla="*/ 45665 w 183166"/>
                <a:gd name="connsiteY10" fmla="*/ 0 h 188367"/>
                <a:gd name="connsiteX11" fmla="*/ 46045 w 183166"/>
                <a:gd name="connsiteY11" fmla="*/ 0 h 188367"/>
                <a:gd name="connsiteX12" fmla="*/ 52261 w 183166"/>
                <a:gd name="connsiteY12" fmla="*/ 3932 h 188367"/>
                <a:gd name="connsiteX13" fmla="*/ 52261 w 183166"/>
                <a:gd name="connsiteY13" fmla="*/ 115684 h 188367"/>
                <a:gd name="connsiteX14" fmla="*/ 55051 w 183166"/>
                <a:gd name="connsiteY14" fmla="*/ 145239 h 188367"/>
                <a:gd name="connsiteX15" fmla="*/ 64819 w 183166"/>
                <a:gd name="connsiteY15" fmla="*/ 160841 h 188367"/>
                <a:gd name="connsiteX16" fmla="*/ 85241 w 183166"/>
                <a:gd name="connsiteY16" fmla="*/ 165915 h 188367"/>
                <a:gd name="connsiteX17" fmla="*/ 109722 w 183166"/>
                <a:gd name="connsiteY17" fmla="*/ 160334 h 188367"/>
                <a:gd name="connsiteX18" fmla="*/ 129637 w 183166"/>
                <a:gd name="connsiteY18" fmla="*/ 147269 h 188367"/>
                <a:gd name="connsiteX19" fmla="*/ 129637 w 183166"/>
                <a:gd name="connsiteY19" fmla="*/ 23720 h 188367"/>
                <a:gd name="connsiteX20" fmla="*/ 106170 w 183166"/>
                <a:gd name="connsiteY20" fmla="*/ 18520 h 188367"/>
                <a:gd name="connsiteX21" fmla="*/ 106170 w 183166"/>
                <a:gd name="connsiteY21" fmla="*/ 4186 h 188367"/>
                <a:gd name="connsiteX22" fmla="*/ 155767 w 183166"/>
                <a:gd name="connsiteY22" fmla="*/ 0 h 188367"/>
                <a:gd name="connsiteX23" fmla="*/ 156148 w 183166"/>
                <a:gd name="connsiteY23" fmla="*/ 0 h 188367"/>
                <a:gd name="connsiteX24" fmla="*/ 163632 w 183166"/>
                <a:gd name="connsiteY24" fmla="*/ 3932 h 188367"/>
                <a:gd name="connsiteX25" fmla="*/ 163632 w 183166"/>
                <a:gd name="connsiteY25" fmla="*/ 168198 h 188367"/>
                <a:gd name="connsiteX26" fmla="*/ 183166 w 183166"/>
                <a:gd name="connsiteY26" fmla="*/ 168198 h 188367"/>
                <a:gd name="connsiteX27" fmla="*/ 182786 w 183166"/>
                <a:gd name="connsiteY27" fmla="*/ 182913 h 188367"/>
                <a:gd name="connsiteX28" fmla="*/ 166930 w 183166"/>
                <a:gd name="connsiteY28" fmla="*/ 186464 h 188367"/>
                <a:gd name="connsiteX29" fmla="*/ 151455 w 183166"/>
                <a:gd name="connsiteY29" fmla="*/ 187733 h 188367"/>
                <a:gd name="connsiteX30" fmla="*/ 137755 w 183166"/>
                <a:gd name="connsiteY30" fmla="*/ 184181 h 18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3166" h="188367">
                  <a:moveTo>
                    <a:pt x="137755" y="184181"/>
                  </a:moveTo>
                  <a:cubicBezTo>
                    <a:pt x="134838" y="181771"/>
                    <a:pt x="133316" y="177839"/>
                    <a:pt x="133316" y="172384"/>
                  </a:cubicBezTo>
                  <a:lnTo>
                    <a:pt x="133316" y="161349"/>
                  </a:lnTo>
                  <a:cubicBezTo>
                    <a:pt x="126085" y="168579"/>
                    <a:pt x="117206" y="174794"/>
                    <a:pt x="106424" y="180249"/>
                  </a:cubicBezTo>
                  <a:cubicBezTo>
                    <a:pt x="95642" y="185703"/>
                    <a:pt x="84860" y="188367"/>
                    <a:pt x="73951" y="188367"/>
                  </a:cubicBezTo>
                  <a:cubicBezTo>
                    <a:pt x="53783" y="188367"/>
                    <a:pt x="39449" y="182913"/>
                    <a:pt x="30951" y="172004"/>
                  </a:cubicBezTo>
                  <a:cubicBezTo>
                    <a:pt x="22452" y="161095"/>
                    <a:pt x="18266" y="143210"/>
                    <a:pt x="18266" y="118221"/>
                  </a:cubicBezTo>
                  <a:lnTo>
                    <a:pt x="18266" y="23720"/>
                  </a:lnTo>
                  <a:lnTo>
                    <a:pt x="0" y="18520"/>
                  </a:lnTo>
                  <a:lnTo>
                    <a:pt x="0" y="4186"/>
                  </a:lnTo>
                  <a:lnTo>
                    <a:pt x="45665" y="0"/>
                  </a:lnTo>
                  <a:lnTo>
                    <a:pt x="46045" y="0"/>
                  </a:lnTo>
                  <a:lnTo>
                    <a:pt x="52261" y="3932"/>
                  </a:lnTo>
                  <a:lnTo>
                    <a:pt x="52261" y="115684"/>
                  </a:lnTo>
                  <a:cubicBezTo>
                    <a:pt x="52261" y="128242"/>
                    <a:pt x="53149" y="138136"/>
                    <a:pt x="55051" y="145239"/>
                  </a:cubicBezTo>
                  <a:cubicBezTo>
                    <a:pt x="56954" y="152343"/>
                    <a:pt x="60125" y="157543"/>
                    <a:pt x="64819" y="160841"/>
                  </a:cubicBezTo>
                  <a:cubicBezTo>
                    <a:pt x="69512" y="164266"/>
                    <a:pt x="76235" y="165915"/>
                    <a:pt x="85241" y="165915"/>
                  </a:cubicBezTo>
                  <a:cubicBezTo>
                    <a:pt x="93866" y="165915"/>
                    <a:pt x="102111" y="164012"/>
                    <a:pt x="109722" y="160334"/>
                  </a:cubicBezTo>
                  <a:cubicBezTo>
                    <a:pt x="117333" y="156655"/>
                    <a:pt x="123929" y="152343"/>
                    <a:pt x="129637" y="147269"/>
                  </a:cubicBezTo>
                  <a:lnTo>
                    <a:pt x="129637" y="23720"/>
                  </a:lnTo>
                  <a:lnTo>
                    <a:pt x="106170" y="18520"/>
                  </a:lnTo>
                  <a:lnTo>
                    <a:pt x="106170" y="4186"/>
                  </a:lnTo>
                  <a:lnTo>
                    <a:pt x="155767" y="0"/>
                  </a:lnTo>
                  <a:lnTo>
                    <a:pt x="156148" y="0"/>
                  </a:lnTo>
                  <a:lnTo>
                    <a:pt x="163632" y="3932"/>
                  </a:lnTo>
                  <a:lnTo>
                    <a:pt x="163632" y="168198"/>
                  </a:lnTo>
                  <a:lnTo>
                    <a:pt x="183166" y="168198"/>
                  </a:lnTo>
                  <a:lnTo>
                    <a:pt x="182786" y="182913"/>
                  </a:lnTo>
                  <a:cubicBezTo>
                    <a:pt x="176697" y="184435"/>
                    <a:pt x="171496" y="185576"/>
                    <a:pt x="166930" y="186464"/>
                  </a:cubicBezTo>
                  <a:cubicBezTo>
                    <a:pt x="162490" y="187352"/>
                    <a:pt x="157289" y="187733"/>
                    <a:pt x="151455" y="187733"/>
                  </a:cubicBezTo>
                  <a:cubicBezTo>
                    <a:pt x="145239" y="187733"/>
                    <a:pt x="140673" y="186591"/>
                    <a:pt x="137755" y="184181"/>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6" name="Freeform: Shape 1048">
              <a:extLst>
                <a:ext uri="{FF2B5EF4-FFF2-40B4-BE49-F238E27FC236}">
                  <a16:creationId xmlns:a16="http://schemas.microsoft.com/office/drawing/2014/main" id="{4955247D-1005-4CF5-16A6-10E3F2A1B1A5}"/>
                </a:ext>
              </a:extLst>
            </p:cNvPr>
            <p:cNvSpPr/>
            <p:nvPr/>
          </p:nvSpPr>
          <p:spPr>
            <a:xfrm>
              <a:off x="22589174" y="1843124"/>
              <a:ext cx="127226" cy="185830"/>
            </a:xfrm>
            <a:custGeom>
              <a:avLst/>
              <a:gdLst>
                <a:gd name="connsiteX0" fmla="*/ 0 w 127226"/>
                <a:gd name="connsiteY0" fmla="*/ 169847 h 185830"/>
                <a:gd name="connsiteX1" fmla="*/ 24481 w 127226"/>
                <a:gd name="connsiteY1" fmla="*/ 167945 h 185830"/>
                <a:gd name="connsiteX2" fmla="*/ 24481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79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79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0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847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0" y="169847"/>
                  </a:moveTo>
                  <a:lnTo>
                    <a:pt x="24481" y="167945"/>
                  </a:lnTo>
                  <a:lnTo>
                    <a:pt x="24481"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79" y="23467"/>
                  </a:cubicBezTo>
                  <a:cubicBezTo>
                    <a:pt x="71288" y="17632"/>
                    <a:pt x="78518" y="12177"/>
                    <a:pt x="87397" y="7357"/>
                  </a:cubicBezTo>
                  <a:cubicBezTo>
                    <a:pt x="96276" y="2537"/>
                    <a:pt x="105917" y="0"/>
                    <a:pt x="116445" y="0"/>
                  </a:cubicBezTo>
                  <a:cubicBezTo>
                    <a:pt x="120758" y="0"/>
                    <a:pt x="124309" y="507"/>
                    <a:pt x="127227" y="1649"/>
                  </a:cubicBezTo>
                  <a:lnTo>
                    <a:pt x="127227" y="38181"/>
                  </a:lnTo>
                  <a:cubicBezTo>
                    <a:pt x="125705" y="37166"/>
                    <a:pt x="123295" y="36024"/>
                    <a:pt x="119870" y="35136"/>
                  </a:cubicBezTo>
                  <a:cubicBezTo>
                    <a:pt x="116445" y="34122"/>
                    <a:pt x="112766" y="33614"/>
                    <a:pt x="108580"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7" name="Freeform: Shape 1049">
              <a:extLst>
                <a:ext uri="{FF2B5EF4-FFF2-40B4-BE49-F238E27FC236}">
                  <a16:creationId xmlns:a16="http://schemas.microsoft.com/office/drawing/2014/main" id="{C0060602-9FF1-B26D-1981-71C3FB475ED6}"/>
                </a:ext>
              </a:extLst>
            </p:cNvPr>
            <p:cNvSpPr/>
            <p:nvPr/>
          </p:nvSpPr>
          <p:spPr>
            <a:xfrm>
              <a:off x="22736823" y="177056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721 w 86382"/>
                <a:gd name="connsiteY13" fmla="*/ 39069 h 258513"/>
                <a:gd name="connsiteX14" fmla="*/ 18520 w 86382"/>
                <a:gd name="connsiteY14" fmla="*/ 24101 h 258513"/>
                <a:gd name="connsiteX15" fmla="*/ 24862 w 86382"/>
                <a:gd name="connsiteY15" fmla="*/ 6850 h 258513"/>
                <a:gd name="connsiteX16" fmla="*/ 42367 w 86382"/>
                <a:gd name="connsiteY16" fmla="*/ 0 h 258513"/>
                <a:gd name="connsiteX17" fmla="*/ 58603 w 86382"/>
                <a:gd name="connsiteY17" fmla="*/ 5835 h 258513"/>
                <a:gd name="connsiteX18" fmla="*/ 63804 w 86382"/>
                <a:gd name="connsiteY18" fmla="*/ 20803 h 258513"/>
                <a:gd name="connsiteX19" fmla="*/ 57461 w 86382"/>
                <a:gd name="connsiteY19" fmla="*/ 38434 h 258513"/>
                <a:gd name="connsiteX20" fmla="*/ 39703 w 86382"/>
                <a:gd name="connsiteY20" fmla="*/ 44904 h 258513"/>
                <a:gd name="connsiteX21" fmla="*/ 39322 w 86382"/>
                <a:gd name="connsiteY21" fmla="*/ 44904 h 258513"/>
                <a:gd name="connsiteX22" fmla="*/ 23721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721" y="39069"/>
                  </a:moveTo>
                  <a:cubicBezTo>
                    <a:pt x="20296" y="35136"/>
                    <a:pt x="18520" y="30189"/>
                    <a:pt x="18520" y="24101"/>
                  </a:cubicBezTo>
                  <a:cubicBezTo>
                    <a:pt x="18520" y="17124"/>
                    <a:pt x="20676" y="11416"/>
                    <a:pt x="24862" y="6850"/>
                  </a:cubicBezTo>
                  <a:cubicBezTo>
                    <a:pt x="29048" y="2283"/>
                    <a:pt x="34883" y="0"/>
                    <a:pt x="42367" y="0"/>
                  </a:cubicBezTo>
                  <a:cubicBezTo>
                    <a:pt x="49724" y="0"/>
                    <a:pt x="55178" y="1903"/>
                    <a:pt x="58603" y="5835"/>
                  </a:cubicBezTo>
                  <a:cubicBezTo>
                    <a:pt x="62028" y="9767"/>
                    <a:pt x="63804" y="14714"/>
                    <a:pt x="63804" y="20803"/>
                  </a:cubicBezTo>
                  <a:cubicBezTo>
                    <a:pt x="63804" y="28160"/>
                    <a:pt x="61648" y="33995"/>
                    <a:pt x="57461" y="38434"/>
                  </a:cubicBezTo>
                  <a:cubicBezTo>
                    <a:pt x="53276" y="42747"/>
                    <a:pt x="47314" y="44904"/>
                    <a:pt x="39703" y="44904"/>
                  </a:cubicBezTo>
                  <a:lnTo>
                    <a:pt x="39322" y="44904"/>
                  </a:lnTo>
                  <a:cubicBezTo>
                    <a:pt x="32473" y="44904"/>
                    <a:pt x="27145" y="43001"/>
                    <a:pt x="23721"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8" name="Freeform: Shape 1050">
              <a:extLst>
                <a:ext uri="{FF2B5EF4-FFF2-40B4-BE49-F238E27FC236}">
                  <a16:creationId xmlns:a16="http://schemas.microsoft.com/office/drawing/2014/main" id="{F61BD176-8DE0-F1D1-4D91-647ED44FED68}"/>
                </a:ext>
              </a:extLst>
            </p:cNvPr>
            <p:cNvSpPr/>
            <p:nvPr/>
          </p:nvSpPr>
          <p:spPr>
            <a:xfrm>
              <a:off x="22843628" y="1762196"/>
              <a:ext cx="88031" cy="266884"/>
            </a:xfrm>
            <a:custGeom>
              <a:avLst/>
              <a:gdLst>
                <a:gd name="connsiteX0" fmla="*/ 26384 w 88031"/>
                <a:gd name="connsiteY0" fmla="*/ 23720 h 266884"/>
                <a:gd name="connsiteX1" fmla="*/ 0 w 88031"/>
                <a:gd name="connsiteY1" fmla="*/ 20169 h 266884"/>
                <a:gd name="connsiteX2" fmla="*/ 0 w 88031"/>
                <a:gd name="connsiteY2" fmla="*/ 6215 h 266884"/>
                <a:gd name="connsiteX3" fmla="*/ 52514 w 88031"/>
                <a:gd name="connsiteY3" fmla="*/ 0 h 266884"/>
                <a:gd name="connsiteX4" fmla="*/ 53149 w 88031"/>
                <a:gd name="connsiteY4" fmla="*/ 0 h 266884"/>
                <a:gd name="connsiteX5" fmla="*/ 60379 w 88031"/>
                <a:gd name="connsiteY5" fmla="*/ 4820 h 266884"/>
                <a:gd name="connsiteX6" fmla="*/ 60379 w 88031"/>
                <a:gd name="connsiteY6" fmla="*/ 248239 h 266884"/>
                <a:gd name="connsiteX7" fmla="*/ 88031 w 88031"/>
                <a:gd name="connsiteY7" fmla="*/ 250902 h 266884"/>
                <a:gd name="connsiteX8" fmla="*/ 88031 w 88031"/>
                <a:gd name="connsiteY8" fmla="*/ 266885 h 266884"/>
                <a:gd name="connsiteX9" fmla="*/ 0 w 88031"/>
                <a:gd name="connsiteY9" fmla="*/ 266885 h 266884"/>
                <a:gd name="connsiteX10" fmla="*/ 0 w 88031"/>
                <a:gd name="connsiteY10" fmla="*/ 250902 h 266884"/>
                <a:gd name="connsiteX11" fmla="*/ 26384 w 88031"/>
                <a:gd name="connsiteY11" fmla="*/ 247985 h 266884"/>
                <a:gd name="connsiteX12" fmla="*/ 26384 w 88031"/>
                <a:gd name="connsiteY12" fmla="*/ 23720 h 26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031" h="266884">
                  <a:moveTo>
                    <a:pt x="26384" y="23720"/>
                  </a:moveTo>
                  <a:lnTo>
                    <a:pt x="0" y="20169"/>
                  </a:lnTo>
                  <a:lnTo>
                    <a:pt x="0" y="6215"/>
                  </a:lnTo>
                  <a:lnTo>
                    <a:pt x="52514" y="0"/>
                  </a:lnTo>
                  <a:lnTo>
                    <a:pt x="53149" y="0"/>
                  </a:lnTo>
                  <a:lnTo>
                    <a:pt x="60379" y="4820"/>
                  </a:lnTo>
                  <a:lnTo>
                    <a:pt x="60379" y="248239"/>
                  </a:lnTo>
                  <a:lnTo>
                    <a:pt x="88031" y="250902"/>
                  </a:lnTo>
                  <a:lnTo>
                    <a:pt x="88031" y="266885"/>
                  </a:lnTo>
                  <a:lnTo>
                    <a:pt x="0" y="266885"/>
                  </a:lnTo>
                  <a:lnTo>
                    <a:pt x="0" y="250902"/>
                  </a:lnTo>
                  <a:lnTo>
                    <a:pt x="26384" y="247985"/>
                  </a:lnTo>
                  <a:lnTo>
                    <a:pt x="26384" y="23720"/>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9" name="Freeform: Shape 1051">
              <a:extLst>
                <a:ext uri="{FF2B5EF4-FFF2-40B4-BE49-F238E27FC236}">
                  <a16:creationId xmlns:a16="http://schemas.microsoft.com/office/drawing/2014/main" id="{D861821C-955E-5123-5BF7-F9D078174BCE}"/>
                </a:ext>
              </a:extLst>
            </p:cNvPr>
            <p:cNvSpPr/>
            <p:nvPr/>
          </p:nvSpPr>
          <p:spPr>
            <a:xfrm>
              <a:off x="22954869" y="1843251"/>
              <a:ext cx="168454" cy="189381"/>
            </a:xfrm>
            <a:custGeom>
              <a:avLst/>
              <a:gdLst>
                <a:gd name="connsiteX0" fmla="*/ 12053 w 168454"/>
                <a:gd name="connsiteY0" fmla="*/ 44016 h 189381"/>
                <a:gd name="connsiteX1" fmla="*/ 43765 w 168454"/>
                <a:gd name="connsiteY1" fmla="*/ 11289 h 189381"/>
                <a:gd name="connsiteX2" fmla="*/ 86005 w 168454"/>
                <a:gd name="connsiteY2" fmla="*/ 0 h 189381"/>
                <a:gd name="connsiteX3" fmla="*/ 147779 w 168454"/>
                <a:gd name="connsiteY3" fmla="*/ 26130 h 189381"/>
                <a:gd name="connsiteX4" fmla="*/ 168455 w 168454"/>
                <a:gd name="connsiteY4" fmla="*/ 94627 h 189381"/>
                <a:gd name="connsiteX5" fmla="*/ 156405 w 168454"/>
                <a:gd name="connsiteY5" fmla="*/ 145747 h 189381"/>
                <a:gd name="connsiteX6" fmla="*/ 124693 w 168454"/>
                <a:gd name="connsiteY6" fmla="*/ 178346 h 189381"/>
                <a:gd name="connsiteX7" fmla="*/ 82453 w 168454"/>
                <a:gd name="connsiteY7" fmla="*/ 189382 h 189381"/>
                <a:gd name="connsiteX8" fmla="*/ 20679 w 168454"/>
                <a:gd name="connsiteY8" fmla="*/ 163251 h 189381"/>
                <a:gd name="connsiteX9" fmla="*/ 3 w 168454"/>
                <a:gd name="connsiteY9" fmla="*/ 94754 h 189381"/>
                <a:gd name="connsiteX10" fmla="*/ 12053 w 168454"/>
                <a:gd name="connsiteY10" fmla="*/ 44016 h 189381"/>
                <a:gd name="connsiteX11" fmla="*/ 118858 w 168454"/>
                <a:gd name="connsiteY11" fmla="*/ 152216 h 189381"/>
                <a:gd name="connsiteX12" fmla="*/ 130908 w 168454"/>
                <a:gd name="connsiteY12" fmla="*/ 97164 h 189381"/>
                <a:gd name="connsiteX13" fmla="*/ 119873 w 168454"/>
                <a:gd name="connsiteY13" fmla="*/ 39830 h 189381"/>
                <a:gd name="connsiteX14" fmla="*/ 84356 w 168454"/>
                <a:gd name="connsiteY14" fmla="*/ 18646 h 189381"/>
                <a:gd name="connsiteX15" fmla="*/ 49600 w 168454"/>
                <a:gd name="connsiteY15" fmla="*/ 37166 h 189381"/>
                <a:gd name="connsiteX16" fmla="*/ 37423 w 168454"/>
                <a:gd name="connsiteY16" fmla="*/ 92217 h 189381"/>
                <a:gd name="connsiteX17" fmla="*/ 48839 w 168454"/>
                <a:gd name="connsiteY17" fmla="*/ 149552 h 189381"/>
                <a:gd name="connsiteX18" fmla="*/ 84356 w 168454"/>
                <a:gd name="connsiteY18" fmla="*/ 170735 h 189381"/>
                <a:gd name="connsiteX19" fmla="*/ 118858 w 168454"/>
                <a:gd name="connsiteY19" fmla="*/ 152216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4" h="189381">
                  <a:moveTo>
                    <a:pt x="12053" y="44016"/>
                  </a:moveTo>
                  <a:cubicBezTo>
                    <a:pt x="20045" y="29682"/>
                    <a:pt x="30700" y="18773"/>
                    <a:pt x="43765" y="11289"/>
                  </a:cubicBezTo>
                  <a:cubicBezTo>
                    <a:pt x="56830" y="3805"/>
                    <a:pt x="71037" y="0"/>
                    <a:pt x="86005" y="0"/>
                  </a:cubicBezTo>
                  <a:cubicBezTo>
                    <a:pt x="113404" y="0"/>
                    <a:pt x="133953" y="8752"/>
                    <a:pt x="147779" y="26130"/>
                  </a:cubicBezTo>
                  <a:cubicBezTo>
                    <a:pt x="161605" y="43508"/>
                    <a:pt x="168455" y="66341"/>
                    <a:pt x="168455" y="94627"/>
                  </a:cubicBezTo>
                  <a:cubicBezTo>
                    <a:pt x="168455" y="114416"/>
                    <a:pt x="164396" y="131413"/>
                    <a:pt x="156405" y="145747"/>
                  </a:cubicBezTo>
                  <a:cubicBezTo>
                    <a:pt x="148413" y="160080"/>
                    <a:pt x="137758" y="170989"/>
                    <a:pt x="124693" y="178346"/>
                  </a:cubicBezTo>
                  <a:cubicBezTo>
                    <a:pt x="111501" y="185703"/>
                    <a:pt x="97421" y="189382"/>
                    <a:pt x="82453" y="189382"/>
                  </a:cubicBezTo>
                  <a:cubicBezTo>
                    <a:pt x="55054" y="189382"/>
                    <a:pt x="34505" y="180629"/>
                    <a:pt x="20679" y="163251"/>
                  </a:cubicBezTo>
                  <a:cubicBezTo>
                    <a:pt x="6853" y="145873"/>
                    <a:pt x="3" y="123041"/>
                    <a:pt x="3" y="94754"/>
                  </a:cubicBezTo>
                  <a:cubicBezTo>
                    <a:pt x="-124" y="75220"/>
                    <a:pt x="3935" y="58349"/>
                    <a:pt x="12053" y="44016"/>
                  </a:cubicBezTo>
                  <a:close/>
                  <a:moveTo>
                    <a:pt x="118858" y="152216"/>
                  </a:moveTo>
                  <a:cubicBezTo>
                    <a:pt x="126849" y="139785"/>
                    <a:pt x="130908" y="121519"/>
                    <a:pt x="130908" y="97164"/>
                  </a:cubicBezTo>
                  <a:cubicBezTo>
                    <a:pt x="130908" y="73064"/>
                    <a:pt x="127230" y="53910"/>
                    <a:pt x="119873" y="39830"/>
                  </a:cubicBezTo>
                  <a:cubicBezTo>
                    <a:pt x="112516" y="25750"/>
                    <a:pt x="100592" y="18646"/>
                    <a:pt x="84356" y="18646"/>
                  </a:cubicBezTo>
                  <a:cubicBezTo>
                    <a:pt x="69388" y="18646"/>
                    <a:pt x="57845" y="24862"/>
                    <a:pt x="49600" y="37166"/>
                  </a:cubicBezTo>
                  <a:cubicBezTo>
                    <a:pt x="41482" y="49597"/>
                    <a:pt x="37423" y="67863"/>
                    <a:pt x="37423" y="92217"/>
                  </a:cubicBezTo>
                  <a:cubicBezTo>
                    <a:pt x="37423" y="116318"/>
                    <a:pt x="41228" y="135472"/>
                    <a:pt x="48839" y="149552"/>
                  </a:cubicBezTo>
                  <a:cubicBezTo>
                    <a:pt x="56450" y="163632"/>
                    <a:pt x="68246" y="170735"/>
                    <a:pt x="84356" y="170735"/>
                  </a:cubicBezTo>
                  <a:cubicBezTo>
                    <a:pt x="99324" y="170735"/>
                    <a:pt x="110867" y="164520"/>
                    <a:pt x="118858"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0" name="Freeform: Shape 1052">
              <a:extLst>
                <a:ext uri="{FF2B5EF4-FFF2-40B4-BE49-F238E27FC236}">
                  <a16:creationId xmlns:a16="http://schemas.microsoft.com/office/drawing/2014/main" id="{1E095BEB-D877-861A-CB1E-8D827D0E437D}"/>
                </a:ext>
              </a:extLst>
            </p:cNvPr>
            <p:cNvSpPr/>
            <p:nvPr/>
          </p:nvSpPr>
          <p:spPr>
            <a:xfrm>
              <a:off x="23153640" y="1843124"/>
              <a:ext cx="127226" cy="185830"/>
            </a:xfrm>
            <a:custGeom>
              <a:avLst/>
              <a:gdLst>
                <a:gd name="connsiteX0" fmla="*/ 0 w 127226"/>
                <a:gd name="connsiteY0" fmla="*/ 169847 h 185830"/>
                <a:gd name="connsiteX1" fmla="*/ 24481 w 127226"/>
                <a:gd name="connsiteY1" fmla="*/ 167945 h 185830"/>
                <a:gd name="connsiteX2" fmla="*/ 24481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79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79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0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847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0" y="169847"/>
                  </a:moveTo>
                  <a:lnTo>
                    <a:pt x="24481" y="167945"/>
                  </a:lnTo>
                  <a:lnTo>
                    <a:pt x="24481"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79" y="23467"/>
                  </a:cubicBezTo>
                  <a:cubicBezTo>
                    <a:pt x="71288" y="17632"/>
                    <a:pt x="78518" y="12177"/>
                    <a:pt x="87397" y="7357"/>
                  </a:cubicBezTo>
                  <a:cubicBezTo>
                    <a:pt x="96276" y="2410"/>
                    <a:pt x="105917" y="0"/>
                    <a:pt x="116445" y="0"/>
                  </a:cubicBezTo>
                  <a:cubicBezTo>
                    <a:pt x="120758" y="0"/>
                    <a:pt x="124309" y="507"/>
                    <a:pt x="127227" y="1649"/>
                  </a:cubicBezTo>
                  <a:lnTo>
                    <a:pt x="127227" y="38181"/>
                  </a:lnTo>
                  <a:cubicBezTo>
                    <a:pt x="125705" y="37166"/>
                    <a:pt x="123295" y="36024"/>
                    <a:pt x="119870" y="35136"/>
                  </a:cubicBezTo>
                  <a:cubicBezTo>
                    <a:pt x="116445" y="34122"/>
                    <a:pt x="112766" y="33614"/>
                    <a:pt x="108580"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1" name="Freeform: Shape 1053">
              <a:extLst>
                <a:ext uri="{FF2B5EF4-FFF2-40B4-BE49-F238E27FC236}">
                  <a16:creationId xmlns:a16="http://schemas.microsoft.com/office/drawing/2014/main" id="{38C39BFD-7CB1-D2F5-2B28-D5B02EA88020}"/>
                </a:ext>
              </a:extLst>
            </p:cNvPr>
            <p:cNvSpPr/>
            <p:nvPr/>
          </p:nvSpPr>
          <p:spPr>
            <a:xfrm>
              <a:off x="19250196" y="2131065"/>
              <a:ext cx="177331" cy="270313"/>
            </a:xfrm>
            <a:custGeom>
              <a:avLst/>
              <a:gdLst>
                <a:gd name="connsiteX0" fmla="*/ 35517 w 177331"/>
                <a:gd name="connsiteY0" fmla="*/ 260543 h 270313"/>
                <a:gd name="connsiteX1" fmla="*/ 9640 w 177331"/>
                <a:gd name="connsiteY1" fmla="*/ 230607 h 270313"/>
                <a:gd name="connsiteX2" fmla="*/ 0 w 177331"/>
                <a:gd name="connsiteY2" fmla="*/ 180756 h 270313"/>
                <a:gd name="connsiteX3" fmla="*/ 11416 w 177331"/>
                <a:gd name="connsiteY3" fmla="*/ 130271 h 270313"/>
                <a:gd name="connsiteX4" fmla="*/ 44143 w 177331"/>
                <a:gd name="connsiteY4" fmla="*/ 94247 h 270313"/>
                <a:gd name="connsiteX5" fmla="*/ 94501 w 177331"/>
                <a:gd name="connsiteY5" fmla="*/ 81055 h 270313"/>
                <a:gd name="connsiteX6" fmla="*/ 124817 w 177331"/>
                <a:gd name="connsiteY6" fmla="*/ 84607 h 270313"/>
                <a:gd name="connsiteX7" fmla="*/ 124817 w 177331"/>
                <a:gd name="connsiteY7" fmla="*/ 23720 h 270313"/>
                <a:gd name="connsiteX8" fmla="*/ 91583 w 177331"/>
                <a:gd name="connsiteY8" fmla="*/ 19788 h 270313"/>
                <a:gd name="connsiteX9" fmla="*/ 91583 w 177331"/>
                <a:gd name="connsiteY9" fmla="*/ 5835 h 270313"/>
                <a:gd name="connsiteX10" fmla="*/ 150186 w 177331"/>
                <a:gd name="connsiteY10" fmla="*/ 0 h 270313"/>
                <a:gd name="connsiteX11" fmla="*/ 151201 w 177331"/>
                <a:gd name="connsiteY11" fmla="*/ 0 h 270313"/>
                <a:gd name="connsiteX12" fmla="*/ 158431 w 177331"/>
                <a:gd name="connsiteY12" fmla="*/ 5201 h 270313"/>
                <a:gd name="connsiteX13" fmla="*/ 158431 w 177331"/>
                <a:gd name="connsiteY13" fmla="*/ 250268 h 270313"/>
                <a:gd name="connsiteX14" fmla="*/ 177331 w 177331"/>
                <a:gd name="connsiteY14" fmla="*/ 250268 h 270313"/>
                <a:gd name="connsiteX15" fmla="*/ 177331 w 177331"/>
                <a:gd name="connsiteY15" fmla="*/ 265236 h 270313"/>
                <a:gd name="connsiteX16" fmla="*/ 159192 w 177331"/>
                <a:gd name="connsiteY16" fmla="*/ 268788 h 270313"/>
                <a:gd name="connsiteX17" fmla="*/ 143083 w 177331"/>
                <a:gd name="connsiteY17" fmla="*/ 270056 h 270313"/>
                <a:gd name="connsiteX18" fmla="*/ 131032 w 177331"/>
                <a:gd name="connsiteY18" fmla="*/ 267139 h 270313"/>
                <a:gd name="connsiteX19" fmla="*/ 127481 w 177331"/>
                <a:gd name="connsiteY19" fmla="*/ 254708 h 270313"/>
                <a:gd name="connsiteX20" fmla="*/ 127481 w 177331"/>
                <a:gd name="connsiteY20" fmla="*/ 244306 h 270313"/>
                <a:gd name="connsiteX21" fmla="*/ 103507 w 177331"/>
                <a:gd name="connsiteY21" fmla="*/ 262826 h 270313"/>
                <a:gd name="connsiteX22" fmla="*/ 71415 w 177331"/>
                <a:gd name="connsiteY22" fmla="*/ 270310 h 270313"/>
                <a:gd name="connsiteX23" fmla="*/ 35517 w 177331"/>
                <a:gd name="connsiteY23" fmla="*/ 260543 h 270313"/>
                <a:gd name="connsiteX24" fmla="*/ 108200 w 177331"/>
                <a:gd name="connsiteY24" fmla="*/ 241516 h 270313"/>
                <a:gd name="connsiteX25" fmla="*/ 124817 w 177331"/>
                <a:gd name="connsiteY25" fmla="*/ 228324 h 270313"/>
                <a:gd name="connsiteX26" fmla="*/ 124817 w 177331"/>
                <a:gd name="connsiteY26" fmla="*/ 109088 h 270313"/>
                <a:gd name="connsiteX27" fmla="*/ 112640 w 177331"/>
                <a:gd name="connsiteY27" fmla="*/ 102111 h 270313"/>
                <a:gd name="connsiteX28" fmla="*/ 92217 w 177331"/>
                <a:gd name="connsiteY28" fmla="*/ 99067 h 270313"/>
                <a:gd name="connsiteX29" fmla="*/ 51626 w 177331"/>
                <a:gd name="connsiteY29" fmla="*/ 118475 h 270313"/>
                <a:gd name="connsiteX30" fmla="*/ 36532 w 177331"/>
                <a:gd name="connsiteY30" fmla="*/ 178219 h 270313"/>
                <a:gd name="connsiteX31" fmla="*/ 49851 w 177331"/>
                <a:gd name="connsiteY31" fmla="*/ 230353 h 270313"/>
                <a:gd name="connsiteX32" fmla="*/ 84353 w 177331"/>
                <a:gd name="connsiteY32" fmla="*/ 247351 h 270313"/>
                <a:gd name="connsiteX33" fmla="*/ 108200 w 177331"/>
                <a:gd name="connsiteY33" fmla="*/ 241516 h 27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331" h="270313">
                  <a:moveTo>
                    <a:pt x="35517" y="260543"/>
                  </a:moveTo>
                  <a:cubicBezTo>
                    <a:pt x="24608" y="254073"/>
                    <a:pt x="15983" y="244053"/>
                    <a:pt x="9640" y="230607"/>
                  </a:cubicBezTo>
                  <a:cubicBezTo>
                    <a:pt x="3171" y="217161"/>
                    <a:pt x="0" y="200544"/>
                    <a:pt x="0" y="180756"/>
                  </a:cubicBezTo>
                  <a:cubicBezTo>
                    <a:pt x="0" y="162237"/>
                    <a:pt x="3805" y="145493"/>
                    <a:pt x="11416" y="130271"/>
                  </a:cubicBezTo>
                  <a:cubicBezTo>
                    <a:pt x="19027" y="115050"/>
                    <a:pt x="29936" y="102999"/>
                    <a:pt x="44143" y="94247"/>
                  </a:cubicBezTo>
                  <a:cubicBezTo>
                    <a:pt x="58349" y="85495"/>
                    <a:pt x="75220" y="81055"/>
                    <a:pt x="94501" y="81055"/>
                  </a:cubicBezTo>
                  <a:cubicBezTo>
                    <a:pt x="105536" y="81055"/>
                    <a:pt x="115684" y="82197"/>
                    <a:pt x="124817" y="84607"/>
                  </a:cubicBezTo>
                  <a:lnTo>
                    <a:pt x="124817" y="23720"/>
                  </a:lnTo>
                  <a:lnTo>
                    <a:pt x="91583" y="19788"/>
                  </a:lnTo>
                  <a:lnTo>
                    <a:pt x="91583" y="5835"/>
                  </a:lnTo>
                  <a:lnTo>
                    <a:pt x="150186" y="0"/>
                  </a:lnTo>
                  <a:lnTo>
                    <a:pt x="151201" y="0"/>
                  </a:lnTo>
                  <a:lnTo>
                    <a:pt x="158431" y="5201"/>
                  </a:lnTo>
                  <a:lnTo>
                    <a:pt x="158431" y="250268"/>
                  </a:lnTo>
                  <a:lnTo>
                    <a:pt x="177331" y="250268"/>
                  </a:lnTo>
                  <a:lnTo>
                    <a:pt x="177331" y="265236"/>
                  </a:lnTo>
                  <a:cubicBezTo>
                    <a:pt x="170355" y="266758"/>
                    <a:pt x="164393" y="267900"/>
                    <a:pt x="159192" y="268788"/>
                  </a:cubicBezTo>
                  <a:cubicBezTo>
                    <a:pt x="154118" y="269676"/>
                    <a:pt x="148664" y="270056"/>
                    <a:pt x="143083" y="270056"/>
                  </a:cubicBezTo>
                  <a:cubicBezTo>
                    <a:pt x="137502" y="270056"/>
                    <a:pt x="133442" y="269041"/>
                    <a:pt x="131032" y="267139"/>
                  </a:cubicBezTo>
                  <a:cubicBezTo>
                    <a:pt x="128622" y="265236"/>
                    <a:pt x="127481" y="261050"/>
                    <a:pt x="127481" y="254708"/>
                  </a:cubicBezTo>
                  <a:lnTo>
                    <a:pt x="127481" y="244306"/>
                  </a:lnTo>
                  <a:cubicBezTo>
                    <a:pt x="121392" y="251663"/>
                    <a:pt x="113401" y="257879"/>
                    <a:pt x="103507" y="262826"/>
                  </a:cubicBezTo>
                  <a:cubicBezTo>
                    <a:pt x="93613" y="267773"/>
                    <a:pt x="82958" y="270310"/>
                    <a:pt x="71415" y="270310"/>
                  </a:cubicBezTo>
                  <a:cubicBezTo>
                    <a:pt x="58222" y="270437"/>
                    <a:pt x="46299" y="267139"/>
                    <a:pt x="35517" y="260543"/>
                  </a:cubicBezTo>
                  <a:close/>
                  <a:moveTo>
                    <a:pt x="108200" y="241516"/>
                  </a:moveTo>
                  <a:cubicBezTo>
                    <a:pt x="115557" y="237710"/>
                    <a:pt x="121138" y="233271"/>
                    <a:pt x="124817" y="228324"/>
                  </a:cubicBezTo>
                  <a:lnTo>
                    <a:pt x="124817" y="109088"/>
                  </a:lnTo>
                  <a:cubicBezTo>
                    <a:pt x="123041" y="106424"/>
                    <a:pt x="118982" y="104141"/>
                    <a:pt x="112640" y="102111"/>
                  </a:cubicBezTo>
                  <a:cubicBezTo>
                    <a:pt x="106297" y="100082"/>
                    <a:pt x="99448" y="99067"/>
                    <a:pt x="92217" y="99067"/>
                  </a:cubicBezTo>
                  <a:cubicBezTo>
                    <a:pt x="75220" y="99067"/>
                    <a:pt x="61774" y="105536"/>
                    <a:pt x="51626" y="118475"/>
                  </a:cubicBezTo>
                  <a:cubicBezTo>
                    <a:pt x="41479" y="131413"/>
                    <a:pt x="36532" y="151328"/>
                    <a:pt x="36532" y="178219"/>
                  </a:cubicBezTo>
                  <a:cubicBezTo>
                    <a:pt x="36532" y="201686"/>
                    <a:pt x="40971" y="219064"/>
                    <a:pt x="49851" y="230353"/>
                  </a:cubicBezTo>
                  <a:cubicBezTo>
                    <a:pt x="58730" y="241643"/>
                    <a:pt x="70273" y="247351"/>
                    <a:pt x="84353" y="247351"/>
                  </a:cubicBezTo>
                  <a:cubicBezTo>
                    <a:pt x="92852" y="247224"/>
                    <a:pt x="100716" y="245321"/>
                    <a:pt x="108200" y="2415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2" name="Freeform: Shape 1054">
              <a:extLst>
                <a:ext uri="{FF2B5EF4-FFF2-40B4-BE49-F238E27FC236}">
                  <a16:creationId xmlns:a16="http://schemas.microsoft.com/office/drawing/2014/main" id="{6FF77A36-74F6-9A0C-E82A-1E97D7CF652B}"/>
                </a:ext>
              </a:extLst>
            </p:cNvPr>
            <p:cNvSpPr/>
            <p:nvPr/>
          </p:nvSpPr>
          <p:spPr>
            <a:xfrm>
              <a:off x="19452516" y="2139437"/>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847 w 86382"/>
                <a:gd name="connsiteY13" fmla="*/ 39069 h 258513"/>
                <a:gd name="connsiteX14" fmla="*/ 18646 w 86382"/>
                <a:gd name="connsiteY14" fmla="*/ 24101 h 258513"/>
                <a:gd name="connsiteX15" fmla="*/ 24989 w 86382"/>
                <a:gd name="connsiteY15" fmla="*/ 6850 h 258513"/>
                <a:gd name="connsiteX16" fmla="*/ 42494 w 86382"/>
                <a:gd name="connsiteY16" fmla="*/ 0 h 258513"/>
                <a:gd name="connsiteX17" fmla="*/ 58730 w 86382"/>
                <a:gd name="connsiteY17" fmla="*/ 5835 h 258513"/>
                <a:gd name="connsiteX18" fmla="*/ 63931 w 86382"/>
                <a:gd name="connsiteY18" fmla="*/ 20803 h 258513"/>
                <a:gd name="connsiteX19" fmla="*/ 57588 w 86382"/>
                <a:gd name="connsiteY19" fmla="*/ 38434 h 258513"/>
                <a:gd name="connsiteX20" fmla="*/ 39830 w 86382"/>
                <a:gd name="connsiteY20" fmla="*/ 44904 h 258513"/>
                <a:gd name="connsiteX21" fmla="*/ 39449 w 86382"/>
                <a:gd name="connsiteY21" fmla="*/ 44904 h 258513"/>
                <a:gd name="connsiteX22" fmla="*/ 23847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847" y="39069"/>
                  </a:moveTo>
                  <a:cubicBezTo>
                    <a:pt x="20422" y="35136"/>
                    <a:pt x="18646" y="30189"/>
                    <a:pt x="18646" y="24101"/>
                  </a:cubicBezTo>
                  <a:cubicBezTo>
                    <a:pt x="18646" y="17124"/>
                    <a:pt x="20803" y="11416"/>
                    <a:pt x="24989" y="6850"/>
                  </a:cubicBezTo>
                  <a:cubicBezTo>
                    <a:pt x="29175" y="2283"/>
                    <a:pt x="35010" y="0"/>
                    <a:pt x="42494" y="0"/>
                  </a:cubicBezTo>
                  <a:cubicBezTo>
                    <a:pt x="49851" y="0"/>
                    <a:pt x="55305" y="1903"/>
                    <a:pt x="58730" y="5835"/>
                  </a:cubicBezTo>
                  <a:cubicBezTo>
                    <a:pt x="62155" y="9767"/>
                    <a:pt x="63931" y="14714"/>
                    <a:pt x="63931" y="20803"/>
                  </a:cubicBezTo>
                  <a:cubicBezTo>
                    <a:pt x="63931" y="28160"/>
                    <a:pt x="61774" y="33995"/>
                    <a:pt x="57588" y="38434"/>
                  </a:cubicBezTo>
                  <a:cubicBezTo>
                    <a:pt x="53402" y="42874"/>
                    <a:pt x="47441" y="44904"/>
                    <a:pt x="39830" y="44904"/>
                  </a:cubicBezTo>
                  <a:lnTo>
                    <a:pt x="39449" y="44904"/>
                  </a:lnTo>
                  <a:cubicBezTo>
                    <a:pt x="32473" y="44904"/>
                    <a:pt x="27272" y="43001"/>
                    <a:pt x="23847"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3" name="Freeform: Shape 1055">
              <a:extLst>
                <a:ext uri="{FF2B5EF4-FFF2-40B4-BE49-F238E27FC236}">
                  <a16:creationId xmlns:a16="http://schemas.microsoft.com/office/drawing/2014/main" id="{6C29BDEE-A432-E814-5D14-7952E729F831}"/>
                </a:ext>
              </a:extLst>
            </p:cNvPr>
            <p:cNvSpPr/>
            <p:nvPr/>
          </p:nvSpPr>
          <p:spPr>
            <a:xfrm>
              <a:off x="19558052" y="2212754"/>
              <a:ext cx="196865" cy="185195"/>
            </a:xfrm>
            <a:custGeom>
              <a:avLst/>
              <a:gdLst>
                <a:gd name="connsiteX0" fmla="*/ 23467 w 196865"/>
                <a:gd name="connsiteY0" fmla="*/ 29302 h 185195"/>
                <a:gd name="connsiteX1" fmla="*/ 0 w 196865"/>
                <a:gd name="connsiteY1" fmla="*/ 23467 h 185195"/>
                <a:gd name="connsiteX2" fmla="*/ 0 w 196865"/>
                <a:gd name="connsiteY2" fmla="*/ 5835 h 185195"/>
                <a:gd name="connsiteX3" fmla="*/ 46553 w 196865"/>
                <a:gd name="connsiteY3" fmla="*/ 0 h 185195"/>
                <a:gd name="connsiteX4" fmla="*/ 47567 w 196865"/>
                <a:gd name="connsiteY4" fmla="*/ 0 h 185195"/>
                <a:gd name="connsiteX5" fmla="*/ 54417 w 196865"/>
                <a:gd name="connsiteY5" fmla="*/ 5835 h 185195"/>
                <a:gd name="connsiteX6" fmla="*/ 54417 w 196865"/>
                <a:gd name="connsiteY6" fmla="*/ 19534 h 185195"/>
                <a:gd name="connsiteX7" fmla="*/ 54037 w 196865"/>
                <a:gd name="connsiteY7" fmla="*/ 27399 h 185195"/>
                <a:gd name="connsiteX8" fmla="*/ 84987 w 196865"/>
                <a:gd name="connsiteY8" fmla="*/ 8499 h 185195"/>
                <a:gd name="connsiteX9" fmla="*/ 121773 w 196865"/>
                <a:gd name="connsiteY9" fmla="*/ 0 h 185195"/>
                <a:gd name="connsiteX10" fmla="*/ 153611 w 196865"/>
                <a:gd name="connsiteY10" fmla="*/ 7865 h 185195"/>
                <a:gd name="connsiteX11" fmla="*/ 169467 w 196865"/>
                <a:gd name="connsiteY11" fmla="*/ 31838 h 185195"/>
                <a:gd name="connsiteX12" fmla="*/ 174033 w 196865"/>
                <a:gd name="connsiteY12" fmla="*/ 75347 h 185195"/>
                <a:gd name="connsiteX13" fmla="*/ 174033 w 196865"/>
                <a:gd name="connsiteY13" fmla="*/ 166549 h 185195"/>
                <a:gd name="connsiteX14" fmla="*/ 196866 w 196865"/>
                <a:gd name="connsiteY14" fmla="*/ 168833 h 185195"/>
                <a:gd name="connsiteX15" fmla="*/ 196866 w 196865"/>
                <a:gd name="connsiteY15" fmla="*/ 185196 h 185195"/>
                <a:gd name="connsiteX16" fmla="*/ 119616 w 196865"/>
                <a:gd name="connsiteY16" fmla="*/ 185196 h 185195"/>
                <a:gd name="connsiteX17" fmla="*/ 119616 w 196865"/>
                <a:gd name="connsiteY17" fmla="*/ 169213 h 185195"/>
                <a:gd name="connsiteX18" fmla="*/ 139785 w 196865"/>
                <a:gd name="connsiteY18" fmla="*/ 166549 h 185195"/>
                <a:gd name="connsiteX19" fmla="*/ 139785 w 196865"/>
                <a:gd name="connsiteY19" fmla="*/ 74966 h 185195"/>
                <a:gd name="connsiteX20" fmla="*/ 137121 w 196865"/>
                <a:gd name="connsiteY20" fmla="*/ 44777 h 185195"/>
                <a:gd name="connsiteX21" fmla="*/ 127354 w 196865"/>
                <a:gd name="connsiteY21" fmla="*/ 28414 h 185195"/>
                <a:gd name="connsiteX22" fmla="*/ 106551 w 196865"/>
                <a:gd name="connsiteY22" fmla="*/ 23086 h 185195"/>
                <a:gd name="connsiteX23" fmla="*/ 81435 w 196865"/>
                <a:gd name="connsiteY23" fmla="*/ 28921 h 185195"/>
                <a:gd name="connsiteX24" fmla="*/ 57588 w 196865"/>
                <a:gd name="connsiteY24" fmla="*/ 42620 h 185195"/>
                <a:gd name="connsiteX25" fmla="*/ 57588 w 196865"/>
                <a:gd name="connsiteY25" fmla="*/ 166169 h 185195"/>
                <a:gd name="connsiteX26" fmla="*/ 79786 w 196865"/>
                <a:gd name="connsiteY26" fmla="*/ 169086 h 185195"/>
                <a:gd name="connsiteX27" fmla="*/ 79786 w 196865"/>
                <a:gd name="connsiteY27" fmla="*/ 185069 h 185195"/>
                <a:gd name="connsiteX28" fmla="*/ 2917 w 196865"/>
                <a:gd name="connsiteY28" fmla="*/ 185069 h 185195"/>
                <a:gd name="connsiteX29" fmla="*/ 2917 w 196865"/>
                <a:gd name="connsiteY29" fmla="*/ 169086 h 185195"/>
                <a:gd name="connsiteX30" fmla="*/ 23467 w 196865"/>
                <a:gd name="connsiteY30" fmla="*/ 166169 h 185195"/>
                <a:gd name="connsiteX31" fmla="*/ 23467 w 196865"/>
                <a:gd name="connsiteY31" fmla="*/ 29302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865" h="185195">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611" y="7865"/>
                  </a:cubicBezTo>
                  <a:cubicBezTo>
                    <a:pt x="161095" y="13065"/>
                    <a:pt x="166422" y="21056"/>
                    <a:pt x="169467" y="31838"/>
                  </a:cubicBezTo>
                  <a:cubicBezTo>
                    <a:pt x="172511" y="42620"/>
                    <a:pt x="174033" y="57081"/>
                    <a:pt x="174033" y="75347"/>
                  </a:cubicBezTo>
                  <a:lnTo>
                    <a:pt x="174033" y="166549"/>
                  </a:lnTo>
                  <a:lnTo>
                    <a:pt x="196866" y="168833"/>
                  </a:lnTo>
                  <a:lnTo>
                    <a:pt x="196866" y="185196"/>
                  </a:lnTo>
                  <a:lnTo>
                    <a:pt x="119616" y="185196"/>
                  </a:lnTo>
                  <a:lnTo>
                    <a:pt x="119616" y="169213"/>
                  </a:lnTo>
                  <a:lnTo>
                    <a:pt x="139785" y="166549"/>
                  </a:lnTo>
                  <a:lnTo>
                    <a:pt x="139785" y="74966"/>
                  </a:lnTo>
                  <a:cubicBezTo>
                    <a:pt x="139785" y="62155"/>
                    <a:pt x="138897" y="52134"/>
                    <a:pt x="137121" y="44777"/>
                  </a:cubicBezTo>
                  <a:cubicBezTo>
                    <a:pt x="135345" y="37547"/>
                    <a:pt x="132174" y="32092"/>
                    <a:pt x="127354" y="28414"/>
                  </a:cubicBezTo>
                  <a:cubicBezTo>
                    <a:pt x="122534" y="24862"/>
                    <a:pt x="115557" y="23086"/>
                    <a:pt x="106551" y="23086"/>
                  </a:cubicBezTo>
                  <a:cubicBezTo>
                    <a:pt x="98686" y="23086"/>
                    <a:pt x="90315" y="24989"/>
                    <a:pt x="81435" y="28921"/>
                  </a:cubicBezTo>
                  <a:cubicBezTo>
                    <a:pt x="72556" y="32853"/>
                    <a:pt x="64565" y="37420"/>
                    <a:pt x="57588" y="42620"/>
                  </a:cubicBezTo>
                  <a:lnTo>
                    <a:pt x="57588" y="166169"/>
                  </a:lnTo>
                  <a:lnTo>
                    <a:pt x="79786" y="169086"/>
                  </a:lnTo>
                  <a:lnTo>
                    <a:pt x="79786" y="185069"/>
                  </a:lnTo>
                  <a:lnTo>
                    <a:pt x="2917" y="185069"/>
                  </a:lnTo>
                  <a:lnTo>
                    <a:pt x="2917" y="169086"/>
                  </a:lnTo>
                  <a:lnTo>
                    <a:pt x="23467" y="166169"/>
                  </a:lnTo>
                  <a:lnTo>
                    <a:pt x="23467"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4" name="Freeform: Shape 1056">
              <a:extLst>
                <a:ext uri="{FF2B5EF4-FFF2-40B4-BE49-F238E27FC236}">
                  <a16:creationId xmlns:a16="http://schemas.microsoft.com/office/drawing/2014/main" id="{4C157375-D3C2-3BE5-4EB0-77E158657F35}"/>
                </a:ext>
              </a:extLst>
            </p:cNvPr>
            <p:cNvSpPr/>
            <p:nvPr/>
          </p:nvSpPr>
          <p:spPr>
            <a:xfrm>
              <a:off x="19842949" y="2155800"/>
              <a:ext cx="318891" cy="242149"/>
            </a:xfrm>
            <a:custGeom>
              <a:avLst/>
              <a:gdLst>
                <a:gd name="connsiteX0" fmla="*/ 51500 w 318891"/>
                <a:gd name="connsiteY0" fmla="*/ 20169 h 242149"/>
                <a:gd name="connsiteX1" fmla="*/ 15983 w 318891"/>
                <a:gd name="connsiteY1" fmla="*/ 16236 h 242149"/>
                <a:gd name="connsiteX2" fmla="*/ 15983 w 318891"/>
                <a:gd name="connsiteY2" fmla="*/ 0 h 242149"/>
                <a:gd name="connsiteX3" fmla="*/ 102365 w 318891"/>
                <a:gd name="connsiteY3" fmla="*/ 0 h 242149"/>
                <a:gd name="connsiteX4" fmla="*/ 148283 w 318891"/>
                <a:gd name="connsiteY4" fmla="*/ 146635 h 242149"/>
                <a:gd name="connsiteX5" fmla="*/ 159065 w 318891"/>
                <a:gd name="connsiteY5" fmla="*/ 187986 h 242149"/>
                <a:gd name="connsiteX6" fmla="*/ 168833 w 318891"/>
                <a:gd name="connsiteY6" fmla="*/ 146635 h 242149"/>
                <a:gd name="connsiteX7" fmla="*/ 214497 w 318891"/>
                <a:gd name="connsiteY7" fmla="*/ 0 h 242149"/>
                <a:gd name="connsiteX8" fmla="*/ 300245 w 318891"/>
                <a:gd name="connsiteY8" fmla="*/ 0 h 242149"/>
                <a:gd name="connsiteX9" fmla="*/ 300245 w 318891"/>
                <a:gd name="connsiteY9" fmla="*/ 16236 h 242149"/>
                <a:gd name="connsiteX10" fmla="*/ 264348 w 318891"/>
                <a:gd name="connsiteY10" fmla="*/ 20169 h 242149"/>
                <a:gd name="connsiteX11" fmla="*/ 290478 w 318891"/>
                <a:gd name="connsiteY11" fmla="*/ 222616 h 242149"/>
                <a:gd name="connsiteX12" fmla="*/ 318892 w 318891"/>
                <a:gd name="connsiteY12" fmla="*/ 226167 h 242149"/>
                <a:gd name="connsiteX13" fmla="*/ 318892 w 318891"/>
                <a:gd name="connsiteY13" fmla="*/ 242150 h 242149"/>
                <a:gd name="connsiteX14" fmla="*/ 225026 w 318891"/>
                <a:gd name="connsiteY14" fmla="*/ 242150 h 242149"/>
                <a:gd name="connsiteX15" fmla="*/ 225026 w 318891"/>
                <a:gd name="connsiteY15" fmla="*/ 226167 h 242149"/>
                <a:gd name="connsiteX16" fmla="*/ 254708 w 318891"/>
                <a:gd name="connsiteY16" fmla="*/ 222869 h 242149"/>
                <a:gd name="connsiteX17" fmla="*/ 239993 w 318891"/>
                <a:gd name="connsiteY17" fmla="*/ 76488 h 242149"/>
                <a:gd name="connsiteX18" fmla="*/ 233144 w 318891"/>
                <a:gd name="connsiteY18" fmla="*/ 13573 h 242149"/>
                <a:gd name="connsiteX19" fmla="*/ 219444 w 318891"/>
                <a:gd name="connsiteY19" fmla="*/ 60506 h 242149"/>
                <a:gd name="connsiteX20" fmla="*/ 165027 w 318891"/>
                <a:gd name="connsiteY20" fmla="*/ 230987 h 242149"/>
                <a:gd name="connsiteX21" fmla="*/ 143844 w 318891"/>
                <a:gd name="connsiteY21" fmla="*/ 230987 h 242149"/>
                <a:gd name="connsiteX22" fmla="*/ 91076 w 318891"/>
                <a:gd name="connsiteY22" fmla="*/ 74839 h 242149"/>
                <a:gd name="connsiteX23" fmla="*/ 71795 w 318891"/>
                <a:gd name="connsiteY23" fmla="*/ 13192 h 242149"/>
                <a:gd name="connsiteX24" fmla="*/ 65960 w 318891"/>
                <a:gd name="connsiteY24" fmla="*/ 76362 h 242149"/>
                <a:gd name="connsiteX25" fmla="*/ 52895 w 318891"/>
                <a:gd name="connsiteY25" fmla="*/ 222742 h 242149"/>
                <a:gd name="connsiteX26" fmla="*/ 85114 w 318891"/>
                <a:gd name="connsiteY26" fmla="*/ 226040 h 242149"/>
                <a:gd name="connsiteX27" fmla="*/ 85114 w 318891"/>
                <a:gd name="connsiteY27" fmla="*/ 242023 h 242149"/>
                <a:gd name="connsiteX28" fmla="*/ 0 w 318891"/>
                <a:gd name="connsiteY28" fmla="*/ 242023 h 242149"/>
                <a:gd name="connsiteX29" fmla="*/ 0 w 318891"/>
                <a:gd name="connsiteY29" fmla="*/ 226040 h 242149"/>
                <a:gd name="connsiteX30" fmla="*/ 27653 w 318891"/>
                <a:gd name="connsiteY30" fmla="*/ 222742 h 242149"/>
                <a:gd name="connsiteX31" fmla="*/ 51500 w 318891"/>
                <a:gd name="connsiteY31" fmla="*/ 20169 h 24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8891" h="242149">
                  <a:moveTo>
                    <a:pt x="51500" y="20169"/>
                  </a:moveTo>
                  <a:lnTo>
                    <a:pt x="15983" y="16236"/>
                  </a:lnTo>
                  <a:lnTo>
                    <a:pt x="15983" y="0"/>
                  </a:lnTo>
                  <a:lnTo>
                    <a:pt x="102365" y="0"/>
                  </a:lnTo>
                  <a:lnTo>
                    <a:pt x="148283" y="146635"/>
                  </a:lnTo>
                  <a:lnTo>
                    <a:pt x="159065" y="187986"/>
                  </a:lnTo>
                  <a:lnTo>
                    <a:pt x="168833" y="146635"/>
                  </a:lnTo>
                  <a:lnTo>
                    <a:pt x="214497" y="0"/>
                  </a:lnTo>
                  <a:lnTo>
                    <a:pt x="300245" y="0"/>
                  </a:lnTo>
                  <a:lnTo>
                    <a:pt x="300245" y="16236"/>
                  </a:lnTo>
                  <a:lnTo>
                    <a:pt x="264348" y="20169"/>
                  </a:lnTo>
                  <a:lnTo>
                    <a:pt x="290478" y="222616"/>
                  </a:lnTo>
                  <a:lnTo>
                    <a:pt x="318892" y="226167"/>
                  </a:lnTo>
                  <a:lnTo>
                    <a:pt x="318892" y="242150"/>
                  </a:lnTo>
                  <a:lnTo>
                    <a:pt x="225026" y="242150"/>
                  </a:lnTo>
                  <a:lnTo>
                    <a:pt x="225026" y="226167"/>
                  </a:lnTo>
                  <a:lnTo>
                    <a:pt x="254708" y="222869"/>
                  </a:lnTo>
                  <a:lnTo>
                    <a:pt x="239993" y="76488"/>
                  </a:lnTo>
                  <a:lnTo>
                    <a:pt x="233144" y="13573"/>
                  </a:lnTo>
                  <a:lnTo>
                    <a:pt x="219444" y="60506"/>
                  </a:lnTo>
                  <a:lnTo>
                    <a:pt x="165027" y="230987"/>
                  </a:lnTo>
                  <a:lnTo>
                    <a:pt x="143844" y="230987"/>
                  </a:lnTo>
                  <a:lnTo>
                    <a:pt x="91076" y="74839"/>
                  </a:lnTo>
                  <a:lnTo>
                    <a:pt x="71795" y="13192"/>
                  </a:lnTo>
                  <a:lnTo>
                    <a:pt x="65960" y="76362"/>
                  </a:lnTo>
                  <a:lnTo>
                    <a:pt x="52895" y="222742"/>
                  </a:lnTo>
                  <a:lnTo>
                    <a:pt x="85114" y="226040"/>
                  </a:lnTo>
                  <a:lnTo>
                    <a:pt x="85114" y="242023"/>
                  </a:lnTo>
                  <a:lnTo>
                    <a:pt x="0" y="242023"/>
                  </a:lnTo>
                  <a:lnTo>
                    <a:pt x="0" y="226040"/>
                  </a:lnTo>
                  <a:lnTo>
                    <a:pt x="27653" y="222742"/>
                  </a:lnTo>
                  <a:lnTo>
                    <a:pt x="51500" y="20169"/>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5" name="Freeform: Shape 1057">
              <a:extLst>
                <a:ext uri="{FF2B5EF4-FFF2-40B4-BE49-F238E27FC236}">
                  <a16:creationId xmlns:a16="http://schemas.microsoft.com/office/drawing/2014/main" id="{75C96AB7-079E-FD20-F390-332600B4259B}"/>
                </a:ext>
              </a:extLst>
            </p:cNvPr>
            <p:cNvSpPr/>
            <p:nvPr/>
          </p:nvSpPr>
          <p:spPr>
            <a:xfrm>
              <a:off x="20177697" y="2212247"/>
              <a:ext cx="149932" cy="189381"/>
            </a:xfrm>
            <a:custGeom>
              <a:avLst/>
              <a:gdLst>
                <a:gd name="connsiteX0" fmla="*/ 20676 w 149932"/>
                <a:gd name="connsiteY0" fmla="*/ 163505 h 189381"/>
                <a:gd name="connsiteX1" fmla="*/ 0 w 149932"/>
                <a:gd name="connsiteY1" fmla="*/ 94754 h 189381"/>
                <a:gd name="connsiteX2" fmla="*/ 10782 w 149932"/>
                <a:gd name="connsiteY2" fmla="*/ 44904 h 189381"/>
                <a:gd name="connsiteX3" fmla="*/ 40971 w 149932"/>
                <a:gd name="connsiteY3" fmla="*/ 11670 h 189381"/>
                <a:gd name="connsiteX4" fmla="*/ 85114 w 149932"/>
                <a:gd name="connsiteY4" fmla="*/ 0 h 189381"/>
                <a:gd name="connsiteX5" fmla="*/ 132174 w 149932"/>
                <a:gd name="connsiteY5" fmla="*/ 16744 h 189381"/>
                <a:gd name="connsiteX6" fmla="*/ 149932 w 149932"/>
                <a:gd name="connsiteY6" fmla="*/ 64819 h 189381"/>
                <a:gd name="connsiteX7" fmla="*/ 147649 w 149932"/>
                <a:gd name="connsiteY7" fmla="*/ 95135 h 189381"/>
                <a:gd name="connsiteX8" fmla="*/ 35517 w 149932"/>
                <a:gd name="connsiteY8" fmla="*/ 95135 h 189381"/>
                <a:gd name="connsiteX9" fmla="*/ 50485 w 149932"/>
                <a:gd name="connsiteY9" fmla="*/ 147142 h 189381"/>
                <a:gd name="connsiteX10" fmla="*/ 91202 w 149932"/>
                <a:gd name="connsiteY10" fmla="*/ 166803 h 189381"/>
                <a:gd name="connsiteX11" fmla="*/ 118474 w 149932"/>
                <a:gd name="connsiteY11" fmla="*/ 162110 h 189381"/>
                <a:gd name="connsiteX12" fmla="*/ 140419 w 149932"/>
                <a:gd name="connsiteY12" fmla="*/ 150820 h 189381"/>
                <a:gd name="connsiteX13" fmla="*/ 146634 w 149932"/>
                <a:gd name="connsiteY13" fmla="*/ 165154 h 189381"/>
                <a:gd name="connsiteX14" fmla="*/ 118601 w 149932"/>
                <a:gd name="connsiteY14" fmla="*/ 182152 h 189381"/>
                <a:gd name="connsiteX15" fmla="*/ 80801 w 149932"/>
                <a:gd name="connsiteY15" fmla="*/ 189382 h 189381"/>
                <a:gd name="connsiteX16" fmla="*/ 20676 w 149932"/>
                <a:gd name="connsiteY16" fmla="*/ 163505 h 189381"/>
                <a:gd name="connsiteX17" fmla="*/ 114035 w 149932"/>
                <a:gd name="connsiteY17" fmla="*/ 77757 h 189381"/>
                <a:gd name="connsiteX18" fmla="*/ 115050 w 149932"/>
                <a:gd name="connsiteY18" fmla="*/ 63804 h 189381"/>
                <a:gd name="connsiteX19" fmla="*/ 106044 w 149932"/>
                <a:gd name="connsiteY19" fmla="*/ 30443 h 189381"/>
                <a:gd name="connsiteX20" fmla="*/ 78898 w 149932"/>
                <a:gd name="connsiteY20" fmla="*/ 18139 h 189381"/>
                <a:gd name="connsiteX21" fmla="*/ 48709 w 149932"/>
                <a:gd name="connsiteY21" fmla="*/ 31838 h 189381"/>
                <a:gd name="connsiteX22" fmla="*/ 35771 w 149932"/>
                <a:gd name="connsiteY22" fmla="*/ 77757 h 189381"/>
                <a:gd name="connsiteX23" fmla="*/ 114035 w 149932"/>
                <a:gd name="connsiteY23" fmla="*/ 77757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932" h="189381">
                  <a:moveTo>
                    <a:pt x="20676" y="163505"/>
                  </a:moveTo>
                  <a:cubicBezTo>
                    <a:pt x="6850" y="146381"/>
                    <a:pt x="0" y="123422"/>
                    <a:pt x="0" y="94754"/>
                  </a:cubicBezTo>
                  <a:cubicBezTo>
                    <a:pt x="0" y="75854"/>
                    <a:pt x="3552" y="59237"/>
                    <a:pt x="10782" y="44904"/>
                  </a:cubicBezTo>
                  <a:cubicBezTo>
                    <a:pt x="18012" y="30570"/>
                    <a:pt x="28033" y="19534"/>
                    <a:pt x="40971" y="11670"/>
                  </a:cubicBezTo>
                  <a:cubicBezTo>
                    <a:pt x="53910" y="3805"/>
                    <a:pt x="68624" y="0"/>
                    <a:pt x="85114" y="0"/>
                  </a:cubicBezTo>
                  <a:cubicBezTo>
                    <a:pt x="105282" y="0"/>
                    <a:pt x="121011" y="5581"/>
                    <a:pt x="132174" y="16744"/>
                  </a:cubicBezTo>
                  <a:cubicBezTo>
                    <a:pt x="143336" y="27906"/>
                    <a:pt x="149298" y="44016"/>
                    <a:pt x="149932" y="64819"/>
                  </a:cubicBezTo>
                  <a:cubicBezTo>
                    <a:pt x="149932" y="78137"/>
                    <a:pt x="149171" y="88158"/>
                    <a:pt x="147649" y="95135"/>
                  </a:cubicBezTo>
                  <a:lnTo>
                    <a:pt x="35517" y="95135"/>
                  </a:lnTo>
                  <a:cubicBezTo>
                    <a:pt x="35897" y="116699"/>
                    <a:pt x="40971" y="133950"/>
                    <a:pt x="50485" y="147142"/>
                  </a:cubicBezTo>
                  <a:cubicBezTo>
                    <a:pt x="59998" y="160334"/>
                    <a:pt x="73571" y="166803"/>
                    <a:pt x="91202" y="166803"/>
                  </a:cubicBezTo>
                  <a:cubicBezTo>
                    <a:pt x="99828" y="166803"/>
                    <a:pt x="108961" y="165281"/>
                    <a:pt x="118474" y="162110"/>
                  </a:cubicBezTo>
                  <a:cubicBezTo>
                    <a:pt x="127988" y="158939"/>
                    <a:pt x="135218" y="155260"/>
                    <a:pt x="140419" y="150820"/>
                  </a:cubicBezTo>
                  <a:lnTo>
                    <a:pt x="146634" y="165154"/>
                  </a:lnTo>
                  <a:cubicBezTo>
                    <a:pt x="140292" y="171623"/>
                    <a:pt x="131032" y="177331"/>
                    <a:pt x="118601" y="182152"/>
                  </a:cubicBezTo>
                  <a:cubicBezTo>
                    <a:pt x="106170" y="186972"/>
                    <a:pt x="93613" y="189382"/>
                    <a:pt x="80801" y="189382"/>
                  </a:cubicBezTo>
                  <a:cubicBezTo>
                    <a:pt x="54544" y="189255"/>
                    <a:pt x="34502" y="180629"/>
                    <a:pt x="20676" y="163505"/>
                  </a:cubicBezTo>
                  <a:close/>
                  <a:moveTo>
                    <a:pt x="114035" y="77757"/>
                  </a:moveTo>
                  <a:cubicBezTo>
                    <a:pt x="114669" y="73190"/>
                    <a:pt x="115050" y="68497"/>
                    <a:pt x="115050" y="63804"/>
                  </a:cubicBezTo>
                  <a:cubicBezTo>
                    <a:pt x="114796" y="49724"/>
                    <a:pt x="111879" y="38561"/>
                    <a:pt x="106044" y="30443"/>
                  </a:cubicBezTo>
                  <a:cubicBezTo>
                    <a:pt x="100335" y="22198"/>
                    <a:pt x="91202" y="18139"/>
                    <a:pt x="78898" y="18139"/>
                  </a:cubicBezTo>
                  <a:cubicBezTo>
                    <a:pt x="66341" y="18139"/>
                    <a:pt x="56193" y="22706"/>
                    <a:pt x="48709" y="31838"/>
                  </a:cubicBezTo>
                  <a:cubicBezTo>
                    <a:pt x="41225" y="40971"/>
                    <a:pt x="36912" y="56320"/>
                    <a:pt x="35771" y="77757"/>
                  </a:cubicBezTo>
                  <a:lnTo>
                    <a:pt x="114035" y="7775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6" name="Freeform: Shape 1058">
              <a:extLst>
                <a:ext uri="{FF2B5EF4-FFF2-40B4-BE49-F238E27FC236}">
                  <a16:creationId xmlns:a16="http://schemas.microsoft.com/office/drawing/2014/main" id="{5F5E9255-479A-EEDF-42EA-5353395BF715}"/>
                </a:ext>
              </a:extLst>
            </p:cNvPr>
            <p:cNvSpPr/>
            <p:nvPr/>
          </p:nvSpPr>
          <p:spPr>
            <a:xfrm>
              <a:off x="20354648" y="2131065"/>
              <a:ext cx="177331" cy="270313"/>
            </a:xfrm>
            <a:custGeom>
              <a:avLst/>
              <a:gdLst>
                <a:gd name="connsiteX0" fmla="*/ 35517 w 177331"/>
                <a:gd name="connsiteY0" fmla="*/ 260543 h 270313"/>
                <a:gd name="connsiteX1" fmla="*/ 9640 w 177331"/>
                <a:gd name="connsiteY1" fmla="*/ 230607 h 270313"/>
                <a:gd name="connsiteX2" fmla="*/ 0 w 177331"/>
                <a:gd name="connsiteY2" fmla="*/ 180756 h 270313"/>
                <a:gd name="connsiteX3" fmla="*/ 11416 w 177331"/>
                <a:gd name="connsiteY3" fmla="*/ 130271 h 270313"/>
                <a:gd name="connsiteX4" fmla="*/ 44143 w 177331"/>
                <a:gd name="connsiteY4" fmla="*/ 94247 h 270313"/>
                <a:gd name="connsiteX5" fmla="*/ 94501 w 177331"/>
                <a:gd name="connsiteY5" fmla="*/ 81055 h 270313"/>
                <a:gd name="connsiteX6" fmla="*/ 124817 w 177331"/>
                <a:gd name="connsiteY6" fmla="*/ 84607 h 270313"/>
                <a:gd name="connsiteX7" fmla="*/ 124817 w 177331"/>
                <a:gd name="connsiteY7" fmla="*/ 23720 h 270313"/>
                <a:gd name="connsiteX8" fmla="*/ 91583 w 177331"/>
                <a:gd name="connsiteY8" fmla="*/ 19788 h 270313"/>
                <a:gd name="connsiteX9" fmla="*/ 91583 w 177331"/>
                <a:gd name="connsiteY9" fmla="*/ 5835 h 270313"/>
                <a:gd name="connsiteX10" fmla="*/ 150186 w 177331"/>
                <a:gd name="connsiteY10" fmla="*/ 0 h 270313"/>
                <a:gd name="connsiteX11" fmla="*/ 151201 w 177331"/>
                <a:gd name="connsiteY11" fmla="*/ 0 h 270313"/>
                <a:gd name="connsiteX12" fmla="*/ 158431 w 177331"/>
                <a:gd name="connsiteY12" fmla="*/ 5201 h 270313"/>
                <a:gd name="connsiteX13" fmla="*/ 158431 w 177331"/>
                <a:gd name="connsiteY13" fmla="*/ 250268 h 270313"/>
                <a:gd name="connsiteX14" fmla="*/ 177331 w 177331"/>
                <a:gd name="connsiteY14" fmla="*/ 250268 h 270313"/>
                <a:gd name="connsiteX15" fmla="*/ 177331 w 177331"/>
                <a:gd name="connsiteY15" fmla="*/ 265236 h 270313"/>
                <a:gd name="connsiteX16" fmla="*/ 159192 w 177331"/>
                <a:gd name="connsiteY16" fmla="*/ 268788 h 270313"/>
                <a:gd name="connsiteX17" fmla="*/ 143083 w 177331"/>
                <a:gd name="connsiteY17" fmla="*/ 270056 h 270313"/>
                <a:gd name="connsiteX18" fmla="*/ 131032 w 177331"/>
                <a:gd name="connsiteY18" fmla="*/ 267139 h 270313"/>
                <a:gd name="connsiteX19" fmla="*/ 127481 w 177331"/>
                <a:gd name="connsiteY19" fmla="*/ 254708 h 270313"/>
                <a:gd name="connsiteX20" fmla="*/ 127481 w 177331"/>
                <a:gd name="connsiteY20" fmla="*/ 244306 h 270313"/>
                <a:gd name="connsiteX21" fmla="*/ 103507 w 177331"/>
                <a:gd name="connsiteY21" fmla="*/ 262826 h 270313"/>
                <a:gd name="connsiteX22" fmla="*/ 71414 w 177331"/>
                <a:gd name="connsiteY22" fmla="*/ 270310 h 270313"/>
                <a:gd name="connsiteX23" fmla="*/ 35517 w 177331"/>
                <a:gd name="connsiteY23" fmla="*/ 260543 h 270313"/>
                <a:gd name="connsiteX24" fmla="*/ 108200 w 177331"/>
                <a:gd name="connsiteY24" fmla="*/ 241516 h 270313"/>
                <a:gd name="connsiteX25" fmla="*/ 124817 w 177331"/>
                <a:gd name="connsiteY25" fmla="*/ 228324 h 270313"/>
                <a:gd name="connsiteX26" fmla="*/ 124817 w 177331"/>
                <a:gd name="connsiteY26" fmla="*/ 109088 h 270313"/>
                <a:gd name="connsiteX27" fmla="*/ 112640 w 177331"/>
                <a:gd name="connsiteY27" fmla="*/ 102111 h 270313"/>
                <a:gd name="connsiteX28" fmla="*/ 92217 w 177331"/>
                <a:gd name="connsiteY28" fmla="*/ 99067 h 270313"/>
                <a:gd name="connsiteX29" fmla="*/ 51626 w 177331"/>
                <a:gd name="connsiteY29" fmla="*/ 118475 h 270313"/>
                <a:gd name="connsiteX30" fmla="*/ 36532 w 177331"/>
                <a:gd name="connsiteY30" fmla="*/ 178219 h 270313"/>
                <a:gd name="connsiteX31" fmla="*/ 49851 w 177331"/>
                <a:gd name="connsiteY31" fmla="*/ 230353 h 270313"/>
                <a:gd name="connsiteX32" fmla="*/ 84353 w 177331"/>
                <a:gd name="connsiteY32" fmla="*/ 247351 h 270313"/>
                <a:gd name="connsiteX33" fmla="*/ 108200 w 177331"/>
                <a:gd name="connsiteY33" fmla="*/ 241516 h 27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331" h="270313">
                  <a:moveTo>
                    <a:pt x="35517" y="260543"/>
                  </a:moveTo>
                  <a:cubicBezTo>
                    <a:pt x="24608" y="254073"/>
                    <a:pt x="15983" y="244053"/>
                    <a:pt x="9640" y="230607"/>
                  </a:cubicBezTo>
                  <a:cubicBezTo>
                    <a:pt x="3171" y="217161"/>
                    <a:pt x="0" y="200544"/>
                    <a:pt x="0" y="180756"/>
                  </a:cubicBezTo>
                  <a:cubicBezTo>
                    <a:pt x="0" y="162237"/>
                    <a:pt x="3805" y="145493"/>
                    <a:pt x="11416" y="130271"/>
                  </a:cubicBezTo>
                  <a:cubicBezTo>
                    <a:pt x="19027" y="115050"/>
                    <a:pt x="29936" y="102999"/>
                    <a:pt x="44143" y="94247"/>
                  </a:cubicBezTo>
                  <a:cubicBezTo>
                    <a:pt x="58349" y="85495"/>
                    <a:pt x="75220" y="81055"/>
                    <a:pt x="94501" y="81055"/>
                  </a:cubicBezTo>
                  <a:cubicBezTo>
                    <a:pt x="105536" y="81055"/>
                    <a:pt x="115684" y="82197"/>
                    <a:pt x="124817" y="84607"/>
                  </a:cubicBezTo>
                  <a:lnTo>
                    <a:pt x="124817" y="23720"/>
                  </a:lnTo>
                  <a:lnTo>
                    <a:pt x="91583" y="19788"/>
                  </a:lnTo>
                  <a:lnTo>
                    <a:pt x="91583" y="5835"/>
                  </a:lnTo>
                  <a:lnTo>
                    <a:pt x="150186" y="0"/>
                  </a:lnTo>
                  <a:lnTo>
                    <a:pt x="151201" y="0"/>
                  </a:lnTo>
                  <a:lnTo>
                    <a:pt x="158431" y="5201"/>
                  </a:lnTo>
                  <a:lnTo>
                    <a:pt x="158431" y="250268"/>
                  </a:lnTo>
                  <a:lnTo>
                    <a:pt x="177331" y="250268"/>
                  </a:lnTo>
                  <a:lnTo>
                    <a:pt x="177331" y="265236"/>
                  </a:lnTo>
                  <a:cubicBezTo>
                    <a:pt x="170355" y="266758"/>
                    <a:pt x="164393" y="267900"/>
                    <a:pt x="159192" y="268788"/>
                  </a:cubicBezTo>
                  <a:cubicBezTo>
                    <a:pt x="154118" y="269676"/>
                    <a:pt x="148664" y="270056"/>
                    <a:pt x="143083" y="270056"/>
                  </a:cubicBezTo>
                  <a:cubicBezTo>
                    <a:pt x="137501" y="270056"/>
                    <a:pt x="133442" y="269041"/>
                    <a:pt x="131032" y="267139"/>
                  </a:cubicBezTo>
                  <a:cubicBezTo>
                    <a:pt x="128622" y="265236"/>
                    <a:pt x="127481" y="261050"/>
                    <a:pt x="127481" y="254708"/>
                  </a:cubicBezTo>
                  <a:lnTo>
                    <a:pt x="127481" y="244306"/>
                  </a:lnTo>
                  <a:cubicBezTo>
                    <a:pt x="121392" y="251663"/>
                    <a:pt x="113401" y="257879"/>
                    <a:pt x="103507" y="262826"/>
                  </a:cubicBezTo>
                  <a:cubicBezTo>
                    <a:pt x="93613" y="267773"/>
                    <a:pt x="82958" y="270310"/>
                    <a:pt x="71414" y="270310"/>
                  </a:cubicBezTo>
                  <a:cubicBezTo>
                    <a:pt x="58349" y="270437"/>
                    <a:pt x="46426" y="267139"/>
                    <a:pt x="35517" y="260543"/>
                  </a:cubicBezTo>
                  <a:close/>
                  <a:moveTo>
                    <a:pt x="108200" y="241516"/>
                  </a:moveTo>
                  <a:cubicBezTo>
                    <a:pt x="115557" y="237710"/>
                    <a:pt x="121138" y="233271"/>
                    <a:pt x="124817" y="228324"/>
                  </a:cubicBezTo>
                  <a:lnTo>
                    <a:pt x="124817" y="109088"/>
                  </a:lnTo>
                  <a:cubicBezTo>
                    <a:pt x="123041" y="106424"/>
                    <a:pt x="118982" y="104141"/>
                    <a:pt x="112640" y="102111"/>
                  </a:cubicBezTo>
                  <a:cubicBezTo>
                    <a:pt x="106297" y="100082"/>
                    <a:pt x="99448" y="99067"/>
                    <a:pt x="92217" y="99067"/>
                  </a:cubicBezTo>
                  <a:cubicBezTo>
                    <a:pt x="75220" y="99067"/>
                    <a:pt x="61774" y="105536"/>
                    <a:pt x="51626" y="118475"/>
                  </a:cubicBezTo>
                  <a:cubicBezTo>
                    <a:pt x="41479" y="131413"/>
                    <a:pt x="36532" y="151328"/>
                    <a:pt x="36532" y="178219"/>
                  </a:cubicBezTo>
                  <a:cubicBezTo>
                    <a:pt x="36532" y="201686"/>
                    <a:pt x="40971" y="219064"/>
                    <a:pt x="49851" y="230353"/>
                  </a:cubicBezTo>
                  <a:cubicBezTo>
                    <a:pt x="58730" y="241643"/>
                    <a:pt x="70273" y="247351"/>
                    <a:pt x="84353" y="247351"/>
                  </a:cubicBezTo>
                  <a:cubicBezTo>
                    <a:pt x="92852" y="247224"/>
                    <a:pt x="100843" y="245321"/>
                    <a:pt x="108200" y="2415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7" name="Freeform: Shape 1059">
              <a:extLst>
                <a:ext uri="{FF2B5EF4-FFF2-40B4-BE49-F238E27FC236}">
                  <a16:creationId xmlns:a16="http://schemas.microsoft.com/office/drawing/2014/main" id="{D48D3D48-120C-8F02-2C4A-6C796CE6C2B0}"/>
                </a:ext>
              </a:extLst>
            </p:cNvPr>
            <p:cNvSpPr/>
            <p:nvPr/>
          </p:nvSpPr>
          <p:spPr>
            <a:xfrm>
              <a:off x="20557095" y="2139437"/>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720 w 86382"/>
                <a:gd name="connsiteY13" fmla="*/ 39069 h 258513"/>
                <a:gd name="connsiteX14" fmla="*/ 18520 w 86382"/>
                <a:gd name="connsiteY14" fmla="*/ 24101 h 258513"/>
                <a:gd name="connsiteX15" fmla="*/ 24862 w 86382"/>
                <a:gd name="connsiteY15" fmla="*/ 6850 h 258513"/>
                <a:gd name="connsiteX16" fmla="*/ 42367 w 86382"/>
                <a:gd name="connsiteY16" fmla="*/ 0 h 258513"/>
                <a:gd name="connsiteX17" fmla="*/ 58603 w 86382"/>
                <a:gd name="connsiteY17" fmla="*/ 5835 h 258513"/>
                <a:gd name="connsiteX18" fmla="*/ 63804 w 86382"/>
                <a:gd name="connsiteY18" fmla="*/ 20803 h 258513"/>
                <a:gd name="connsiteX19" fmla="*/ 57461 w 86382"/>
                <a:gd name="connsiteY19" fmla="*/ 38434 h 258513"/>
                <a:gd name="connsiteX20" fmla="*/ 39703 w 86382"/>
                <a:gd name="connsiteY20" fmla="*/ 44904 h 258513"/>
                <a:gd name="connsiteX21" fmla="*/ 39322 w 86382"/>
                <a:gd name="connsiteY21" fmla="*/ 44904 h 258513"/>
                <a:gd name="connsiteX22" fmla="*/ 23720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720" y="39069"/>
                  </a:moveTo>
                  <a:cubicBezTo>
                    <a:pt x="20295" y="35136"/>
                    <a:pt x="18520" y="30189"/>
                    <a:pt x="18520" y="24101"/>
                  </a:cubicBezTo>
                  <a:cubicBezTo>
                    <a:pt x="18520" y="17124"/>
                    <a:pt x="20676" y="11416"/>
                    <a:pt x="24862" y="6850"/>
                  </a:cubicBezTo>
                  <a:cubicBezTo>
                    <a:pt x="29048" y="2283"/>
                    <a:pt x="34883" y="0"/>
                    <a:pt x="42367" y="0"/>
                  </a:cubicBezTo>
                  <a:cubicBezTo>
                    <a:pt x="49724" y="0"/>
                    <a:pt x="55178" y="1903"/>
                    <a:pt x="58603" y="5835"/>
                  </a:cubicBezTo>
                  <a:cubicBezTo>
                    <a:pt x="62028" y="9767"/>
                    <a:pt x="63804" y="14714"/>
                    <a:pt x="63804" y="20803"/>
                  </a:cubicBezTo>
                  <a:cubicBezTo>
                    <a:pt x="63804" y="28160"/>
                    <a:pt x="61647" y="33995"/>
                    <a:pt x="57461" y="38434"/>
                  </a:cubicBezTo>
                  <a:cubicBezTo>
                    <a:pt x="53276" y="42874"/>
                    <a:pt x="47314" y="44904"/>
                    <a:pt x="39703" y="44904"/>
                  </a:cubicBezTo>
                  <a:lnTo>
                    <a:pt x="39322" y="44904"/>
                  </a:lnTo>
                  <a:cubicBezTo>
                    <a:pt x="32473" y="44904"/>
                    <a:pt x="27272" y="43001"/>
                    <a:pt x="23720"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8" name="Freeform: Shape 1060">
              <a:extLst>
                <a:ext uri="{FF2B5EF4-FFF2-40B4-BE49-F238E27FC236}">
                  <a16:creationId xmlns:a16="http://schemas.microsoft.com/office/drawing/2014/main" id="{1CE3BDE5-652F-4AE1-836E-3F464154910E}"/>
                </a:ext>
              </a:extLst>
            </p:cNvPr>
            <p:cNvSpPr/>
            <p:nvPr/>
          </p:nvSpPr>
          <p:spPr>
            <a:xfrm>
              <a:off x="20663519" y="2213262"/>
              <a:ext cx="183166" cy="188240"/>
            </a:xfrm>
            <a:custGeom>
              <a:avLst/>
              <a:gdLst>
                <a:gd name="connsiteX0" fmla="*/ 137755 w 183166"/>
                <a:gd name="connsiteY0" fmla="*/ 183927 h 188240"/>
                <a:gd name="connsiteX1" fmla="*/ 133316 w 183166"/>
                <a:gd name="connsiteY1" fmla="*/ 172258 h 188240"/>
                <a:gd name="connsiteX2" fmla="*/ 133316 w 183166"/>
                <a:gd name="connsiteY2" fmla="*/ 161222 h 188240"/>
                <a:gd name="connsiteX3" fmla="*/ 106424 w 183166"/>
                <a:gd name="connsiteY3" fmla="*/ 180122 h 188240"/>
                <a:gd name="connsiteX4" fmla="*/ 73951 w 183166"/>
                <a:gd name="connsiteY4" fmla="*/ 188240 h 188240"/>
                <a:gd name="connsiteX5" fmla="*/ 30951 w 183166"/>
                <a:gd name="connsiteY5" fmla="*/ 172004 h 188240"/>
                <a:gd name="connsiteX6" fmla="*/ 18266 w 183166"/>
                <a:gd name="connsiteY6" fmla="*/ 118221 h 188240"/>
                <a:gd name="connsiteX7" fmla="*/ 18266 w 183166"/>
                <a:gd name="connsiteY7" fmla="*/ 23720 h 188240"/>
                <a:gd name="connsiteX8" fmla="*/ 0 w 183166"/>
                <a:gd name="connsiteY8" fmla="*/ 18520 h 188240"/>
                <a:gd name="connsiteX9" fmla="*/ 0 w 183166"/>
                <a:gd name="connsiteY9" fmla="*/ 4186 h 188240"/>
                <a:gd name="connsiteX10" fmla="*/ 45665 w 183166"/>
                <a:gd name="connsiteY10" fmla="*/ 0 h 188240"/>
                <a:gd name="connsiteX11" fmla="*/ 46045 w 183166"/>
                <a:gd name="connsiteY11" fmla="*/ 0 h 188240"/>
                <a:gd name="connsiteX12" fmla="*/ 52261 w 183166"/>
                <a:gd name="connsiteY12" fmla="*/ 3932 h 188240"/>
                <a:gd name="connsiteX13" fmla="*/ 52261 w 183166"/>
                <a:gd name="connsiteY13" fmla="*/ 115684 h 188240"/>
                <a:gd name="connsiteX14" fmla="*/ 55051 w 183166"/>
                <a:gd name="connsiteY14" fmla="*/ 145239 h 188240"/>
                <a:gd name="connsiteX15" fmla="*/ 64819 w 183166"/>
                <a:gd name="connsiteY15" fmla="*/ 160841 h 188240"/>
                <a:gd name="connsiteX16" fmla="*/ 85241 w 183166"/>
                <a:gd name="connsiteY16" fmla="*/ 165915 h 188240"/>
                <a:gd name="connsiteX17" fmla="*/ 109722 w 183166"/>
                <a:gd name="connsiteY17" fmla="*/ 160334 h 188240"/>
                <a:gd name="connsiteX18" fmla="*/ 129637 w 183166"/>
                <a:gd name="connsiteY18" fmla="*/ 147269 h 188240"/>
                <a:gd name="connsiteX19" fmla="*/ 129637 w 183166"/>
                <a:gd name="connsiteY19" fmla="*/ 23720 h 188240"/>
                <a:gd name="connsiteX20" fmla="*/ 106170 w 183166"/>
                <a:gd name="connsiteY20" fmla="*/ 18520 h 188240"/>
                <a:gd name="connsiteX21" fmla="*/ 106170 w 183166"/>
                <a:gd name="connsiteY21" fmla="*/ 4186 h 188240"/>
                <a:gd name="connsiteX22" fmla="*/ 155767 w 183166"/>
                <a:gd name="connsiteY22" fmla="*/ 0 h 188240"/>
                <a:gd name="connsiteX23" fmla="*/ 156148 w 183166"/>
                <a:gd name="connsiteY23" fmla="*/ 0 h 188240"/>
                <a:gd name="connsiteX24" fmla="*/ 163632 w 183166"/>
                <a:gd name="connsiteY24" fmla="*/ 3932 h 188240"/>
                <a:gd name="connsiteX25" fmla="*/ 163632 w 183166"/>
                <a:gd name="connsiteY25" fmla="*/ 168198 h 188240"/>
                <a:gd name="connsiteX26" fmla="*/ 183166 w 183166"/>
                <a:gd name="connsiteY26" fmla="*/ 168198 h 188240"/>
                <a:gd name="connsiteX27" fmla="*/ 182786 w 183166"/>
                <a:gd name="connsiteY27" fmla="*/ 182913 h 188240"/>
                <a:gd name="connsiteX28" fmla="*/ 166930 w 183166"/>
                <a:gd name="connsiteY28" fmla="*/ 186464 h 188240"/>
                <a:gd name="connsiteX29" fmla="*/ 151455 w 183166"/>
                <a:gd name="connsiteY29" fmla="*/ 187733 h 188240"/>
                <a:gd name="connsiteX30" fmla="*/ 137755 w 183166"/>
                <a:gd name="connsiteY30" fmla="*/ 183927 h 18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3166" h="188240">
                  <a:moveTo>
                    <a:pt x="137755" y="183927"/>
                  </a:moveTo>
                  <a:cubicBezTo>
                    <a:pt x="134838" y="181517"/>
                    <a:pt x="133316" y="177585"/>
                    <a:pt x="133316" y="172258"/>
                  </a:cubicBezTo>
                  <a:lnTo>
                    <a:pt x="133316" y="161222"/>
                  </a:lnTo>
                  <a:cubicBezTo>
                    <a:pt x="126085" y="168452"/>
                    <a:pt x="117206" y="174668"/>
                    <a:pt x="106424" y="180122"/>
                  </a:cubicBezTo>
                  <a:cubicBezTo>
                    <a:pt x="95642" y="185576"/>
                    <a:pt x="84860" y="188240"/>
                    <a:pt x="73951" y="188240"/>
                  </a:cubicBezTo>
                  <a:cubicBezTo>
                    <a:pt x="53783" y="188240"/>
                    <a:pt x="39449" y="182786"/>
                    <a:pt x="30951" y="172004"/>
                  </a:cubicBezTo>
                  <a:cubicBezTo>
                    <a:pt x="22452" y="161095"/>
                    <a:pt x="18266" y="143210"/>
                    <a:pt x="18266" y="118221"/>
                  </a:cubicBezTo>
                  <a:lnTo>
                    <a:pt x="18266" y="23720"/>
                  </a:lnTo>
                  <a:lnTo>
                    <a:pt x="0" y="18520"/>
                  </a:lnTo>
                  <a:lnTo>
                    <a:pt x="0" y="4186"/>
                  </a:lnTo>
                  <a:lnTo>
                    <a:pt x="45665" y="0"/>
                  </a:lnTo>
                  <a:lnTo>
                    <a:pt x="46045" y="0"/>
                  </a:lnTo>
                  <a:lnTo>
                    <a:pt x="52261" y="3932"/>
                  </a:lnTo>
                  <a:lnTo>
                    <a:pt x="52261" y="115684"/>
                  </a:lnTo>
                  <a:cubicBezTo>
                    <a:pt x="52261" y="128242"/>
                    <a:pt x="53149" y="138136"/>
                    <a:pt x="55051" y="145239"/>
                  </a:cubicBezTo>
                  <a:cubicBezTo>
                    <a:pt x="56954" y="152343"/>
                    <a:pt x="60125" y="157543"/>
                    <a:pt x="64819" y="160841"/>
                  </a:cubicBezTo>
                  <a:cubicBezTo>
                    <a:pt x="69512" y="164266"/>
                    <a:pt x="76235" y="165915"/>
                    <a:pt x="85241" y="165915"/>
                  </a:cubicBezTo>
                  <a:cubicBezTo>
                    <a:pt x="93866" y="165915"/>
                    <a:pt x="102111" y="164012"/>
                    <a:pt x="109722" y="160334"/>
                  </a:cubicBezTo>
                  <a:cubicBezTo>
                    <a:pt x="117333" y="156655"/>
                    <a:pt x="123929" y="152343"/>
                    <a:pt x="129637" y="147269"/>
                  </a:cubicBezTo>
                  <a:lnTo>
                    <a:pt x="129637" y="23720"/>
                  </a:lnTo>
                  <a:lnTo>
                    <a:pt x="106170" y="18520"/>
                  </a:lnTo>
                  <a:lnTo>
                    <a:pt x="106170" y="4186"/>
                  </a:lnTo>
                  <a:lnTo>
                    <a:pt x="155767" y="0"/>
                  </a:lnTo>
                  <a:lnTo>
                    <a:pt x="156148" y="0"/>
                  </a:lnTo>
                  <a:lnTo>
                    <a:pt x="163632" y="3932"/>
                  </a:lnTo>
                  <a:lnTo>
                    <a:pt x="163632" y="168198"/>
                  </a:lnTo>
                  <a:lnTo>
                    <a:pt x="183166" y="168198"/>
                  </a:lnTo>
                  <a:lnTo>
                    <a:pt x="182786" y="182913"/>
                  </a:lnTo>
                  <a:cubicBezTo>
                    <a:pt x="176697" y="184435"/>
                    <a:pt x="171370" y="185576"/>
                    <a:pt x="166930" y="186464"/>
                  </a:cubicBezTo>
                  <a:cubicBezTo>
                    <a:pt x="162490" y="187352"/>
                    <a:pt x="157290" y="187733"/>
                    <a:pt x="151455" y="187733"/>
                  </a:cubicBezTo>
                  <a:cubicBezTo>
                    <a:pt x="145239" y="187479"/>
                    <a:pt x="140799" y="186337"/>
                    <a:pt x="137755" y="183927"/>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9" name="Freeform: Shape 1061">
              <a:extLst>
                <a:ext uri="{FF2B5EF4-FFF2-40B4-BE49-F238E27FC236}">
                  <a16:creationId xmlns:a16="http://schemas.microsoft.com/office/drawing/2014/main" id="{6AB7F67B-A226-7117-D081-5960B90EB541}"/>
                </a:ext>
              </a:extLst>
            </p:cNvPr>
            <p:cNvSpPr/>
            <p:nvPr/>
          </p:nvSpPr>
          <p:spPr>
            <a:xfrm>
              <a:off x="20869898" y="2131065"/>
              <a:ext cx="88031" cy="267011"/>
            </a:xfrm>
            <a:custGeom>
              <a:avLst/>
              <a:gdLst>
                <a:gd name="connsiteX0" fmla="*/ 26384 w 88031"/>
                <a:gd name="connsiteY0" fmla="*/ 23720 h 267011"/>
                <a:gd name="connsiteX1" fmla="*/ 0 w 88031"/>
                <a:gd name="connsiteY1" fmla="*/ 20169 h 267011"/>
                <a:gd name="connsiteX2" fmla="*/ 0 w 88031"/>
                <a:gd name="connsiteY2" fmla="*/ 6215 h 267011"/>
                <a:gd name="connsiteX3" fmla="*/ 52514 w 88031"/>
                <a:gd name="connsiteY3" fmla="*/ 0 h 267011"/>
                <a:gd name="connsiteX4" fmla="*/ 53149 w 88031"/>
                <a:gd name="connsiteY4" fmla="*/ 0 h 267011"/>
                <a:gd name="connsiteX5" fmla="*/ 60379 w 88031"/>
                <a:gd name="connsiteY5" fmla="*/ 4947 h 267011"/>
                <a:gd name="connsiteX6" fmla="*/ 60379 w 88031"/>
                <a:gd name="connsiteY6" fmla="*/ 248365 h 267011"/>
                <a:gd name="connsiteX7" fmla="*/ 88031 w 88031"/>
                <a:gd name="connsiteY7" fmla="*/ 251029 h 267011"/>
                <a:gd name="connsiteX8" fmla="*/ 88031 w 88031"/>
                <a:gd name="connsiteY8" fmla="*/ 267012 h 267011"/>
                <a:gd name="connsiteX9" fmla="*/ 0 w 88031"/>
                <a:gd name="connsiteY9" fmla="*/ 267012 h 267011"/>
                <a:gd name="connsiteX10" fmla="*/ 0 w 88031"/>
                <a:gd name="connsiteY10" fmla="*/ 251029 h 267011"/>
                <a:gd name="connsiteX11" fmla="*/ 26384 w 88031"/>
                <a:gd name="connsiteY11" fmla="*/ 248112 h 267011"/>
                <a:gd name="connsiteX12" fmla="*/ 26384 w 88031"/>
                <a:gd name="connsiteY12" fmla="*/ 23720 h 26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031" h="267011">
                  <a:moveTo>
                    <a:pt x="26384" y="23720"/>
                  </a:moveTo>
                  <a:lnTo>
                    <a:pt x="0" y="20169"/>
                  </a:lnTo>
                  <a:lnTo>
                    <a:pt x="0" y="6215"/>
                  </a:lnTo>
                  <a:lnTo>
                    <a:pt x="52514" y="0"/>
                  </a:lnTo>
                  <a:lnTo>
                    <a:pt x="53149" y="0"/>
                  </a:lnTo>
                  <a:lnTo>
                    <a:pt x="60379" y="4947"/>
                  </a:lnTo>
                  <a:lnTo>
                    <a:pt x="60379" y="248365"/>
                  </a:lnTo>
                  <a:lnTo>
                    <a:pt x="88031" y="251029"/>
                  </a:lnTo>
                  <a:lnTo>
                    <a:pt x="88031" y="267012"/>
                  </a:lnTo>
                  <a:lnTo>
                    <a:pt x="0" y="267012"/>
                  </a:lnTo>
                  <a:lnTo>
                    <a:pt x="0" y="251029"/>
                  </a:lnTo>
                  <a:lnTo>
                    <a:pt x="26384" y="248112"/>
                  </a:lnTo>
                  <a:lnTo>
                    <a:pt x="26384" y="23720"/>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0" name="Freeform: Shape 1062">
              <a:extLst>
                <a:ext uri="{FF2B5EF4-FFF2-40B4-BE49-F238E27FC236}">
                  <a16:creationId xmlns:a16="http://schemas.microsoft.com/office/drawing/2014/main" id="{D4D79A18-C69F-3DA8-927B-CEAFFE36035C}"/>
                </a:ext>
              </a:extLst>
            </p:cNvPr>
            <p:cNvSpPr/>
            <p:nvPr/>
          </p:nvSpPr>
          <p:spPr>
            <a:xfrm>
              <a:off x="21054333" y="2153010"/>
              <a:ext cx="190269" cy="248367"/>
            </a:xfrm>
            <a:custGeom>
              <a:avLst/>
              <a:gdLst>
                <a:gd name="connsiteX0" fmla="*/ 51373 w 190269"/>
                <a:gd name="connsiteY0" fmla="*/ 232890 h 248367"/>
                <a:gd name="connsiteX1" fmla="*/ 13065 w 190269"/>
                <a:gd name="connsiteY1" fmla="*/ 189382 h 248367"/>
                <a:gd name="connsiteX2" fmla="*/ 0 w 190269"/>
                <a:gd name="connsiteY2" fmla="*/ 123548 h 248367"/>
                <a:gd name="connsiteX3" fmla="*/ 15348 w 190269"/>
                <a:gd name="connsiteY3" fmla="*/ 58984 h 248367"/>
                <a:gd name="connsiteX4" fmla="*/ 57334 w 190269"/>
                <a:gd name="connsiteY4" fmla="*/ 15475 h 248367"/>
                <a:gd name="connsiteX5" fmla="*/ 117333 w 190269"/>
                <a:gd name="connsiteY5" fmla="*/ 0 h 248367"/>
                <a:gd name="connsiteX6" fmla="*/ 177585 w 190269"/>
                <a:gd name="connsiteY6" fmla="*/ 7864 h 248367"/>
                <a:gd name="connsiteX7" fmla="*/ 188367 w 190269"/>
                <a:gd name="connsiteY7" fmla="*/ 9767 h 248367"/>
                <a:gd name="connsiteX8" fmla="*/ 185069 w 190269"/>
                <a:gd name="connsiteY8" fmla="*/ 68370 h 248367"/>
                <a:gd name="connsiteX9" fmla="*/ 163251 w 190269"/>
                <a:gd name="connsiteY9" fmla="*/ 68370 h 248367"/>
                <a:gd name="connsiteX10" fmla="*/ 155133 w 190269"/>
                <a:gd name="connsiteY10" fmla="*/ 27018 h 248367"/>
                <a:gd name="connsiteX11" fmla="*/ 139277 w 190269"/>
                <a:gd name="connsiteY11" fmla="*/ 20295 h 248367"/>
                <a:gd name="connsiteX12" fmla="*/ 111752 w 190269"/>
                <a:gd name="connsiteY12" fmla="*/ 17505 h 248367"/>
                <a:gd name="connsiteX13" fmla="*/ 74586 w 190269"/>
                <a:gd name="connsiteY13" fmla="*/ 29428 h 248367"/>
                <a:gd name="connsiteX14" fmla="*/ 48963 w 190269"/>
                <a:gd name="connsiteY14" fmla="*/ 64438 h 248367"/>
                <a:gd name="connsiteX15" fmla="*/ 39703 w 190269"/>
                <a:gd name="connsiteY15" fmla="*/ 119870 h 248367"/>
                <a:gd name="connsiteX16" fmla="*/ 47821 w 190269"/>
                <a:gd name="connsiteY16" fmla="*/ 175555 h 248367"/>
                <a:gd name="connsiteX17" fmla="*/ 72556 w 190269"/>
                <a:gd name="connsiteY17" fmla="*/ 215512 h 248367"/>
                <a:gd name="connsiteX18" fmla="*/ 113654 w 190269"/>
                <a:gd name="connsiteY18" fmla="*/ 230353 h 248367"/>
                <a:gd name="connsiteX19" fmla="*/ 140165 w 190269"/>
                <a:gd name="connsiteY19" fmla="*/ 227436 h 248367"/>
                <a:gd name="connsiteX20" fmla="*/ 156021 w 190269"/>
                <a:gd name="connsiteY20" fmla="*/ 218937 h 248367"/>
                <a:gd name="connsiteX21" fmla="*/ 169720 w 190269"/>
                <a:gd name="connsiteY21" fmla="*/ 186972 h 248367"/>
                <a:gd name="connsiteX22" fmla="*/ 190270 w 190269"/>
                <a:gd name="connsiteY22" fmla="*/ 189635 h 248367"/>
                <a:gd name="connsiteX23" fmla="*/ 182405 w 190269"/>
                <a:gd name="connsiteY23" fmla="*/ 235934 h 248367"/>
                <a:gd name="connsiteX24" fmla="*/ 162236 w 190269"/>
                <a:gd name="connsiteY24" fmla="*/ 240501 h 248367"/>
                <a:gd name="connsiteX25" fmla="*/ 139531 w 190269"/>
                <a:gd name="connsiteY25" fmla="*/ 246209 h 248367"/>
                <a:gd name="connsiteX26" fmla="*/ 112259 w 190269"/>
                <a:gd name="connsiteY26" fmla="*/ 248365 h 248367"/>
                <a:gd name="connsiteX27" fmla="*/ 51373 w 190269"/>
                <a:gd name="connsiteY27" fmla="*/ 232890 h 24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0269" h="248367">
                  <a:moveTo>
                    <a:pt x="51373" y="232890"/>
                  </a:moveTo>
                  <a:cubicBezTo>
                    <a:pt x="34502" y="222615"/>
                    <a:pt x="21818" y="208028"/>
                    <a:pt x="13065" y="189382"/>
                  </a:cubicBezTo>
                  <a:cubicBezTo>
                    <a:pt x="4440" y="170735"/>
                    <a:pt x="0" y="148791"/>
                    <a:pt x="0" y="123548"/>
                  </a:cubicBezTo>
                  <a:cubicBezTo>
                    <a:pt x="0" y="99194"/>
                    <a:pt x="5074" y="77757"/>
                    <a:pt x="15348" y="58984"/>
                  </a:cubicBezTo>
                  <a:cubicBezTo>
                    <a:pt x="25496" y="40337"/>
                    <a:pt x="39576" y="25750"/>
                    <a:pt x="57334" y="15475"/>
                  </a:cubicBezTo>
                  <a:cubicBezTo>
                    <a:pt x="75093" y="5201"/>
                    <a:pt x="95135" y="0"/>
                    <a:pt x="117333" y="0"/>
                  </a:cubicBezTo>
                  <a:cubicBezTo>
                    <a:pt x="134077" y="0"/>
                    <a:pt x="154118" y="2664"/>
                    <a:pt x="177585" y="7864"/>
                  </a:cubicBezTo>
                  <a:lnTo>
                    <a:pt x="188367" y="9767"/>
                  </a:lnTo>
                  <a:lnTo>
                    <a:pt x="185069" y="68370"/>
                  </a:lnTo>
                  <a:lnTo>
                    <a:pt x="163251" y="68370"/>
                  </a:lnTo>
                  <a:lnTo>
                    <a:pt x="155133" y="27018"/>
                  </a:lnTo>
                  <a:cubicBezTo>
                    <a:pt x="152089" y="24354"/>
                    <a:pt x="146761" y="22198"/>
                    <a:pt x="139277" y="20295"/>
                  </a:cubicBezTo>
                  <a:cubicBezTo>
                    <a:pt x="131793" y="18393"/>
                    <a:pt x="122534" y="17505"/>
                    <a:pt x="111752" y="17505"/>
                  </a:cubicBezTo>
                  <a:cubicBezTo>
                    <a:pt x="97798" y="17505"/>
                    <a:pt x="85494" y="21437"/>
                    <a:pt x="74586" y="29428"/>
                  </a:cubicBezTo>
                  <a:cubicBezTo>
                    <a:pt x="63677" y="37420"/>
                    <a:pt x="55178" y="49090"/>
                    <a:pt x="48963" y="64438"/>
                  </a:cubicBezTo>
                  <a:cubicBezTo>
                    <a:pt x="42747" y="79913"/>
                    <a:pt x="39703" y="98306"/>
                    <a:pt x="39703" y="119870"/>
                  </a:cubicBezTo>
                  <a:cubicBezTo>
                    <a:pt x="39703" y="140292"/>
                    <a:pt x="42367" y="158812"/>
                    <a:pt x="47821" y="175555"/>
                  </a:cubicBezTo>
                  <a:cubicBezTo>
                    <a:pt x="53275" y="192299"/>
                    <a:pt x="61520" y="205618"/>
                    <a:pt x="72556" y="215512"/>
                  </a:cubicBezTo>
                  <a:cubicBezTo>
                    <a:pt x="83592" y="225406"/>
                    <a:pt x="97291" y="230353"/>
                    <a:pt x="113654" y="230353"/>
                  </a:cubicBezTo>
                  <a:cubicBezTo>
                    <a:pt x="125197" y="230353"/>
                    <a:pt x="134077" y="229338"/>
                    <a:pt x="140165" y="227436"/>
                  </a:cubicBezTo>
                  <a:cubicBezTo>
                    <a:pt x="146254" y="225533"/>
                    <a:pt x="151581" y="222615"/>
                    <a:pt x="156021" y="218937"/>
                  </a:cubicBezTo>
                  <a:lnTo>
                    <a:pt x="169720" y="186972"/>
                  </a:lnTo>
                  <a:lnTo>
                    <a:pt x="190270" y="189635"/>
                  </a:lnTo>
                  <a:lnTo>
                    <a:pt x="182405" y="235934"/>
                  </a:lnTo>
                  <a:cubicBezTo>
                    <a:pt x="177839" y="236188"/>
                    <a:pt x="171116" y="237710"/>
                    <a:pt x="162236" y="240501"/>
                  </a:cubicBezTo>
                  <a:cubicBezTo>
                    <a:pt x="154372" y="242911"/>
                    <a:pt x="146888" y="244814"/>
                    <a:pt x="139531" y="246209"/>
                  </a:cubicBezTo>
                  <a:cubicBezTo>
                    <a:pt x="132174" y="247604"/>
                    <a:pt x="123168" y="248365"/>
                    <a:pt x="112259" y="248365"/>
                  </a:cubicBezTo>
                  <a:cubicBezTo>
                    <a:pt x="88539" y="248492"/>
                    <a:pt x="68243" y="243292"/>
                    <a:pt x="51373" y="232890"/>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1" name="Freeform: Shape 1063">
              <a:extLst>
                <a:ext uri="{FF2B5EF4-FFF2-40B4-BE49-F238E27FC236}">
                  <a16:creationId xmlns:a16="http://schemas.microsoft.com/office/drawing/2014/main" id="{C9BC704E-EF27-448D-455C-2576CDFC6C02}"/>
                </a:ext>
              </a:extLst>
            </p:cNvPr>
            <p:cNvSpPr/>
            <p:nvPr/>
          </p:nvSpPr>
          <p:spPr>
            <a:xfrm>
              <a:off x="21271237" y="2212120"/>
              <a:ext cx="168454" cy="189254"/>
            </a:xfrm>
            <a:custGeom>
              <a:avLst/>
              <a:gdLst>
                <a:gd name="connsiteX0" fmla="*/ 11926 w 168454"/>
                <a:gd name="connsiteY0" fmla="*/ 44016 h 189254"/>
                <a:gd name="connsiteX1" fmla="*/ 43765 w 168454"/>
                <a:gd name="connsiteY1" fmla="*/ 11289 h 189254"/>
                <a:gd name="connsiteX2" fmla="*/ 86005 w 168454"/>
                <a:gd name="connsiteY2" fmla="*/ 0 h 189254"/>
                <a:gd name="connsiteX3" fmla="*/ 147779 w 168454"/>
                <a:gd name="connsiteY3" fmla="*/ 26004 h 189254"/>
                <a:gd name="connsiteX4" fmla="*/ 168455 w 168454"/>
                <a:gd name="connsiteY4" fmla="*/ 94501 h 189254"/>
                <a:gd name="connsiteX5" fmla="*/ 156405 w 168454"/>
                <a:gd name="connsiteY5" fmla="*/ 145620 h 189254"/>
                <a:gd name="connsiteX6" fmla="*/ 124693 w 168454"/>
                <a:gd name="connsiteY6" fmla="*/ 178219 h 189254"/>
                <a:gd name="connsiteX7" fmla="*/ 82453 w 168454"/>
                <a:gd name="connsiteY7" fmla="*/ 189255 h 189254"/>
                <a:gd name="connsiteX8" fmla="*/ 20679 w 168454"/>
                <a:gd name="connsiteY8" fmla="*/ 163125 h 189254"/>
                <a:gd name="connsiteX9" fmla="*/ 3 w 168454"/>
                <a:gd name="connsiteY9" fmla="*/ 94627 h 189254"/>
                <a:gd name="connsiteX10" fmla="*/ 11926 w 168454"/>
                <a:gd name="connsiteY10" fmla="*/ 44016 h 189254"/>
                <a:gd name="connsiteX11" fmla="*/ 118858 w 168454"/>
                <a:gd name="connsiteY11" fmla="*/ 152216 h 189254"/>
                <a:gd name="connsiteX12" fmla="*/ 130908 w 168454"/>
                <a:gd name="connsiteY12" fmla="*/ 97164 h 189254"/>
                <a:gd name="connsiteX13" fmla="*/ 119873 w 168454"/>
                <a:gd name="connsiteY13" fmla="*/ 39830 h 189254"/>
                <a:gd name="connsiteX14" fmla="*/ 84356 w 168454"/>
                <a:gd name="connsiteY14" fmla="*/ 18646 h 189254"/>
                <a:gd name="connsiteX15" fmla="*/ 49600 w 168454"/>
                <a:gd name="connsiteY15" fmla="*/ 37166 h 189254"/>
                <a:gd name="connsiteX16" fmla="*/ 37423 w 168454"/>
                <a:gd name="connsiteY16" fmla="*/ 92217 h 189254"/>
                <a:gd name="connsiteX17" fmla="*/ 48839 w 168454"/>
                <a:gd name="connsiteY17" fmla="*/ 149552 h 189254"/>
                <a:gd name="connsiteX18" fmla="*/ 84356 w 168454"/>
                <a:gd name="connsiteY18" fmla="*/ 170735 h 189254"/>
                <a:gd name="connsiteX19" fmla="*/ 118858 w 168454"/>
                <a:gd name="connsiteY19" fmla="*/ 152216 h 18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4" h="189254">
                  <a:moveTo>
                    <a:pt x="11926" y="44016"/>
                  </a:moveTo>
                  <a:cubicBezTo>
                    <a:pt x="19918" y="29682"/>
                    <a:pt x="30573" y="18773"/>
                    <a:pt x="43765" y="11289"/>
                  </a:cubicBezTo>
                  <a:cubicBezTo>
                    <a:pt x="56957" y="3805"/>
                    <a:pt x="70910" y="0"/>
                    <a:pt x="86005" y="0"/>
                  </a:cubicBezTo>
                  <a:cubicBezTo>
                    <a:pt x="113404" y="0"/>
                    <a:pt x="133953" y="8626"/>
                    <a:pt x="147779" y="26004"/>
                  </a:cubicBezTo>
                  <a:cubicBezTo>
                    <a:pt x="161605" y="43382"/>
                    <a:pt x="168455" y="66214"/>
                    <a:pt x="168455" y="94501"/>
                  </a:cubicBezTo>
                  <a:cubicBezTo>
                    <a:pt x="168455" y="114289"/>
                    <a:pt x="164396" y="131286"/>
                    <a:pt x="156405" y="145620"/>
                  </a:cubicBezTo>
                  <a:cubicBezTo>
                    <a:pt x="148413" y="159953"/>
                    <a:pt x="137758" y="170862"/>
                    <a:pt x="124693" y="178219"/>
                  </a:cubicBezTo>
                  <a:cubicBezTo>
                    <a:pt x="111501" y="185576"/>
                    <a:pt x="97421" y="189255"/>
                    <a:pt x="82453" y="189255"/>
                  </a:cubicBezTo>
                  <a:cubicBezTo>
                    <a:pt x="55054" y="189255"/>
                    <a:pt x="34505" y="180629"/>
                    <a:pt x="20679" y="163125"/>
                  </a:cubicBezTo>
                  <a:cubicBezTo>
                    <a:pt x="6853" y="145747"/>
                    <a:pt x="3" y="122914"/>
                    <a:pt x="3" y="94627"/>
                  </a:cubicBezTo>
                  <a:cubicBezTo>
                    <a:pt x="-124" y="75220"/>
                    <a:pt x="3935" y="58349"/>
                    <a:pt x="11926" y="44016"/>
                  </a:cubicBezTo>
                  <a:close/>
                  <a:moveTo>
                    <a:pt x="118858" y="152216"/>
                  </a:moveTo>
                  <a:cubicBezTo>
                    <a:pt x="126849" y="139785"/>
                    <a:pt x="130908" y="121519"/>
                    <a:pt x="130908" y="97164"/>
                  </a:cubicBezTo>
                  <a:cubicBezTo>
                    <a:pt x="130908" y="73064"/>
                    <a:pt x="127230" y="53910"/>
                    <a:pt x="119873" y="39830"/>
                  </a:cubicBezTo>
                  <a:cubicBezTo>
                    <a:pt x="112516" y="25750"/>
                    <a:pt x="100592" y="18646"/>
                    <a:pt x="84356" y="18646"/>
                  </a:cubicBezTo>
                  <a:cubicBezTo>
                    <a:pt x="69388" y="18646"/>
                    <a:pt x="57845" y="24862"/>
                    <a:pt x="49600" y="37166"/>
                  </a:cubicBezTo>
                  <a:cubicBezTo>
                    <a:pt x="41355" y="49470"/>
                    <a:pt x="37423" y="67863"/>
                    <a:pt x="37423" y="92217"/>
                  </a:cubicBezTo>
                  <a:cubicBezTo>
                    <a:pt x="37423" y="116318"/>
                    <a:pt x="41228" y="135472"/>
                    <a:pt x="48839" y="149552"/>
                  </a:cubicBezTo>
                  <a:cubicBezTo>
                    <a:pt x="56450" y="163632"/>
                    <a:pt x="68246" y="170735"/>
                    <a:pt x="84356" y="170735"/>
                  </a:cubicBezTo>
                  <a:cubicBezTo>
                    <a:pt x="99324" y="170735"/>
                    <a:pt x="110867" y="164520"/>
                    <a:pt x="118858"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2" name="Freeform: Shape 1064">
              <a:extLst>
                <a:ext uri="{FF2B5EF4-FFF2-40B4-BE49-F238E27FC236}">
                  <a16:creationId xmlns:a16="http://schemas.microsoft.com/office/drawing/2014/main" id="{AA23A8F2-157C-79DD-8FAF-6D1636CABD46}"/>
                </a:ext>
              </a:extLst>
            </p:cNvPr>
            <p:cNvSpPr/>
            <p:nvPr/>
          </p:nvSpPr>
          <p:spPr>
            <a:xfrm>
              <a:off x="21465442" y="2212754"/>
              <a:ext cx="305065" cy="185195"/>
            </a:xfrm>
            <a:custGeom>
              <a:avLst/>
              <a:gdLst>
                <a:gd name="connsiteX0" fmla="*/ 3552 w 305065"/>
                <a:gd name="connsiteY0" fmla="*/ 169086 h 185195"/>
                <a:gd name="connsiteX1" fmla="*/ 23466 w 305065"/>
                <a:gd name="connsiteY1" fmla="*/ 166169 h 185195"/>
                <a:gd name="connsiteX2" fmla="*/ 23466 w 305065"/>
                <a:gd name="connsiteY2" fmla="*/ 29302 h 185195"/>
                <a:gd name="connsiteX3" fmla="*/ 0 w 305065"/>
                <a:gd name="connsiteY3" fmla="*/ 23467 h 185195"/>
                <a:gd name="connsiteX4" fmla="*/ 0 w 305065"/>
                <a:gd name="connsiteY4" fmla="*/ 5835 h 185195"/>
                <a:gd name="connsiteX5" fmla="*/ 46553 w 305065"/>
                <a:gd name="connsiteY5" fmla="*/ 0 h 185195"/>
                <a:gd name="connsiteX6" fmla="*/ 52387 w 305065"/>
                <a:gd name="connsiteY6" fmla="*/ 4186 h 185195"/>
                <a:gd name="connsiteX7" fmla="*/ 54290 w 305065"/>
                <a:gd name="connsiteY7" fmla="*/ 17251 h 185195"/>
                <a:gd name="connsiteX8" fmla="*/ 53910 w 305065"/>
                <a:gd name="connsiteY8" fmla="*/ 27653 h 185195"/>
                <a:gd name="connsiteX9" fmla="*/ 84987 w 305065"/>
                <a:gd name="connsiteY9" fmla="*/ 8626 h 185195"/>
                <a:gd name="connsiteX10" fmla="*/ 120377 w 305065"/>
                <a:gd name="connsiteY10" fmla="*/ 0 h 185195"/>
                <a:gd name="connsiteX11" fmla="*/ 148791 w 305065"/>
                <a:gd name="connsiteY11" fmla="*/ 5835 h 185195"/>
                <a:gd name="connsiteX12" fmla="*/ 165027 w 305065"/>
                <a:gd name="connsiteY12" fmla="*/ 24101 h 185195"/>
                <a:gd name="connsiteX13" fmla="*/ 194202 w 305065"/>
                <a:gd name="connsiteY13" fmla="*/ 7611 h 185195"/>
                <a:gd name="connsiteX14" fmla="*/ 229211 w 305065"/>
                <a:gd name="connsiteY14" fmla="*/ 0 h 185195"/>
                <a:gd name="connsiteX15" fmla="*/ 260796 w 305065"/>
                <a:gd name="connsiteY15" fmla="*/ 7611 h 185195"/>
                <a:gd name="connsiteX16" fmla="*/ 276906 w 305065"/>
                <a:gd name="connsiteY16" fmla="*/ 31458 h 185195"/>
                <a:gd name="connsiteX17" fmla="*/ 281599 w 305065"/>
                <a:gd name="connsiteY17" fmla="*/ 74586 h 185195"/>
                <a:gd name="connsiteX18" fmla="*/ 281599 w 305065"/>
                <a:gd name="connsiteY18" fmla="*/ 166169 h 185195"/>
                <a:gd name="connsiteX19" fmla="*/ 305065 w 305065"/>
                <a:gd name="connsiteY19" fmla="*/ 169086 h 185195"/>
                <a:gd name="connsiteX20" fmla="*/ 305065 w 305065"/>
                <a:gd name="connsiteY20" fmla="*/ 185069 h 185195"/>
                <a:gd name="connsiteX21" fmla="*/ 227436 w 305065"/>
                <a:gd name="connsiteY21" fmla="*/ 185069 h 185195"/>
                <a:gd name="connsiteX22" fmla="*/ 227436 w 305065"/>
                <a:gd name="connsiteY22" fmla="*/ 169086 h 185195"/>
                <a:gd name="connsiteX23" fmla="*/ 247604 w 305065"/>
                <a:gd name="connsiteY23" fmla="*/ 166169 h 185195"/>
                <a:gd name="connsiteX24" fmla="*/ 247604 w 305065"/>
                <a:gd name="connsiteY24" fmla="*/ 75600 h 185195"/>
                <a:gd name="connsiteX25" fmla="*/ 244813 w 305065"/>
                <a:gd name="connsiteY25" fmla="*/ 45411 h 185195"/>
                <a:gd name="connsiteX26" fmla="*/ 234412 w 305065"/>
                <a:gd name="connsiteY26" fmla="*/ 28667 h 185195"/>
                <a:gd name="connsiteX27" fmla="*/ 212468 w 305065"/>
                <a:gd name="connsiteY27" fmla="*/ 23086 h 185195"/>
                <a:gd name="connsiteX28" fmla="*/ 189635 w 305065"/>
                <a:gd name="connsiteY28" fmla="*/ 27779 h 185195"/>
                <a:gd name="connsiteX29" fmla="*/ 169086 w 305065"/>
                <a:gd name="connsiteY29" fmla="*/ 39069 h 185195"/>
                <a:gd name="connsiteX30" fmla="*/ 172004 w 305065"/>
                <a:gd name="connsiteY30" fmla="*/ 75220 h 185195"/>
                <a:gd name="connsiteX31" fmla="*/ 172004 w 305065"/>
                <a:gd name="connsiteY31" fmla="*/ 166169 h 185195"/>
                <a:gd name="connsiteX32" fmla="*/ 195090 w 305065"/>
                <a:gd name="connsiteY32" fmla="*/ 169086 h 185195"/>
                <a:gd name="connsiteX33" fmla="*/ 195090 w 305065"/>
                <a:gd name="connsiteY33" fmla="*/ 185069 h 185195"/>
                <a:gd name="connsiteX34" fmla="*/ 116191 w 305065"/>
                <a:gd name="connsiteY34" fmla="*/ 185069 h 185195"/>
                <a:gd name="connsiteX35" fmla="*/ 116191 w 305065"/>
                <a:gd name="connsiteY35" fmla="*/ 169086 h 185195"/>
                <a:gd name="connsiteX36" fmla="*/ 137755 w 305065"/>
                <a:gd name="connsiteY36" fmla="*/ 166169 h 185195"/>
                <a:gd name="connsiteX37" fmla="*/ 137755 w 305065"/>
                <a:gd name="connsiteY37" fmla="*/ 74966 h 185195"/>
                <a:gd name="connsiteX38" fmla="*/ 135345 w 305065"/>
                <a:gd name="connsiteY38" fmla="*/ 44650 h 185195"/>
                <a:gd name="connsiteX39" fmla="*/ 126085 w 305065"/>
                <a:gd name="connsiteY39" fmla="*/ 28540 h 185195"/>
                <a:gd name="connsiteX40" fmla="*/ 105282 w 305065"/>
                <a:gd name="connsiteY40" fmla="*/ 23213 h 185195"/>
                <a:gd name="connsiteX41" fmla="*/ 80294 w 305065"/>
                <a:gd name="connsiteY41" fmla="*/ 29048 h 185195"/>
                <a:gd name="connsiteX42" fmla="*/ 57334 w 305065"/>
                <a:gd name="connsiteY42" fmla="*/ 42747 h 185195"/>
                <a:gd name="connsiteX43" fmla="*/ 57334 w 305065"/>
                <a:gd name="connsiteY43" fmla="*/ 166296 h 185195"/>
                <a:gd name="connsiteX44" fmla="*/ 79152 w 305065"/>
                <a:gd name="connsiteY44" fmla="*/ 169213 h 185195"/>
                <a:gd name="connsiteX45" fmla="*/ 79152 w 305065"/>
                <a:gd name="connsiteY45" fmla="*/ 185196 h 185195"/>
                <a:gd name="connsiteX46" fmla="*/ 3171 w 305065"/>
                <a:gd name="connsiteY46" fmla="*/ 185196 h 185195"/>
                <a:gd name="connsiteX47" fmla="*/ 3171 w 305065"/>
                <a:gd name="connsiteY47" fmla="*/ 169086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5065" h="185195">
                  <a:moveTo>
                    <a:pt x="3552" y="169086"/>
                  </a:moveTo>
                  <a:lnTo>
                    <a:pt x="23466" y="166169"/>
                  </a:lnTo>
                  <a:lnTo>
                    <a:pt x="23466" y="29302"/>
                  </a:lnTo>
                  <a:lnTo>
                    <a:pt x="0" y="23467"/>
                  </a:lnTo>
                  <a:lnTo>
                    <a:pt x="0" y="5835"/>
                  </a:lnTo>
                  <a:lnTo>
                    <a:pt x="46553" y="0"/>
                  </a:lnTo>
                  <a:lnTo>
                    <a:pt x="52387" y="4186"/>
                  </a:lnTo>
                  <a:lnTo>
                    <a:pt x="54290" y="17251"/>
                  </a:lnTo>
                  <a:lnTo>
                    <a:pt x="53910" y="27653"/>
                  </a:lnTo>
                  <a:cubicBezTo>
                    <a:pt x="61520" y="20676"/>
                    <a:pt x="71922" y="14334"/>
                    <a:pt x="84987" y="8626"/>
                  </a:cubicBezTo>
                  <a:cubicBezTo>
                    <a:pt x="98179" y="2917"/>
                    <a:pt x="109976" y="0"/>
                    <a:pt x="120377" y="0"/>
                  </a:cubicBezTo>
                  <a:cubicBezTo>
                    <a:pt x="132174" y="0"/>
                    <a:pt x="141560" y="1903"/>
                    <a:pt x="148791" y="5835"/>
                  </a:cubicBezTo>
                  <a:cubicBezTo>
                    <a:pt x="155894" y="9767"/>
                    <a:pt x="161348" y="15856"/>
                    <a:pt x="165027" y="24101"/>
                  </a:cubicBezTo>
                  <a:cubicBezTo>
                    <a:pt x="172004" y="18266"/>
                    <a:pt x="181644" y="12812"/>
                    <a:pt x="194202" y="7611"/>
                  </a:cubicBezTo>
                  <a:cubicBezTo>
                    <a:pt x="206633" y="2537"/>
                    <a:pt x="218429" y="0"/>
                    <a:pt x="229211" y="0"/>
                  </a:cubicBezTo>
                  <a:cubicBezTo>
                    <a:pt x="242657" y="0"/>
                    <a:pt x="253185" y="2537"/>
                    <a:pt x="260796" y="7611"/>
                  </a:cubicBezTo>
                  <a:cubicBezTo>
                    <a:pt x="268407" y="12685"/>
                    <a:pt x="273734" y="20676"/>
                    <a:pt x="276906" y="31458"/>
                  </a:cubicBezTo>
                  <a:cubicBezTo>
                    <a:pt x="280077" y="42240"/>
                    <a:pt x="281599" y="56574"/>
                    <a:pt x="281599" y="74586"/>
                  </a:cubicBezTo>
                  <a:lnTo>
                    <a:pt x="281599" y="166169"/>
                  </a:lnTo>
                  <a:lnTo>
                    <a:pt x="305065" y="169086"/>
                  </a:lnTo>
                  <a:lnTo>
                    <a:pt x="305065" y="185069"/>
                  </a:lnTo>
                  <a:lnTo>
                    <a:pt x="227436" y="185069"/>
                  </a:lnTo>
                  <a:lnTo>
                    <a:pt x="227436" y="169086"/>
                  </a:lnTo>
                  <a:lnTo>
                    <a:pt x="247604" y="166169"/>
                  </a:lnTo>
                  <a:lnTo>
                    <a:pt x="247604" y="75600"/>
                  </a:lnTo>
                  <a:cubicBezTo>
                    <a:pt x="247604" y="63043"/>
                    <a:pt x="246716" y="52895"/>
                    <a:pt x="244813" y="45411"/>
                  </a:cubicBezTo>
                  <a:cubicBezTo>
                    <a:pt x="242911" y="37927"/>
                    <a:pt x="239486" y="32346"/>
                    <a:pt x="234412" y="28667"/>
                  </a:cubicBezTo>
                  <a:cubicBezTo>
                    <a:pt x="229338" y="24989"/>
                    <a:pt x="221981" y="23086"/>
                    <a:pt x="212468" y="23086"/>
                  </a:cubicBezTo>
                  <a:cubicBezTo>
                    <a:pt x="205364" y="23086"/>
                    <a:pt x="197627" y="24608"/>
                    <a:pt x="189635" y="27779"/>
                  </a:cubicBezTo>
                  <a:cubicBezTo>
                    <a:pt x="181644" y="30951"/>
                    <a:pt x="174794" y="34629"/>
                    <a:pt x="169086" y="39069"/>
                  </a:cubicBezTo>
                  <a:cubicBezTo>
                    <a:pt x="170989" y="47567"/>
                    <a:pt x="172004" y="59618"/>
                    <a:pt x="172004" y="75220"/>
                  </a:cubicBezTo>
                  <a:lnTo>
                    <a:pt x="172004" y="166169"/>
                  </a:lnTo>
                  <a:lnTo>
                    <a:pt x="195090" y="169086"/>
                  </a:lnTo>
                  <a:lnTo>
                    <a:pt x="195090" y="185069"/>
                  </a:lnTo>
                  <a:lnTo>
                    <a:pt x="116191" y="185069"/>
                  </a:lnTo>
                  <a:lnTo>
                    <a:pt x="116191" y="169086"/>
                  </a:lnTo>
                  <a:lnTo>
                    <a:pt x="137755" y="166169"/>
                  </a:lnTo>
                  <a:lnTo>
                    <a:pt x="137755" y="74966"/>
                  </a:lnTo>
                  <a:cubicBezTo>
                    <a:pt x="137755" y="61901"/>
                    <a:pt x="136994" y="51880"/>
                    <a:pt x="135345" y="44650"/>
                  </a:cubicBezTo>
                  <a:cubicBezTo>
                    <a:pt x="133696" y="37420"/>
                    <a:pt x="130652" y="32092"/>
                    <a:pt x="126085" y="28540"/>
                  </a:cubicBezTo>
                  <a:cubicBezTo>
                    <a:pt x="121519" y="24989"/>
                    <a:pt x="114542" y="23213"/>
                    <a:pt x="105282" y="23213"/>
                  </a:cubicBezTo>
                  <a:cubicBezTo>
                    <a:pt x="97418" y="23213"/>
                    <a:pt x="89173" y="25116"/>
                    <a:pt x="80294" y="29048"/>
                  </a:cubicBezTo>
                  <a:cubicBezTo>
                    <a:pt x="71541" y="32980"/>
                    <a:pt x="63804" y="37547"/>
                    <a:pt x="57334" y="42747"/>
                  </a:cubicBezTo>
                  <a:lnTo>
                    <a:pt x="57334" y="166296"/>
                  </a:lnTo>
                  <a:lnTo>
                    <a:pt x="79152" y="169213"/>
                  </a:lnTo>
                  <a:lnTo>
                    <a:pt x="79152" y="185196"/>
                  </a:lnTo>
                  <a:lnTo>
                    <a:pt x="3171" y="185196"/>
                  </a:lnTo>
                  <a:lnTo>
                    <a:pt x="3171" y="169086"/>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3" name="Freeform: Shape 1065">
              <a:extLst>
                <a:ext uri="{FF2B5EF4-FFF2-40B4-BE49-F238E27FC236}">
                  <a16:creationId xmlns:a16="http://schemas.microsoft.com/office/drawing/2014/main" id="{336B2FEE-F8A9-3B58-622F-C1E4B79A2ED6}"/>
                </a:ext>
              </a:extLst>
            </p:cNvPr>
            <p:cNvSpPr/>
            <p:nvPr/>
          </p:nvSpPr>
          <p:spPr>
            <a:xfrm>
              <a:off x="21790549" y="2213262"/>
              <a:ext cx="183166" cy="188240"/>
            </a:xfrm>
            <a:custGeom>
              <a:avLst/>
              <a:gdLst>
                <a:gd name="connsiteX0" fmla="*/ 137755 w 183166"/>
                <a:gd name="connsiteY0" fmla="*/ 183927 h 188240"/>
                <a:gd name="connsiteX1" fmla="*/ 133316 w 183166"/>
                <a:gd name="connsiteY1" fmla="*/ 172258 h 188240"/>
                <a:gd name="connsiteX2" fmla="*/ 133316 w 183166"/>
                <a:gd name="connsiteY2" fmla="*/ 161222 h 188240"/>
                <a:gd name="connsiteX3" fmla="*/ 106424 w 183166"/>
                <a:gd name="connsiteY3" fmla="*/ 180122 h 188240"/>
                <a:gd name="connsiteX4" fmla="*/ 73951 w 183166"/>
                <a:gd name="connsiteY4" fmla="*/ 188240 h 188240"/>
                <a:gd name="connsiteX5" fmla="*/ 30951 w 183166"/>
                <a:gd name="connsiteY5" fmla="*/ 172004 h 188240"/>
                <a:gd name="connsiteX6" fmla="*/ 18266 w 183166"/>
                <a:gd name="connsiteY6" fmla="*/ 118221 h 188240"/>
                <a:gd name="connsiteX7" fmla="*/ 18266 w 183166"/>
                <a:gd name="connsiteY7" fmla="*/ 23720 h 188240"/>
                <a:gd name="connsiteX8" fmla="*/ 0 w 183166"/>
                <a:gd name="connsiteY8" fmla="*/ 18520 h 188240"/>
                <a:gd name="connsiteX9" fmla="*/ 0 w 183166"/>
                <a:gd name="connsiteY9" fmla="*/ 4186 h 188240"/>
                <a:gd name="connsiteX10" fmla="*/ 45665 w 183166"/>
                <a:gd name="connsiteY10" fmla="*/ 0 h 188240"/>
                <a:gd name="connsiteX11" fmla="*/ 46045 w 183166"/>
                <a:gd name="connsiteY11" fmla="*/ 0 h 188240"/>
                <a:gd name="connsiteX12" fmla="*/ 52261 w 183166"/>
                <a:gd name="connsiteY12" fmla="*/ 3932 h 188240"/>
                <a:gd name="connsiteX13" fmla="*/ 52261 w 183166"/>
                <a:gd name="connsiteY13" fmla="*/ 115684 h 188240"/>
                <a:gd name="connsiteX14" fmla="*/ 55051 w 183166"/>
                <a:gd name="connsiteY14" fmla="*/ 145239 h 188240"/>
                <a:gd name="connsiteX15" fmla="*/ 64819 w 183166"/>
                <a:gd name="connsiteY15" fmla="*/ 160841 h 188240"/>
                <a:gd name="connsiteX16" fmla="*/ 85241 w 183166"/>
                <a:gd name="connsiteY16" fmla="*/ 165915 h 188240"/>
                <a:gd name="connsiteX17" fmla="*/ 109722 w 183166"/>
                <a:gd name="connsiteY17" fmla="*/ 160334 h 188240"/>
                <a:gd name="connsiteX18" fmla="*/ 129637 w 183166"/>
                <a:gd name="connsiteY18" fmla="*/ 147269 h 188240"/>
                <a:gd name="connsiteX19" fmla="*/ 129637 w 183166"/>
                <a:gd name="connsiteY19" fmla="*/ 23720 h 188240"/>
                <a:gd name="connsiteX20" fmla="*/ 106171 w 183166"/>
                <a:gd name="connsiteY20" fmla="*/ 18520 h 188240"/>
                <a:gd name="connsiteX21" fmla="*/ 106171 w 183166"/>
                <a:gd name="connsiteY21" fmla="*/ 4186 h 188240"/>
                <a:gd name="connsiteX22" fmla="*/ 155767 w 183166"/>
                <a:gd name="connsiteY22" fmla="*/ 0 h 188240"/>
                <a:gd name="connsiteX23" fmla="*/ 156148 w 183166"/>
                <a:gd name="connsiteY23" fmla="*/ 0 h 188240"/>
                <a:gd name="connsiteX24" fmla="*/ 163632 w 183166"/>
                <a:gd name="connsiteY24" fmla="*/ 3932 h 188240"/>
                <a:gd name="connsiteX25" fmla="*/ 163632 w 183166"/>
                <a:gd name="connsiteY25" fmla="*/ 168198 h 188240"/>
                <a:gd name="connsiteX26" fmla="*/ 183166 w 183166"/>
                <a:gd name="connsiteY26" fmla="*/ 168198 h 188240"/>
                <a:gd name="connsiteX27" fmla="*/ 182786 w 183166"/>
                <a:gd name="connsiteY27" fmla="*/ 182913 h 188240"/>
                <a:gd name="connsiteX28" fmla="*/ 166930 w 183166"/>
                <a:gd name="connsiteY28" fmla="*/ 186464 h 188240"/>
                <a:gd name="connsiteX29" fmla="*/ 151455 w 183166"/>
                <a:gd name="connsiteY29" fmla="*/ 187733 h 188240"/>
                <a:gd name="connsiteX30" fmla="*/ 137755 w 183166"/>
                <a:gd name="connsiteY30" fmla="*/ 183927 h 18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3166" h="188240">
                  <a:moveTo>
                    <a:pt x="137755" y="183927"/>
                  </a:moveTo>
                  <a:cubicBezTo>
                    <a:pt x="134838" y="181517"/>
                    <a:pt x="133316" y="177585"/>
                    <a:pt x="133316" y="172258"/>
                  </a:cubicBezTo>
                  <a:lnTo>
                    <a:pt x="133316" y="161222"/>
                  </a:lnTo>
                  <a:cubicBezTo>
                    <a:pt x="126085" y="168452"/>
                    <a:pt x="117206" y="174668"/>
                    <a:pt x="106424" y="180122"/>
                  </a:cubicBezTo>
                  <a:cubicBezTo>
                    <a:pt x="95642" y="185576"/>
                    <a:pt x="84860" y="188240"/>
                    <a:pt x="73951" y="188240"/>
                  </a:cubicBezTo>
                  <a:cubicBezTo>
                    <a:pt x="53783" y="188240"/>
                    <a:pt x="39449" y="182786"/>
                    <a:pt x="30951" y="172004"/>
                  </a:cubicBezTo>
                  <a:cubicBezTo>
                    <a:pt x="22452" y="161222"/>
                    <a:pt x="18266" y="143210"/>
                    <a:pt x="18266" y="118221"/>
                  </a:cubicBezTo>
                  <a:lnTo>
                    <a:pt x="18266" y="23720"/>
                  </a:lnTo>
                  <a:lnTo>
                    <a:pt x="0" y="18520"/>
                  </a:lnTo>
                  <a:lnTo>
                    <a:pt x="0" y="4186"/>
                  </a:lnTo>
                  <a:lnTo>
                    <a:pt x="45665" y="0"/>
                  </a:lnTo>
                  <a:lnTo>
                    <a:pt x="46045" y="0"/>
                  </a:lnTo>
                  <a:lnTo>
                    <a:pt x="52261" y="3932"/>
                  </a:lnTo>
                  <a:lnTo>
                    <a:pt x="52261" y="115684"/>
                  </a:lnTo>
                  <a:cubicBezTo>
                    <a:pt x="52261" y="128242"/>
                    <a:pt x="53149" y="138136"/>
                    <a:pt x="55051" y="145239"/>
                  </a:cubicBezTo>
                  <a:cubicBezTo>
                    <a:pt x="56954" y="152343"/>
                    <a:pt x="60125" y="157543"/>
                    <a:pt x="64819" y="160841"/>
                  </a:cubicBezTo>
                  <a:cubicBezTo>
                    <a:pt x="69512" y="164139"/>
                    <a:pt x="76235" y="165915"/>
                    <a:pt x="85241" y="165915"/>
                  </a:cubicBezTo>
                  <a:cubicBezTo>
                    <a:pt x="93866" y="165915"/>
                    <a:pt x="102111" y="164012"/>
                    <a:pt x="109722" y="160334"/>
                  </a:cubicBezTo>
                  <a:cubicBezTo>
                    <a:pt x="117333" y="156655"/>
                    <a:pt x="123929" y="152343"/>
                    <a:pt x="129637" y="147269"/>
                  </a:cubicBezTo>
                  <a:lnTo>
                    <a:pt x="129637" y="23720"/>
                  </a:lnTo>
                  <a:lnTo>
                    <a:pt x="106171" y="18520"/>
                  </a:lnTo>
                  <a:lnTo>
                    <a:pt x="106171" y="4186"/>
                  </a:lnTo>
                  <a:lnTo>
                    <a:pt x="155767" y="0"/>
                  </a:lnTo>
                  <a:lnTo>
                    <a:pt x="156148" y="0"/>
                  </a:lnTo>
                  <a:lnTo>
                    <a:pt x="163632" y="3932"/>
                  </a:lnTo>
                  <a:lnTo>
                    <a:pt x="163632" y="168198"/>
                  </a:lnTo>
                  <a:lnTo>
                    <a:pt x="183166" y="168198"/>
                  </a:lnTo>
                  <a:lnTo>
                    <a:pt x="182786" y="182913"/>
                  </a:lnTo>
                  <a:cubicBezTo>
                    <a:pt x="176697" y="184435"/>
                    <a:pt x="171496" y="185576"/>
                    <a:pt x="166930" y="186464"/>
                  </a:cubicBezTo>
                  <a:cubicBezTo>
                    <a:pt x="162490" y="187352"/>
                    <a:pt x="157290" y="187733"/>
                    <a:pt x="151455" y="187733"/>
                  </a:cubicBezTo>
                  <a:cubicBezTo>
                    <a:pt x="145239" y="187479"/>
                    <a:pt x="140673" y="186337"/>
                    <a:pt x="137755" y="183927"/>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4" name="Freeform: Shape 1066">
              <a:extLst>
                <a:ext uri="{FF2B5EF4-FFF2-40B4-BE49-F238E27FC236}">
                  <a16:creationId xmlns:a16="http://schemas.microsoft.com/office/drawing/2014/main" id="{3BD579BF-4515-8C94-6F20-4C4C47E83D27}"/>
                </a:ext>
              </a:extLst>
            </p:cNvPr>
            <p:cNvSpPr/>
            <p:nvPr/>
          </p:nvSpPr>
          <p:spPr>
            <a:xfrm>
              <a:off x="21995660" y="2212754"/>
              <a:ext cx="196738" cy="185195"/>
            </a:xfrm>
            <a:custGeom>
              <a:avLst/>
              <a:gdLst>
                <a:gd name="connsiteX0" fmla="*/ 23467 w 196738"/>
                <a:gd name="connsiteY0" fmla="*/ 29302 h 185195"/>
                <a:gd name="connsiteX1" fmla="*/ 0 w 196738"/>
                <a:gd name="connsiteY1" fmla="*/ 23467 h 185195"/>
                <a:gd name="connsiteX2" fmla="*/ 0 w 196738"/>
                <a:gd name="connsiteY2" fmla="*/ 5835 h 185195"/>
                <a:gd name="connsiteX3" fmla="*/ 46553 w 196738"/>
                <a:gd name="connsiteY3" fmla="*/ 0 h 185195"/>
                <a:gd name="connsiteX4" fmla="*/ 47567 w 196738"/>
                <a:gd name="connsiteY4" fmla="*/ 0 h 185195"/>
                <a:gd name="connsiteX5" fmla="*/ 54417 w 196738"/>
                <a:gd name="connsiteY5" fmla="*/ 5835 h 185195"/>
                <a:gd name="connsiteX6" fmla="*/ 54417 w 196738"/>
                <a:gd name="connsiteY6" fmla="*/ 19534 h 185195"/>
                <a:gd name="connsiteX7" fmla="*/ 54037 w 196738"/>
                <a:gd name="connsiteY7" fmla="*/ 27399 h 185195"/>
                <a:gd name="connsiteX8" fmla="*/ 84987 w 196738"/>
                <a:gd name="connsiteY8" fmla="*/ 8499 h 185195"/>
                <a:gd name="connsiteX9" fmla="*/ 121773 w 196738"/>
                <a:gd name="connsiteY9" fmla="*/ 0 h 185195"/>
                <a:gd name="connsiteX10" fmla="*/ 153484 w 196738"/>
                <a:gd name="connsiteY10" fmla="*/ 7865 h 185195"/>
                <a:gd name="connsiteX11" fmla="*/ 169340 w 196738"/>
                <a:gd name="connsiteY11" fmla="*/ 31838 h 185195"/>
                <a:gd name="connsiteX12" fmla="*/ 173907 w 196738"/>
                <a:gd name="connsiteY12" fmla="*/ 75347 h 185195"/>
                <a:gd name="connsiteX13" fmla="*/ 173907 w 196738"/>
                <a:gd name="connsiteY13" fmla="*/ 166549 h 185195"/>
                <a:gd name="connsiteX14" fmla="*/ 196739 w 196738"/>
                <a:gd name="connsiteY14" fmla="*/ 168833 h 185195"/>
                <a:gd name="connsiteX15" fmla="*/ 196739 w 196738"/>
                <a:gd name="connsiteY15" fmla="*/ 185196 h 185195"/>
                <a:gd name="connsiteX16" fmla="*/ 119489 w 196738"/>
                <a:gd name="connsiteY16" fmla="*/ 185196 h 185195"/>
                <a:gd name="connsiteX17" fmla="*/ 119489 w 196738"/>
                <a:gd name="connsiteY17" fmla="*/ 169213 h 185195"/>
                <a:gd name="connsiteX18" fmla="*/ 139658 w 196738"/>
                <a:gd name="connsiteY18" fmla="*/ 166549 h 185195"/>
                <a:gd name="connsiteX19" fmla="*/ 139658 w 196738"/>
                <a:gd name="connsiteY19" fmla="*/ 74966 h 185195"/>
                <a:gd name="connsiteX20" fmla="*/ 136994 w 196738"/>
                <a:gd name="connsiteY20" fmla="*/ 44777 h 185195"/>
                <a:gd name="connsiteX21" fmla="*/ 127227 w 196738"/>
                <a:gd name="connsiteY21" fmla="*/ 28414 h 185195"/>
                <a:gd name="connsiteX22" fmla="*/ 106424 w 196738"/>
                <a:gd name="connsiteY22" fmla="*/ 23086 h 185195"/>
                <a:gd name="connsiteX23" fmla="*/ 81309 w 196738"/>
                <a:gd name="connsiteY23" fmla="*/ 28921 h 185195"/>
                <a:gd name="connsiteX24" fmla="*/ 57461 w 196738"/>
                <a:gd name="connsiteY24" fmla="*/ 42620 h 185195"/>
                <a:gd name="connsiteX25" fmla="*/ 57461 w 196738"/>
                <a:gd name="connsiteY25" fmla="*/ 166169 h 185195"/>
                <a:gd name="connsiteX26" fmla="*/ 79660 w 196738"/>
                <a:gd name="connsiteY26" fmla="*/ 169086 h 185195"/>
                <a:gd name="connsiteX27" fmla="*/ 79660 w 196738"/>
                <a:gd name="connsiteY27" fmla="*/ 185069 h 185195"/>
                <a:gd name="connsiteX28" fmla="*/ 2791 w 196738"/>
                <a:gd name="connsiteY28" fmla="*/ 185069 h 185195"/>
                <a:gd name="connsiteX29" fmla="*/ 2791 w 196738"/>
                <a:gd name="connsiteY29" fmla="*/ 169086 h 185195"/>
                <a:gd name="connsiteX30" fmla="*/ 23340 w 196738"/>
                <a:gd name="connsiteY30" fmla="*/ 166169 h 185195"/>
                <a:gd name="connsiteX31" fmla="*/ 23340 w 196738"/>
                <a:gd name="connsiteY31" fmla="*/ 29302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738" h="185195">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484" y="7865"/>
                  </a:cubicBezTo>
                  <a:cubicBezTo>
                    <a:pt x="160968" y="13065"/>
                    <a:pt x="166296" y="21056"/>
                    <a:pt x="169340" y="31838"/>
                  </a:cubicBezTo>
                  <a:cubicBezTo>
                    <a:pt x="172384" y="42620"/>
                    <a:pt x="173907" y="57081"/>
                    <a:pt x="173907" y="75347"/>
                  </a:cubicBezTo>
                  <a:lnTo>
                    <a:pt x="173907" y="166549"/>
                  </a:lnTo>
                  <a:lnTo>
                    <a:pt x="196739" y="168833"/>
                  </a:lnTo>
                  <a:lnTo>
                    <a:pt x="196739" y="185196"/>
                  </a:lnTo>
                  <a:lnTo>
                    <a:pt x="119489" y="185196"/>
                  </a:lnTo>
                  <a:lnTo>
                    <a:pt x="119489" y="169213"/>
                  </a:lnTo>
                  <a:lnTo>
                    <a:pt x="139658" y="166549"/>
                  </a:lnTo>
                  <a:lnTo>
                    <a:pt x="139658" y="74966"/>
                  </a:lnTo>
                  <a:cubicBezTo>
                    <a:pt x="139658" y="62155"/>
                    <a:pt x="138770" y="52134"/>
                    <a:pt x="136994" y="44777"/>
                  </a:cubicBezTo>
                  <a:cubicBezTo>
                    <a:pt x="135218" y="37547"/>
                    <a:pt x="132047" y="32092"/>
                    <a:pt x="127227" y="28414"/>
                  </a:cubicBezTo>
                  <a:cubicBezTo>
                    <a:pt x="122407" y="24862"/>
                    <a:pt x="115557" y="23086"/>
                    <a:pt x="106424" y="23086"/>
                  </a:cubicBezTo>
                  <a:cubicBezTo>
                    <a:pt x="98560" y="23086"/>
                    <a:pt x="90188" y="24989"/>
                    <a:pt x="81309" y="28921"/>
                  </a:cubicBezTo>
                  <a:cubicBezTo>
                    <a:pt x="72429" y="32853"/>
                    <a:pt x="64438" y="37420"/>
                    <a:pt x="57461" y="42620"/>
                  </a:cubicBezTo>
                  <a:lnTo>
                    <a:pt x="57461" y="166169"/>
                  </a:lnTo>
                  <a:lnTo>
                    <a:pt x="79660" y="169086"/>
                  </a:lnTo>
                  <a:lnTo>
                    <a:pt x="79660" y="185069"/>
                  </a:lnTo>
                  <a:lnTo>
                    <a:pt x="2791" y="185069"/>
                  </a:lnTo>
                  <a:lnTo>
                    <a:pt x="2791" y="169086"/>
                  </a:lnTo>
                  <a:lnTo>
                    <a:pt x="23340" y="166169"/>
                  </a:lnTo>
                  <a:lnTo>
                    <a:pt x="23340"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5" name="Freeform: Shape 1067">
              <a:extLst>
                <a:ext uri="{FF2B5EF4-FFF2-40B4-BE49-F238E27FC236}">
                  <a16:creationId xmlns:a16="http://schemas.microsoft.com/office/drawing/2014/main" id="{6A7563F5-068E-F0AD-69E9-DFD30940E724}"/>
                </a:ext>
              </a:extLst>
            </p:cNvPr>
            <p:cNvSpPr/>
            <p:nvPr/>
          </p:nvSpPr>
          <p:spPr>
            <a:xfrm>
              <a:off x="22214977" y="2139437"/>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847 w 86382"/>
                <a:gd name="connsiteY13" fmla="*/ 39069 h 258513"/>
                <a:gd name="connsiteX14" fmla="*/ 18646 w 86382"/>
                <a:gd name="connsiteY14" fmla="*/ 24101 h 258513"/>
                <a:gd name="connsiteX15" fmla="*/ 24989 w 86382"/>
                <a:gd name="connsiteY15" fmla="*/ 6850 h 258513"/>
                <a:gd name="connsiteX16" fmla="*/ 42493 w 86382"/>
                <a:gd name="connsiteY16" fmla="*/ 0 h 258513"/>
                <a:gd name="connsiteX17" fmla="*/ 58730 w 86382"/>
                <a:gd name="connsiteY17" fmla="*/ 5835 h 258513"/>
                <a:gd name="connsiteX18" fmla="*/ 63930 w 86382"/>
                <a:gd name="connsiteY18" fmla="*/ 20803 h 258513"/>
                <a:gd name="connsiteX19" fmla="*/ 57588 w 86382"/>
                <a:gd name="connsiteY19" fmla="*/ 38434 h 258513"/>
                <a:gd name="connsiteX20" fmla="*/ 39830 w 86382"/>
                <a:gd name="connsiteY20" fmla="*/ 44904 h 258513"/>
                <a:gd name="connsiteX21" fmla="*/ 39449 w 86382"/>
                <a:gd name="connsiteY21" fmla="*/ 44904 h 258513"/>
                <a:gd name="connsiteX22" fmla="*/ 23847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847" y="39069"/>
                  </a:moveTo>
                  <a:cubicBezTo>
                    <a:pt x="20422" y="35136"/>
                    <a:pt x="18646" y="30189"/>
                    <a:pt x="18646" y="24101"/>
                  </a:cubicBezTo>
                  <a:cubicBezTo>
                    <a:pt x="18646" y="17124"/>
                    <a:pt x="20803" y="11416"/>
                    <a:pt x="24989" y="6850"/>
                  </a:cubicBezTo>
                  <a:cubicBezTo>
                    <a:pt x="29175" y="2283"/>
                    <a:pt x="35010" y="0"/>
                    <a:pt x="42493" y="0"/>
                  </a:cubicBezTo>
                  <a:cubicBezTo>
                    <a:pt x="49851" y="0"/>
                    <a:pt x="55305" y="1903"/>
                    <a:pt x="58730" y="5835"/>
                  </a:cubicBezTo>
                  <a:cubicBezTo>
                    <a:pt x="62155" y="9767"/>
                    <a:pt x="63930" y="14714"/>
                    <a:pt x="63930" y="20803"/>
                  </a:cubicBezTo>
                  <a:cubicBezTo>
                    <a:pt x="63930" y="28160"/>
                    <a:pt x="61774" y="33995"/>
                    <a:pt x="57588" y="38434"/>
                  </a:cubicBezTo>
                  <a:cubicBezTo>
                    <a:pt x="53402" y="42874"/>
                    <a:pt x="47440" y="44904"/>
                    <a:pt x="39830" y="44904"/>
                  </a:cubicBezTo>
                  <a:lnTo>
                    <a:pt x="39449" y="44904"/>
                  </a:lnTo>
                  <a:cubicBezTo>
                    <a:pt x="32473" y="44904"/>
                    <a:pt x="27272" y="43001"/>
                    <a:pt x="23847"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6" name="Freeform: Shape 1068">
              <a:extLst>
                <a:ext uri="{FF2B5EF4-FFF2-40B4-BE49-F238E27FC236}">
                  <a16:creationId xmlns:a16="http://schemas.microsoft.com/office/drawing/2014/main" id="{0F175B50-45FA-8D38-40AF-BAF28F60B68D}"/>
                </a:ext>
              </a:extLst>
            </p:cNvPr>
            <p:cNvSpPr/>
            <p:nvPr/>
          </p:nvSpPr>
          <p:spPr>
            <a:xfrm>
              <a:off x="22319879" y="2170007"/>
              <a:ext cx="117332" cy="231367"/>
            </a:xfrm>
            <a:custGeom>
              <a:avLst/>
              <a:gdLst>
                <a:gd name="connsiteX0" fmla="*/ 32600 w 117332"/>
                <a:gd name="connsiteY0" fmla="*/ 222616 h 231367"/>
                <a:gd name="connsiteX1" fmla="*/ 23467 w 117332"/>
                <a:gd name="connsiteY1" fmla="*/ 193568 h 231367"/>
                <a:gd name="connsiteX2" fmla="*/ 23467 w 117332"/>
                <a:gd name="connsiteY2" fmla="*/ 68370 h 231367"/>
                <a:gd name="connsiteX3" fmla="*/ 0 w 117332"/>
                <a:gd name="connsiteY3" fmla="*/ 68370 h 231367"/>
                <a:gd name="connsiteX4" fmla="*/ 0 w 117332"/>
                <a:gd name="connsiteY4" fmla="*/ 53656 h 231367"/>
                <a:gd name="connsiteX5" fmla="*/ 9133 w 117332"/>
                <a:gd name="connsiteY5" fmla="*/ 51373 h 231367"/>
                <a:gd name="connsiteX6" fmla="*/ 19281 w 117332"/>
                <a:gd name="connsiteY6" fmla="*/ 47821 h 231367"/>
                <a:gd name="connsiteX7" fmla="*/ 27399 w 117332"/>
                <a:gd name="connsiteY7" fmla="*/ 36151 h 231367"/>
                <a:gd name="connsiteX8" fmla="*/ 33614 w 117332"/>
                <a:gd name="connsiteY8" fmla="*/ 16236 h 231367"/>
                <a:gd name="connsiteX9" fmla="*/ 37800 w 117332"/>
                <a:gd name="connsiteY9" fmla="*/ 0 h 231367"/>
                <a:gd name="connsiteX10" fmla="*/ 57081 w 117332"/>
                <a:gd name="connsiteY10" fmla="*/ 0 h 231367"/>
                <a:gd name="connsiteX11" fmla="*/ 57715 w 117332"/>
                <a:gd name="connsiteY11" fmla="*/ 46933 h 231367"/>
                <a:gd name="connsiteX12" fmla="*/ 112132 w 117332"/>
                <a:gd name="connsiteY12" fmla="*/ 46933 h 231367"/>
                <a:gd name="connsiteX13" fmla="*/ 112132 w 117332"/>
                <a:gd name="connsiteY13" fmla="*/ 68497 h 231367"/>
                <a:gd name="connsiteX14" fmla="*/ 57715 w 117332"/>
                <a:gd name="connsiteY14" fmla="*/ 68497 h 231367"/>
                <a:gd name="connsiteX15" fmla="*/ 57715 w 117332"/>
                <a:gd name="connsiteY15" fmla="*/ 168579 h 231367"/>
                <a:gd name="connsiteX16" fmla="*/ 58857 w 117332"/>
                <a:gd name="connsiteY16" fmla="*/ 194709 h 231367"/>
                <a:gd name="connsiteX17" fmla="*/ 63804 w 117332"/>
                <a:gd name="connsiteY17" fmla="*/ 204476 h 231367"/>
                <a:gd name="connsiteX18" fmla="*/ 76615 w 117332"/>
                <a:gd name="connsiteY18" fmla="*/ 206760 h 231367"/>
                <a:gd name="connsiteX19" fmla="*/ 96023 w 117332"/>
                <a:gd name="connsiteY19" fmla="*/ 204476 h 231367"/>
                <a:gd name="connsiteX20" fmla="*/ 112513 w 117332"/>
                <a:gd name="connsiteY20" fmla="*/ 199656 h 231367"/>
                <a:gd name="connsiteX21" fmla="*/ 117333 w 117332"/>
                <a:gd name="connsiteY21" fmla="*/ 214370 h 231367"/>
                <a:gd name="connsiteX22" fmla="*/ 92091 w 117332"/>
                <a:gd name="connsiteY22" fmla="*/ 225787 h 231367"/>
                <a:gd name="connsiteX23" fmla="*/ 60379 w 117332"/>
                <a:gd name="connsiteY23" fmla="*/ 231368 h 231367"/>
                <a:gd name="connsiteX24" fmla="*/ 32600 w 117332"/>
                <a:gd name="connsiteY24" fmla="*/ 222616 h 231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332" h="231367">
                  <a:moveTo>
                    <a:pt x="32600" y="222616"/>
                  </a:moveTo>
                  <a:cubicBezTo>
                    <a:pt x="26511" y="216907"/>
                    <a:pt x="23467" y="207267"/>
                    <a:pt x="23467" y="193568"/>
                  </a:cubicBezTo>
                  <a:lnTo>
                    <a:pt x="23467" y="68370"/>
                  </a:lnTo>
                  <a:lnTo>
                    <a:pt x="0" y="68370"/>
                  </a:lnTo>
                  <a:lnTo>
                    <a:pt x="0" y="53656"/>
                  </a:lnTo>
                  <a:cubicBezTo>
                    <a:pt x="1142" y="53402"/>
                    <a:pt x="4186" y="52641"/>
                    <a:pt x="9133" y="51373"/>
                  </a:cubicBezTo>
                  <a:cubicBezTo>
                    <a:pt x="14080" y="50104"/>
                    <a:pt x="17505" y="48836"/>
                    <a:pt x="19281" y="47821"/>
                  </a:cubicBezTo>
                  <a:cubicBezTo>
                    <a:pt x="22706" y="45918"/>
                    <a:pt x="25496" y="41986"/>
                    <a:pt x="27399" y="36151"/>
                  </a:cubicBezTo>
                  <a:cubicBezTo>
                    <a:pt x="29175" y="31965"/>
                    <a:pt x="31204" y="25369"/>
                    <a:pt x="33614" y="16236"/>
                  </a:cubicBezTo>
                  <a:cubicBezTo>
                    <a:pt x="36025" y="7103"/>
                    <a:pt x="37420" y="1649"/>
                    <a:pt x="37800" y="0"/>
                  </a:cubicBezTo>
                  <a:lnTo>
                    <a:pt x="57081" y="0"/>
                  </a:lnTo>
                  <a:lnTo>
                    <a:pt x="57715" y="46933"/>
                  </a:lnTo>
                  <a:lnTo>
                    <a:pt x="112132" y="46933"/>
                  </a:lnTo>
                  <a:lnTo>
                    <a:pt x="112132" y="68497"/>
                  </a:lnTo>
                  <a:lnTo>
                    <a:pt x="57715" y="68497"/>
                  </a:lnTo>
                  <a:lnTo>
                    <a:pt x="57715" y="168579"/>
                  </a:lnTo>
                  <a:cubicBezTo>
                    <a:pt x="57715" y="181010"/>
                    <a:pt x="58096" y="189635"/>
                    <a:pt x="58857" y="194709"/>
                  </a:cubicBezTo>
                  <a:cubicBezTo>
                    <a:pt x="59618" y="199656"/>
                    <a:pt x="61267" y="202954"/>
                    <a:pt x="63804" y="204476"/>
                  </a:cubicBezTo>
                  <a:cubicBezTo>
                    <a:pt x="66341" y="205999"/>
                    <a:pt x="70654" y="206760"/>
                    <a:pt x="76615" y="206760"/>
                  </a:cubicBezTo>
                  <a:cubicBezTo>
                    <a:pt x="82450" y="206760"/>
                    <a:pt x="88919" y="205999"/>
                    <a:pt x="96023" y="204476"/>
                  </a:cubicBezTo>
                  <a:cubicBezTo>
                    <a:pt x="103126" y="202954"/>
                    <a:pt x="108581" y="201305"/>
                    <a:pt x="112513" y="199656"/>
                  </a:cubicBezTo>
                  <a:lnTo>
                    <a:pt x="117333" y="214370"/>
                  </a:lnTo>
                  <a:cubicBezTo>
                    <a:pt x="112132" y="218303"/>
                    <a:pt x="103634" y="222108"/>
                    <a:pt x="92091" y="225787"/>
                  </a:cubicBezTo>
                  <a:cubicBezTo>
                    <a:pt x="80548" y="229465"/>
                    <a:pt x="69892" y="231368"/>
                    <a:pt x="60379" y="231368"/>
                  </a:cubicBezTo>
                  <a:cubicBezTo>
                    <a:pt x="47948" y="231114"/>
                    <a:pt x="38688" y="228324"/>
                    <a:pt x="32600" y="2226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7" name="Freeform: Shape 1069">
              <a:extLst>
                <a:ext uri="{FF2B5EF4-FFF2-40B4-BE49-F238E27FC236}">
                  <a16:creationId xmlns:a16="http://schemas.microsoft.com/office/drawing/2014/main" id="{928BDF40-9846-BF2F-B950-DD46C918DC69}"/>
                </a:ext>
              </a:extLst>
            </p:cNvPr>
            <p:cNvSpPr/>
            <p:nvPr/>
          </p:nvSpPr>
          <p:spPr>
            <a:xfrm>
              <a:off x="22457000" y="2212881"/>
              <a:ext cx="160079" cy="188493"/>
            </a:xfrm>
            <a:custGeom>
              <a:avLst/>
              <a:gdLst>
                <a:gd name="connsiteX0" fmla="*/ 30824 w 160079"/>
                <a:gd name="connsiteY0" fmla="*/ 90949 h 188493"/>
                <a:gd name="connsiteX1" fmla="*/ 108454 w 160079"/>
                <a:gd name="connsiteY1" fmla="*/ 75474 h 188493"/>
                <a:gd name="connsiteX2" fmla="*/ 108454 w 160079"/>
                <a:gd name="connsiteY2" fmla="*/ 66341 h 188493"/>
                <a:gd name="connsiteX3" fmla="*/ 105156 w 160079"/>
                <a:gd name="connsiteY3" fmla="*/ 42240 h 188493"/>
                <a:gd name="connsiteX4" fmla="*/ 93866 w 160079"/>
                <a:gd name="connsiteY4" fmla="*/ 29302 h 188493"/>
                <a:gd name="connsiteX5" fmla="*/ 71161 w 160079"/>
                <a:gd name="connsiteY5" fmla="*/ 25242 h 188493"/>
                <a:gd name="connsiteX6" fmla="*/ 41352 w 160079"/>
                <a:gd name="connsiteY6" fmla="*/ 29936 h 188493"/>
                <a:gd name="connsiteX7" fmla="*/ 15095 w 160079"/>
                <a:gd name="connsiteY7" fmla="*/ 41479 h 188493"/>
                <a:gd name="connsiteX8" fmla="*/ 6976 w 160079"/>
                <a:gd name="connsiteY8" fmla="*/ 24481 h 188493"/>
                <a:gd name="connsiteX9" fmla="*/ 22579 w 160079"/>
                <a:gd name="connsiteY9" fmla="*/ 14968 h 188493"/>
                <a:gd name="connsiteX10" fmla="*/ 48963 w 160079"/>
                <a:gd name="connsiteY10" fmla="*/ 4566 h 188493"/>
                <a:gd name="connsiteX11" fmla="*/ 78898 w 160079"/>
                <a:gd name="connsiteY11" fmla="*/ 0 h 188493"/>
                <a:gd name="connsiteX12" fmla="*/ 115557 w 160079"/>
                <a:gd name="connsiteY12" fmla="*/ 6342 h 188493"/>
                <a:gd name="connsiteX13" fmla="*/ 134965 w 160079"/>
                <a:gd name="connsiteY13" fmla="*/ 26765 h 188493"/>
                <a:gd name="connsiteX14" fmla="*/ 140799 w 160079"/>
                <a:gd name="connsiteY14" fmla="*/ 64311 h 188493"/>
                <a:gd name="connsiteX15" fmla="*/ 140799 w 160079"/>
                <a:gd name="connsiteY15" fmla="*/ 168959 h 188493"/>
                <a:gd name="connsiteX16" fmla="*/ 160080 w 160079"/>
                <a:gd name="connsiteY16" fmla="*/ 168959 h 188493"/>
                <a:gd name="connsiteX17" fmla="*/ 160080 w 160079"/>
                <a:gd name="connsiteY17" fmla="*/ 183293 h 188493"/>
                <a:gd name="connsiteX18" fmla="*/ 143590 w 160079"/>
                <a:gd name="connsiteY18" fmla="*/ 186591 h 188493"/>
                <a:gd name="connsiteX19" fmla="*/ 126212 w 160079"/>
                <a:gd name="connsiteY19" fmla="*/ 188240 h 188493"/>
                <a:gd name="connsiteX20" fmla="*/ 113781 w 160079"/>
                <a:gd name="connsiteY20" fmla="*/ 185449 h 188493"/>
                <a:gd name="connsiteX21" fmla="*/ 110483 w 160079"/>
                <a:gd name="connsiteY21" fmla="*/ 173272 h 188493"/>
                <a:gd name="connsiteX22" fmla="*/ 110483 w 160079"/>
                <a:gd name="connsiteY22" fmla="*/ 162490 h 188493"/>
                <a:gd name="connsiteX23" fmla="*/ 86509 w 160079"/>
                <a:gd name="connsiteY23" fmla="*/ 180376 h 188493"/>
                <a:gd name="connsiteX24" fmla="*/ 54417 w 160079"/>
                <a:gd name="connsiteY24" fmla="*/ 188494 h 188493"/>
                <a:gd name="connsiteX25" fmla="*/ 15475 w 160079"/>
                <a:gd name="connsiteY25" fmla="*/ 174921 h 188493"/>
                <a:gd name="connsiteX26" fmla="*/ 0 w 160079"/>
                <a:gd name="connsiteY26" fmla="*/ 135979 h 188493"/>
                <a:gd name="connsiteX27" fmla="*/ 30824 w 160079"/>
                <a:gd name="connsiteY27" fmla="*/ 90949 h 188493"/>
                <a:gd name="connsiteX28" fmla="*/ 88158 w 160079"/>
                <a:gd name="connsiteY28" fmla="*/ 161222 h 188493"/>
                <a:gd name="connsiteX29" fmla="*/ 108327 w 160079"/>
                <a:gd name="connsiteY29" fmla="*/ 148791 h 188493"/>
                <a:gd name="connsiteX30" fmla="*/ 108327 w 160079"/>
                <a:gd name="connsiteY30" fmla="*/ 92725 h 188493"/>
                <a:gd name="connsiteX31" fmla="*/ 54671 w 160079"/>
                <a:gd name="connsiteY31" fmla="*/ 103634 h 188493"/>
                <a:gd name="connsiteX32" fmla="*/ 36532 w 160079"/>
                <a:gd name="connsiteY32" fmla="*/ 132174 h 188493"/>
                <a:gd name="connsiteX33" fmla="*/ 45157 w 160079"/>
                <a:gd name="connsiteY33" fmla="*/ 158051 h 188493"/>
                <a:gd name="connsiteX34" fmla="*/ 68497 w 160079"/>
                <a:gd name="connsiteY34" fmla="*/ 166422 h 188493"/>
                <a:gd name="connsiteX35" fmla="*/ 88158 w 160079"/>
                <a:gd name="connsiteY35" fmla="*/ 161222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079" h="188493">
                  <a:moveTo>
                    <a:pt x="30824" y="90949"/>
                  </a:moveTo>
                  <a:cubicBezTo>
                    <a:pt x="51246" y="81309"/>
                    <a:pt x="77123" y="76108"/>
                    <a:pt x="108454" y="75474"/>
                  </a:cubicBezTo>
                  <a:lnTo>
                    <a:pt x="108454" y="66341"/>
                  </a:lnTo>
                  <a:cubicBezTo>
                    <a:pt x="108454" y="56066"/>
                    <a:pt x="107312" y="48075"/>
                    <a:pt x="105156" y="42240"/>
                  </a:cubicBezTo>
                  <a:cubicBezTo>
                    <a:pt x="102999" y="36405"/>
                    <a:pt x="99194" y="32092"/>
                    <a:pt x="93866" y="29302"/>
                  </a:cubicBezTo>
                  <a:cubicBezTo>
                    <a:pt x="88539" y="26638"/>
                    <a:pt x="80928" y="25242"/>
                    <a:pt x="71161" y="25242"/>
                  </a:cubicBezTo>
                  <a:cubicBezTo>
                    <a:pt x="60125" y="25242"/>
                    <a:pt x="50104" y="26765"/>
                    <a:pt x="41352" y="29936"/>
                  </a:cubicBezTo>
                  <a:cubicBezTo>
                    <a:pt x="32599" y="33107"/>
                    <a:pt x="23847" y="36912"/>
                    <a:pt x="15095" y="41479"/>
                  </a:cubicBezTo>
                  <a:lnTo>
                    <a:pt x="6976" y="24481"/>
                  </a:lnTo>
                  <a:cubicBezTo>
                    <a:pt x="9767" y="22071"/>
                    <a:pt x="14968" y="18900"/>
                    <a:pt x="22579" y="14968"/>
                  </a:cubicBezTo>
                  <a:cubicBezTo>
                    <a:pt x="30189" y="11036"/>
                    <a:pt x="38942" y="7611"/>
                    <a:pt x="48963" y="4566"/>
                  </a:cubicBezTo>
                  <a:cubicBezTo>
                    <a:pt x="58984" y="1522"/>
                    <a:pt x="69004" y="0"/>
                    <a:pt x="78898" y="0"/>
                  </a:cubicBezTo>
                  <a:cubicBezTo>
                    <a:pt x="94374" y="0"/>
                    <a:pt x="106551" y="2156"/>
                    <a:pt x="115557" y="6342"/>
                  </a:cubicBezTo>
                  <a:cubicBezTo>
                    <a:pt x="124563" y="10528"/>
                    <a:pt x="131032" y="17378"/>
                    <a:pt x="134965" y="26765"/>
                  </a:cubicBezTo>
                  <a:cubicBezTo>
                    <a:pt x="138897" y="36151"/>
                    <a:pt x="140799" y="48582"/>
                    <a:pt x="140799" y="64311"/>
                  </a:cubicBezTo>
                  <a:lnTo>
                    <a:pt x="140799" y="168959"/>
                  </a:lnTo>
                  <a:lnTo>
                    <a:pt x="160080" y="168959"/>
                  </a:lnTo>
                  <a:lnTo>
                    <a:pt x="160080" y="183293"/>
                  </a:lnTo>
                  <a:cubicBezTo>
                    <a:pt x="155767" y="184435"/>
                    <a:pt x="150186" y="185449"/>
                    <a:pt x="143590" y="186591"/>
                  </a:cubicBezTo>
                  <a:cubicBezTo>
                    <a:pt x="136994" y="187733"/>
                    <a:pt x="131159" y="188240"/>
                    <a:pt x="126212" y="188240"/>
                  </a:cubicBezTo>
                  <a:cubicBezTo>
                    <a:pt x="120123" y="188240"/>
                    <a:pt x="115938" y="187352"/>
                    <a:pt x="113781" y="185449"/>
                  </a:cubicBezTo>
                  <a:cubicBezTo>
                    <a:pt x="111625" y="183547"/>
                    <a:pt x="110483" y="179488"/>
                    <a:pt x="110483" y="173272"/>
                  </a:cubicBezTo>
                  <a:lnTo>
                    <a:pt x="110483" y="162490"/>
                  </a:lnTo>
                  <a:cubicBezTo>
                    <a:pt x="104014" y="168959"/>
                    <a:pt x="96023" y="175048"/>
                    <a:pt x="86509" y="180376"/>
                  </a:cubicBezTo>
                  <a:cubicBezTo>
                    <a:pt x="76996" y="185830"/>
                    <a:pt x="66341" y="188494"/>
                    <a:pt x="54417" y="188494"/>
                  </a:cubicBezTo>
                  <a:cubicBezTo>
                    <a:pt x="38815" y="188494"/>
                    <a:pt x="25750" y="183927"/>
                    <a:pt x="15475" y="174921"/>
                  </a:cubicBezTo>
                  <a:cubicBezTo>
                    <a:pt x="5201" y="165915"/>
                    <a:pt x="0" y="152977"/>
                    <a:pt x="0" y="135979"/>
                  </a:cubicBezTo>
                  <a:cubicBezTo>
                    <a:pt x="127" y="115684"/>
                    <a:pt x="10401" y="100589"/>
                    <a:pt x="30824" y="90949"/>
                  </a:cubicBezTo>
                  <a:close/>
                  <a:moveTo>
                    <a:pt x="88158" y="161222"/>
                  </a:moveTo>
                  <a:cubicBezTo>
                    <a:pt x="95515" y="157797"/>
                    <a:pt x="102238" y="153611"/>
                    <a:pt x="108327" y="148791"/>
                  </a:cubicBezTo>
                  <a:lnTo>
                    <a:pt x="108327" y="92725"/>
                  </a:lnTo>
                  <a:cubicBezTo>
                    <a:pt x="84607" y="92725"/>
                    <a:pt x="66721" y="96403"/>
                    <a:pt x="54671" y="103634"/>
                  </a:cubicBezTo>
                  <a:cubicBezTo>
                    <a:pt x="42620" y="110864"/>
                    <a:pt x="36532" y="120377"/>
                    <a:pt x="36532" y="132174"/>
                  </a:cubicBezTo>
                  <a:cubicBezTo>
                    <a:pt x="36532" y="143971"/>
                    <a:pt x="39449" y="152596"/>
                    <a:pt x="45157" y="158051"/>
                  </a:cubicBezTo>
                  <a:cubicBezTo>
                    <a:pt x="50865" y="163505"/>
                    <a:pt x="58730" y="166422"/>
                    <a:pt x="68497" y="166422"/>
                  </a:cubicBezTo>
                  <a:cubicBezTo>
                    <a:pt x="74205" y="166422"/>
                    <a:pt x="80801" y="164647"/>
                    <a:pt x="88158" y="161222"/>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8" name="Freeform: Shape 1070">
              <a:extLst>
                <a:ext uri="{FF2B5EF4-FFF2-40B4-BE49-F238E27FC236}">
                  <a16:creationId xmlns:a16="http://schemas.microsoft.com/office/drawing/2014/main" id="{074CA71D-AEF4-ECDB-8FC5-FFDD7990CA29}"/>
                </a:ext>
              </a:extLst>
            </p:cNvPr>
            <p:cNvSpPr/>
            <p:nvPr/>
          </p:nvSpPr>
          <p:spPr>
            <a:xfrm>
              <a:off x="22640674" y="2211993"/>
              <a:ext cx="127226" cy="185829"/>
            </a:xfrm>
            <a:custGeom>
              <a:avLst/>
              <a:gdLst>
                <a:gd name="connsiteX0" fmla="*/ 0 w 127226"/>
                <a:gd name="connsiteY0" fmla="*/ 169847 h 185829"/>
                <a:gd name="connsiteX1" fmla="*/ 24481 w 127226"/>
                <a:gd name="connsiteY1" fmla="*/ 167945 h 185829"/>
                <a:gd name="connsiteX2" fmla="*/ 24481 w 127226"/>
                <a:gd name="connsiteY2" fmla="*/ 30063 h 185829"/>
                <a:gd name="connsiteX3" fmla="*/ 1015 w 127226"/>
                <a:gd name="connsiteY3" fmla="*/ 24228 h 185829"/>
                <a:gd name="connsiteX4" fmla="*/ 1015 w 127226"/>
                <a:gd name="connsiteY4" fmla="*/ 6596 h 185829"/>
                <a:gd name="connsiteX5" fmla="*/ 46045 w 127226"/>
                <a:gd name="connsiteY5" fmla="*/ 761 h 185829"/>
                <a:gd name="connsiteX6" fmla="*/ 46679 w 127226"/>
                <a:gd name="connsiteY6" fmla="*/ 761 h 185829"/>
                <a:gd name="connsiteX7" fmla="*/ 53910 w 127226"/>
                <a:gd name="connsiteY7" fmla="*/ 6596 h 185829"/>
                <a:gd name="connsiteX8" fmla="*/ 53910 w 127226"/>
                <a:gd name="connsiteY8" fmla="*/ 12431 h 185829"/>
                <a:gd name="connsiteX9" fmla="*/ 52895 w 127226"/>
                <a:gd name="connsiteY9" fmla="*/ 37800 h 185829"/>
                <a:gd name="connsiteX10" fmla="*/ 53910 w 127226"/>
                <a:gd name="connsiteY10" fmla="*/ 37800 h 185829"/>
                <a:gd name="connsiteX11" fmla="*/ 65580 w 127226"/>
                <a:gd name="connsiteY11" fmla="*/ 23467 h 185829"/>
                <a:gd name="connsiteX12" fmla="*/ 87397 w 127226"/>
                <a:gd name="connsiteY12" fmla="*/ 7357 h 185829"/>
                <a:gd name="connsiteX13" fmla="*/ 116445 w 127226"/>
                <a:gd name="connsiteY13" fmla="*/ 0 h 185829"/>
                <a:gd name="connsiteX14" fmla="*/ 127227 w 127226"/>
                <a:gd name="connsiteY14" fmla="*/ 1649 h 185829"/>
                <a:gd name="connsiteX15" fmla="*/ 127227 w 127226"/>
                <a:gd name="connsiteY15" fmla="*/ 38181 h 185829"/>
                <a:gd name="connsiteX16" fmla="*/ 119870 w 127226"/>
                <a:gd name="connsiteY16" fmla="*/ 35136 h 185829"/>
                <a:gd name="connsiteX17" fmla="*/ 108580 w 127226"/>
                <a:gd name="connsiteY17" fmla="*/ 33614 h 185829"/>
                <a:gd name="connsiteX18" fmla="*/ 58349 w 127226"/>
                <a:gd name="connsiteY18" fmla="*/ 50231 h 185829"/>
                <a:gd name="connsiteX19" fmla="*/ 58349 w 127226"/>
                <a:gd name="connsiteY19" fmla="*/ 167564 h 185829"/>
                <a:gd name="connsiteX20" fmla="*/ 99701 w 127226"/>
                <a:gd name="connsiteY20" fmla="*/ 170228 h 185829"/>
                <a:gd name="connsiteX21" fmla="*/ 99701 w 127226"/>
                <a:gd name="connsiteY21" fmla="*/ 185830 h 185829"/>
                <a:gd name="connsiteX22" fmla="*/ 0 w 127226"/>
                <a:gd name="connsiteY22" fmla="*/ 185830 h 185829"/>
                <a:gd name="connsiteX23" fmla="*/ 0 w 127226"/>
                <a:gd name="connsiteY23" fmla="*/ 169847 h 18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29">
                  <a:moveTo>
                    <a:pt x="0" y="169847"/>
                  </a:moveTo>
                  <a:lnTo>
                    <a:pt x="24481" y="167945"/>
                  </a:lnTo>
                  <a:lnTo>
                    <a:pt x="24481"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80" y="23467"/>
                  </a:cubicBezTo>
                  <a:cubicBezTo>
                    <a:pt x="71161" y="17632"/>
                    <a:pt x="78518" y="12177"/>
                    <a:pt x="87397" y="7357"/>
                  </a:cubicBezTo>
                  <a:cubicBezTo>
                    <a:pt x="96276" y="2410"/>
                    <a:pt x="105917" y="0"/>
                    <a:pt x="116445" y="0"/>
                  </a:cubicBezTo>
                  <a:cubicBezTo>
                    <a:pt x="120758" y="0"/>
                    <a:pt x="124309" y="507"/>
                    <a:pt x="127227" y="1649"/>
                  </a:cubicBezTo>
                  <a:lnTo>
                    <a:pt x="127227" y="38181"/>
                  </a:lnTo>
                  <a:cubicBezTo>
                    <a:pt x="125705" y="37039"/>
                    <a:pt x="123295" y="36024"/>
                    <a:pt x="119870" y="35136"/>
                  </a:cubicBezTo>
                  <a:cubicBezTo>
                    <a:pt x="116445" y="34249"/>
                    <a:pt x="112766" y="33614"/>
                    <a:pt x="108580"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109" name="Graphic 15">
            <a:extLst>
              <a:ext uri="{FF2B5EF4-FFF2-40B4-BE49-F238E27FC236}">
                <a16:creationId xmlns:a16="http://schemas.microsoft.com/office/drawing/2014/main" id="{D10C0D29-E368-6E8D-C2A9-C362639BDE62}"/>
              </a:ext>
            </a:extLst>
          </p:cNvPr>
          <p:cNvGrpSpPr>
            <a:grpSpLocks/>
          </p:cNvGrpSpPr>
          <p:nvPr userDrawn="1"/>
        </p:nvGrpSpPr>
        <p:grpSpPr bwMode="auto">
          <a:xfrm>
            <a:off x="4800600" y="8320088"/>
            <a:ext cx="2306638" cy="3397250"/>
            <a:chOff x="4624160" y="4815543"/>
            <a:chExt cx="2307145" cy="3397472"/>
          </a:xfrm>
        </p:grpSpPr>
        <p:sp>
          <p:nvSpPr>
            <p:cNvPr id="110" name="Freeform: Shape 112">
              <a:extLst>
                <a:ext uri="{FF2B5EF4-FFF2-40B4-BE49-F238E27FC236}">
                  <a16:creationId xmlns:a16="http://schemas.microsoft.com/office/drawing/2014/main" id="{906633C2-78FB-D2BA-E798-FAC89702BDCC}"/>
                </a:ext>
              </a:extLst>
            </p:cNvPr>
            <p:cNvSpPr>
              <a:spLocks/>
            </p:cNvSpPr>
            <p:nvPr/>
          </p:nvSpPr>
          <p:spPr bwMode="auto">
            <a:xfrm>
              <a:off x="4624160" y="4815638"/>
              <a:ext cx="1153287" cy="3397377"/>
            </a:xfrm>
            <a:custGeom>
              <a:avLst/>
              <a:gdLst>
                <a:gd name="T0" fmla="*/ 571786 w 1153287"/>
                <a:gd name="T1" fmla="*/ 2893124 h 3397377"/>
                <a:gd name="T2" fmla="*/ 1153287 w 1153287"/>
                <a:gd name="T3" fmla="*/ 3397377 h 3397377"/>
                <a:gd name="T4" fmla="*/ 1153287 w 1153287"/>
                <a:gd name="T5" fmla="*/ 0 h 3397377"/>
                <a:gd name="T6" fmla="*/ 571786 w 1153287"/>
                <a:gd name="T7" fmla="*/ 504158 h 3397377"/>
                <a:gd name="T8" fmla="*/ 571786 w 1153287"/>
                <a:gd name="T9" fmla="*/ 2893124 h 33973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3287" h="3397377">
                  <a:moveTo>
                    <a:pt x="571786" y="2893124"/>
                  </a:moveTo>
                  <a:lnTo>
                    <a:pt x="1153287" y="3397377"/>
                  </a:lnTo>
                  <a:lnTo>
                    <a:pt x="1153287" y="0"/>
                  </a:lnTo>
                  <a:lnTo>
                    <a:pt x="571786" y="504158"/>
                  </a:lnTo>
                  <a:cubicBezTo>
                    <a:pt x="-190595" y="1160812"/>
                    <a:pt x="-190595" y="2236375"/>
                    <a:pt x="571786" y="2893124"/>
                  </a:cubicBezTo>
                  <a:close/>
                </a:path>
              </a:pathLst>
            </a:custGeom>
            <a:solidFill>
              <a:schemeClr val="accent1"/>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a:p>
          </p:txBody>
        </p:sp>
        <p:sp>
          <p:nvSpPr>
            <p:cNvPr id="111" name="Freeform: Shape 113">
              <a:extLst>
                <a:ext uri="{FF2B5EF4-FFF2-40B4-BE49-F238E27FC236}">
                  <a16:creationId xmlns:a16="http://schemas.microsoft.com/office/drawing/2014/main" id="{F86F2359-6A13-9FB4-CB04-B2B0F18B3D1C}"/>
                </a:ext>
              </a:extLst>
            </p:cNvPr>
            <p:cNvSpPr>
              <a:spLocks/>
            </p:cNvSpPr>
            <p:nvPr/>
          </p:nvSpPr>
          <p:spPr bwMode="auto">
            <a:xfrm>
              <a:off x="5777448" y="4815543"/>
              <a:ext cx="1153858" cy="3397376"/>
            </a:xfrm>
            <a:custGeom>
              <a:avLst/>
              <a:gdLst>
                <a:gd name="T0" fmla="*/ 0 w 1153858"/>
                <a:gd name="T1" fmla="*/ 0 h 3397376"/>
                <a:gd name="T2" fmla="*/ 0 w 1153858"/>
                <a:gd name="T3" fmla="*/ 3397377 h 3397376"/>
                <a:gd name="T4" fmla="*/ 583501 w 1153858"/>
                <a:gd name="T5" fmla="*/ 2893124 h 3397376"/>
                <a:gd name="T6" fmla="*/ 583501 w 1153858"/>
                <a:gd name="T7" fmla="*/ 504158 h 3397376"/>
                <a:gd name="T8" fmla="*/ 0 w 1153858"/>
                <a:gd name="T9" fmla="*/ 0 h 33973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3858" h="3397376">
                  <a:moveTo>
                    <a:pt x="0" y="0"/>
                  </a:moveTo>
                  <a:lnTo>
                    <a:pt x="0" y="3397377"/>
                  </a:lnTo>
                  <a:lnTo>
                    <a:pt x="583501" y="2893124"/>
                  </a:lnTo>
                  <a:cubicBezTo>
                    <a:pt x="1343977" y="2236375"/>
                    <a:pt x="1343977" y="1160907"/>
                    <a:pt x="583501" y="504158"/>
                  </a:cubicBezTo>
                  <a:lnTo>
                    <a:pt x="0" y="0"/>
                  </a:ln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a:p>
          </p:txBody>
        </p:sp>
      </p:grpSp>
      <p:sp>
        <p:nvSpPr>
          <p:cNvPr id="2" name="Title 1"/>
          <p:cNvSpPr>
            <a:spLocks noGrp="1"/>
          </p:cNvSpPr>
          <p:nvPr>
            <p:ph type="ctrTitle"/>
          </p:nvPr>
        </p:nvSpPr>
        <p:spPr>
          <a:xfrm>
            <a:off x="8924400" y="7848600"/>
            <a:ext cx="8925450" cy="3051702"/>
          </a:xfrm>
        </p:spPr>
        <p:txBody>
          <a:bodyPr anchor="b">
            <a:normAutofit/>
          </a:bodyPr>
          <a:lstStyle>
            <a:lvl1pPr algn="l">
              <a:defRPr sz="6600" b="1">
                <a:solidFill>
                  <a:schemeClr val="bg1"/>
                </a:solidFill>
                <a:latin typeface="+mn-lt"/>
              </a:defRPr>
            </a:lvl1pPr>
          </a:lstStyle>
          <a:p>
            <a:endParaRPr lang="en-US" dirty="0"/>
          </a:p>
        </p:txBody>
      </p:sp>
      <p:sp>
        <p:nvSpPr>
          <p:cNvPr id="3" name="Subtitle 2"/>
          <p:cNvSpPr>
            <a:spLocks noGrp="1"/>
          </p:cNvSpPr>
          <p:nvPr>
            <p:ph type="subTitle" idx="1"/>
          </p:nvPr>
        </p:nvSpPr>
        <p:spPr>
          <a:xfrm>
            <a:off x="8924400" y="11364620"/>
            <a:ext cx="8925450" cy="1016352"/>
          </a:xfrm>
        </p:spPr>
        <p:txBody>
          <a:bodyPr>
            <a:noAutofit/>
          </a:bodyPr>
          <a:lstStyle>
            <a:lvl1pPr marL="0" indent="0" algn="l">
              <a:lnSpc>
                <a:spcPct val="100000"/>
              </a:lnSpc>
              <a:spcBef>
                <a:spcPts val="0"/>
              </a:spcBef>
              <a:buNone/>
              <a:defRPr sz="3000">
                <a:solidFill>
                  <a:schemeClr val="bg1"/>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endParaRPr lang="en-US" dirty="0"/>
          </a:p>
        </p:txBody>
      </p:sp>
      <p:sp>
        <p:nvSpPr>
          <p:cNvPr id="112" name="Date Placeholder 9">
            <a:extLst>
              <a:ext uri="{FF2B5EF4-FFF2-40B4-BE49-F238E27FC236}">
                <a16:creationId xmlns:a16="http://schemas.microsoft.com/office/drawing/2014/main" id="{A82F889A-1D9F-5FA0-0C8A-B803B492CAEC}"/>
              </a:ext>
            </a:extLst>
          </p:cNvPr>
          <p:cNvSpPr>
            <a:spLocks noGrp="1"/>
          </p:cNvSpPr>
          <p:nvPr>
            <p:ph type="dt" sz="half" idx="10"/>
          </p:nvPr>
        </p:nvSpPr>
        <p:spPr>
          <a:xfrm>
            <a:off x="1260475" y="12153900"/>
            <a:ext cx="4694238" cy="731838"/>
          </a:xfrm>
        </p:spPr>
        <p:txBody>
          <a:bodyPr/>
          <a:lstStyle>
            <a:lvl1pPr>
              <a:defRPr sz="2200">
                <a:solidFill>
                  <a:schemeClr val="bg1"/>
                </a:solidFill>
              </a:defRPr>
            </a:lvl1pPr>
          </a:lstStyle>
          <a:p>
            <a:pPr>
              <a:defRPr/>
            </a:pPr>
            <a:fld id="{D938EA89-EE5F-48F2-B3B3-77BD7D4474CE}" type="datetimeFigureOut">
              <a:rPr lang="ro-RO"/>
              <a:pPr>
                <a:defRPr/>
              </a:pPr>
              <a:t>17.04.2024</a:t>
            </a:fld>
            <a:endParaRPr lang="ro-RO"/>
          </a:p>
        </p:txBody>
      </p:sp>
    </p:spTree>
    <p:extLst>
      <p:ext uri="{BB962C8B-B14F-4D97-AF65-F5344CB8AC3E}">
        <p14:creationId xmlns:p14="http://schemas.microsoft.com/office/powerpoint/2010/main" val="3783819130"/>
      </p:ext>
    </p:extLst>
  </p:cSld>
  <p:clrMapOvr>
    <a:masterClrMapping/>
  </p:clrMapOvr>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NMRMC Mulțumim">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B684F6-45AB-1281-29EE-22F8EBEDB2A9}"/>
              </a:ext>
            </a:extLst>
          </p:cNvPr>
          <p:cNvSpPr/>
          <p:nvPr userDrawn="1"/>
        </p:nvSpPr>
        <p:spPr>
          <a:xfrm>
            <a:off x="0" y="0"/>
            <a:ext cx="5954713" cy="1373346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hangingPunct="1">
              <a:defRPr/>
            </a:pPr>
            <a:endParaRPr lang="ro-RO">
              <a:solidFill>
                <a:srgbClr val="FFFFFF"/>
              </a:solidFill>
            </a:endParaRPr>
          </a:p>
        </p:txBody>
      </p:sp>
      <p:sp>
        <p:nvSpPr>
          <p:cNvPr id="3" name="TextBox 2">
            <a:extLst>
              <a:ext uri="{FF2B5EF4-FFF2-40B4-BE49-F238E27FC236}">
                <a16:creationId xmlns:a16="http://schemas.microsoft.com/office/drawing/2014/main" id="{5F65A9DB-BA61-88FC-E1AD-211247CB313B}"/>
              </a:ext>
            </a:extLst>
          </p:cNvPr>
          <p:cNvSpPr txBox="1">
            <a:spLocks noChangeArrowheads="1"/>
          </p:cNvSpPr>
          <p:nvPr userDrawn="1"/>
        </p:nvSpPr>
        <p:spPr bwMode="auto">
          <a:xfrm rot="10800000">
            <a:off x="23239413" y="11066463"/>
            <a:ext cx="584200" cy="1611312"/>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00" b="1">
                <a:solidFill>
                  <a:schemeClr val="bg1"/>
                </a:solidFill>
              </a:rPr>
              <a:t>insp.gov.ro</a:t>
            </a:r>
          </a:p>
        </p:txBody>
      </p:sp>
      <p:sp>
        <p:nvSpPr>
          <p:cNvPr id="4" name="TextBox 3">
            <a:extLst>
              <a:ext uri="{FF2B5EF4-FFF2-40B4-BE49-F238E27FC236}">
                <a16:creationId xmlns:a16="http://schemas.microsoft.com/office/drawing/2014/main" id="{C6B736C4-ABC4-3D32-310F-D34AD1C11A2C}"/>
              </a:ext>
            </a:extLst>
          </p:cNvPr>
          <p:cNvSpPr txBox="1">
            <a:spLocks noChangeArrowheads="1"/>
          </p:cNvSpPr>
          <p:nvPr userDrawn="1"/>
        </p:nvSpPr>
        <p:spPr bwMode="auto">
          <a:xfrm>
            <a:off x="8924925" y="9791700"/>
            <a:ext cx="7519988" cy="110807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6600" b="1">
                <a:solidFill>
                  <a:schemeClr val="bg1"/>
                </a:solidFill>
              </a:rPr>
              <a:t>Mulțumim.</a:t>
            </a:r>
          </a:p>
        </p:txBody>
      </p:sp>
      <p:sp>
        <p:nvSpPr>
          <p:cNvPr id="5" name="TextBox 4">
            <a:extLst>
              <a:ext uri="{FF2B5EF4-FFF2-40B4-BE49-F238E27FC236}">
                <a16:creationId xmlns:a16="http://schemas.microsoft.com/office/drawing/2014/main" id="{C8715D60-4ED3-4BEA-A866-3B2E2A70BE43}"/>
              </a:ext>
            </a:extLst>
          </p:cNvPr>
          <p:cNvSpPr txBox="1">
            <a:spLocks noChangeArrowheads="1"/>
          </p:cNvSpPr>
          <p:nvPr userDrawn="1"/>
        </p:nvSpPr>
        <p:spPr bwMode="auto">
          <a:xfrm>
            <a:off x="8924925" y="11364913"/>
            <a:ext cx="7785100" cy="1076325"/>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1600">
                <a:solidFill>
                  <a:schemeClr val="bg1"/>
                </a:solidFill>
              </a:rPr>
              <a:t>Adresa: str. Dr. Leonte Anastasievici nr. 1-3, sector 5, cod poștal 050463, București, România</a:t>
            </a:r>
          </a:p>
          <a:p>
            <a:pPr eaLnBrk="1" hangingPunct="1">
              <a:defRPr/>
            </a:pPr>
            <a:r>
              <a:rPr lang="ro-RO" altLang="ro-RO" sz="1600">
                <a:solidFill>
                  <a:schemeClr val="bg1"/>
                </a:solidFill>
              </a:rPr>
              <a:t>Telefon secretariat: +4 0213 183 620, +4 0213 183 619</a:t>
            </a:r>
          </a:p>
          <a:p>
            <a:pPr eaLnBrk="1" hangingPunct="1">
              <a:defRPr/>
            </a:pPr>
            <a:r>
              <a:rPr lang="ro-RO" altLang="ro-RO" sz="1600">
                <a:solidFill>
                  <a:schemeClr val="bg1"/>
                </a:solidFill>
              </a:rPr>
              <a:t>Fax: +4 0213 123 426</a:t>
            </a:r>
          </a:p>
          <a:p>
            <a:pPr eaLnBrk="1" hangingPunct="1">
              <a:defRPr/>
            </a:pPr>
            <a:r>
              <a:rPr lang="ro-RO" altLang="ro-RO" sz="1600">
                <a:solidFill>
                  <a:schemeClr val="bg1"/>
                </a:solidFill>
              </a:rPr>
              <a:t>E-mail: directie.generala@insp.gov.ro</a:t>
            </a:r>
          </a:p>
        </p:txBody>
      </p:sp>
      <p:grpSp>
        <p:nvGrpSpPr>
          <p:cNvPr id="6" name="Graphic 4">
            <a:extLst>
              <a:ext uri="{FF2B5EF4-FFF2-40B4-BE49-F238E27FC236}">
                <a16:creationId xmlns:a16="http://schemas.microsoft.com/office/drawing/2014/main" id="{D8419350-D69C-A916-7ED8-0AF706D23F45}"/>
              </a:ext>
            </a:extLst>
          </p:cNvPr>
          <p:cNvGrpSpPr/>
          <p:nvPr userDrawn="1"/>
        </p:nvGrpSpPr>
        <p:grpSpPr>
          <a:xfrm>
            <a:off x="1105200" y="1162800"/>
            <a:ext cx="3741841" cy="1536944"/>
            <a:chOff x="1105200" y="1162800"/>
            <a:chExt cx="3741841" cy="1536944"/>
          </a:xfrm>
          <a:solidFill>
            <a:srgbClr val="FFFFFF"/>
          </a:solidFill>
        </p:grpSpPr>
        <p:grpSp>
          <p:nvGrpSpPr>
            <p:cNvPr id="7" name="Graphic 4">
              <a:extLst>
                <a:ext uri="{FF2B5EF4-FFF2-40B4-BE49-F238E27FC236}">
                  <a16:creationId xmlns:a16="http://schemas.microsoft.com/office/drawing/2014/main" id="{8A434F63-BD7D-1AA4-2BB8-E9E825192978}"/>
                </a:ext>
              </a:extLst>
            </p:cNvPr>
            <p:cNvGrpSpPr/>
            <p:nvPr/>
          </p:nvGrpSpPr>
          <p:grpSpPr>
            <a:xfrm>
              <a:off x="2553683" y="1497475"/>
              <a:ext cx="2293358" cy="867719"/>
              <a:chOff x="2553683" y="1497475"/>
              <a:chExt cx="2293358" cy="867719"/>
            </a:xfrm>
            <a:solidFill>
              <a:srgbClr val="FFFFFF"/>
            </a:solidFill>
          </p:grpSpPr>
          <p:sp>
            <p:nvSpPr>
              <p:cNvPr id="15" name="Freeform: Shape 17">
                <a:extLst>
                  <a:ext uri="{FF2B5EF4-FFF2-40B4-BE49-F238E27FC236}">
                    <a16:creationId xmlns:a16="http://schemas.microsoft.com/office/drawing/2014/main" id="{2E68CA3D-9190-52BD-B2B8-B4E29E5F221C}"/>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6" name="Freeform: Shape 18">
                <a:extLst>
                  <a:ext uri="{FF2B5EF4-FFF2-40B4-BE49-F238E27FC236}">
                    <a16:creationId xmlns:a16="http://schemas.microsoft.com/office/drawing/2014/main" id="{222FF99A-1DF9-C5FE-5D9C-3E9FE6CEC1CC}"/>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7" name="Freeform: Shape 19">
                <a:extLst>
                  <a:ext uri="{FF2B5EF4-FFF2-40B4-BE49-F238E27FC236}">
                    <a16:creationId xmlns:a16="http://schemas.microsoft.com/office/drawing/2014/main" id="{DAACDB1A-D710-F338-F4A0-D49C14D15103}"/>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8" name="Freeform: Shape 20">
                <a:extLst>
                  <a:ext uri="{FF2B5EF4-FFF2-40B4-BE49-F238E27FC236}">
                    <a16:creationId xmlns:a16="http://schemas.microsoft.com/office/drawing/2014/main" id="{DC58E175-ABBC-0761-C9A0-4C8DEE2EB352}"/>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9" name="Freeform: Shape 21">
                <a:extLst>
                  <a:ext uri="{FF2B5EF4-FFF2-40B4-BE49-F238E27FC236}">
                    <a16:creationId xmlns:a16="http://schemas.microsoft.com/office/drawing/2014/main" id="{30F29A0D-89F0-1DE8-F94A-2410BF15A33D}"/>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0" name="Freeform: Shape 22">
                <a:extLst>
                  <a:ext uri="{FF2B5EF4-FFF2-40B4-BE49-F238E27FC236}">
                    <a16:creationId xmlns:a16="http://schemas.microsoft.com/office/drawing/2014/main" id="{4B632CF1-64ED-1EC8-7F7F-F7DB27CFD62A}"/>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1" name="Freeform: Shape 23">
                <a:extLst>
                  <a:ext uri="{FF2B5EF4-FFF2-40B4-BE49-F238E27FC236}">
                    <a16:creationId xmlns:a16="http://schemas.microsoft.com/office/drawing/2014/main" id="{6E040662-E6CB-9B54-D5F8-8384BAE66034}"/>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2" name="Freeform: Shape 24">
                <a:extLst>
                  <a:ext uri="{FF2B5EF4-FFF2-40B4-BE49-F238E27FC236}">
                    <a16:creationId xmlns:a16="http://schemas.microsoft.com/office/drawing/2014/main" id="{775E7777-EC58-DDD6-CCA4-C9B5D2F88F75}"/>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3" name="Freeform: Shape 25">
                <a:extLst>
                  <a:ext uri="{FF2B5EF4-FFF2-40B4-BE49-F238E27FC236}">
                    <a16:creationId xmlns:a16="http://schemas.microsoft.com/office/drawing/2014/main" id="{7C6D9543-203E-714C-DC0D-3A3EF4ECF424}"/>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4" name="Freeform: Shape 26">
                <a:extLst>
                  <a:ext uri="{FF2B5EF4-FFF2-40B4-BE49-F238E27FC236}">
                    <a16:creationId xmlns:a16="http://schemas.microsoft.com/office/drawing/2014/main" id="{316EECD1-2AE0-19ED-8416-A5B33CB59C6A}"/>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5" name="Freeform: Shape 27">
                <a:extLst>
                  <a:ext uri="{FF2B5EF4-FFF2-40B4-BE49-F238E27FC236}">
                    <a16:creationId xmlns:a16="http://schemas.microsoft.com/office/drawing/2014/main" id="{F7CACA07-0F69-3171-00C7-257FA41E341C}"/>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6" name="Freeform: Shape 28">
                <a:extLst>
                  <a:ext uri="{FF2B5EF4-FFF2-40B4-BE49-F238E27FC236}">
                    <a16:creationId xmlns:a16="http://schemas.microsoft.com/office/drawing/2014/main" id="{0C7A9B5C-C481-67BC-E036-BC84494048F5}"/>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7" name="Freeform: Shape 29">
                <a:extLst>
                  <a:ext uri="{FF2B5EF4-FFF2-40B4-BE49-F238E27FC236}">
                    <a16:creationId xmlns:a16="http://schemas.microsoft.com/office/drawing/2014/main" id="{2573204B-474B-E74A-A1B7-A1BBEC352D11}"/>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8" name="Freeform: Shape 30">
                <a:extLst>
                  <a:ext uri="{FF2B5EF4-FFF2-40B4-BE49-F238E27FC236}">
                    <a16:creationId xmlns:a16="http://schemas.microsoft.com/office/drawing/2014/main" id="{BF1A04BC-7C3B-F80B-EFA0-CFD5941A03E3}"/>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9" name="Freeform: Shape 31">
                <a:extLst>
                  <a:ext uri="{FF2B5EF4-FFF2-40B4-BE49-F238E27FC236}">
                    <a16:creationId xmlns:a16="http://schemas.microsoft.com/office/drawing/2014/main" id="{95269D99-4BB6-05A5-17E9-58B6195CDA36}"/>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0" name="Freeform: Shape 32">
                <a:extLst>
                  <a:ext uri="{FF2B5EF4-FFF2-40B4-BE49-F238E27FC236}">
                    <a16:creationId xmlns:a16="http://schemas.microsoft.com/office/drawing/2014/main" id="{6855290F-1C68-2281-7621-6232CBEE5A21}"/>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1" name="Freeform: Shape 33">
                <a:extLst>
                  <a:ext uri="{FF2B5EF4-FFF2-40B4-BE49-F238E27FC236}">
                    <a16:creationId xmlns:a16="http://schemas.microsoft.com/office/drawing/2014/main" id="{B3984DFE-B1BC-44ED-C172-253776506A1F}"/>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2" name="Freeform: Shape 34">
                <a:extLst>
                  <a:ext uri="{FF2B5EF4-FFF2-40B4-BE49-F238E27FC236}">
                    <a16:creationId xmlns:a16="http://schemas.microsoft.com/office/drawing/2014/main" id="{3E8104A9-2C0E-7F69-7913-7AE389C630D5}"/>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3" name="Freeform: Shape 35">
                <a:extLst>
                  <a:ext uri="{FF2B5EF4-FFF2-40B4-BE49-F238E27FC236}">
                    <a16:creationId xmlns:a16="http://schemas.microsoft.com/office/drawing/2014/main" id="{68269F71-8A1B-CD8B-0231-17B39266DC37}"/>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4" name="Freeform: Shape 36">
                <a:extLst>
                  <a:ext uri="{FF2B5EF4-FFF2-40B4-BE49-F238E27FC236}">
                    <a16:creationId xmlns:a16="http://schemas.microsoft.com/office/drawing/2014/main" id="{1F7C7875-FCCE-EA9C-31C5-8A83A28006BC}"/>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5" name="Freeform: Shape 37">
                <a:extLst>
                  <a:ext uri="{FF2B5EF4-FFF2-40B4-BE49-F238E27FC236}">
                    <a16:creationId xmlns:a16="http://schemas.microsoft.com/office/drawing/2014/main" id="{D0ADF60E-F64B-79F2-7844-AE8A74922FE6}"/>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6" name="Freeform: Shape 38">
                <a:extLst>
                  <a:ext uri="{FF2B5EF4-FFF2-40B4-BE49-F238E27FC236}">
                    <a16:creationId xmlns:a16="http://schemas.microsoft.com/office/drawing/2014/main" id="{9DA08BEF-ECBB-1EA1-831D-77329067991B}"/>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7" name="Freeform: Shape 39">
                <a:extLst>
                  <a:ext uri="{FF2B5EF4-FFF2-40B4-BE49-F238E27FC236}">
                    <a16:creationId xmlns:a16="http://schemas.microsoft.com/office/drawing/2014/main" id="{BD426E78-60C0-FD64-9BC3-B7E1F2473339}"/>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8" name="Freeform: Shape 40">
                <a:extLst>
                  <a:ext uri="{FF2B5EF4-FFF2-40B4-BE49-F238E27FC236}">
                    <a16:creationId xmlns:a16="http://schemas.microsoft.com/office/drawing/2014/main" id="{A32EA200-6C87-3E05-0571-3AF2A78F66BB}"/>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9" name="Freeform: Shape 41">
                <a:extLst>
                  <a:ext uri="{FF2B5EF4-FFF2-40B4-BE49-F238E27FC236}">
                    <a16:creationId xmlns:a16="http://schemas.microsoft.com/office/drawing/2014/main" id="{0ADEC39D-EB13-3AF6-1F54-F542F152B74E}"/>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0" name="Freeform: Shape 42">
                <a:extLst>
                  <a:ext uri="{FF2B5EF4-FFF2-40B4-BE49-F238E27FC236}">
                    <a16:creationId xmlns:a16="http://schemas.microsoft.com/office/drawing/2014/main" id="{69620801-2329-B564-E149-FEFFDB100E43}"/>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1" name="Freeform: Shape 43">
                <a:extLst>
                  <a:ext uri="{FF2B5EF4-FFF2-40B4-BE49-F238E27FC236}">
                    <a16:creationId xmlns:a16="http://schemas.microsoft.com/office/drawing/2014/main" id="{836860F6-76AB-3909-7C10-1743C4B32F82}"/>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2" name="Freeform: Shape 44">
                <a:extLst>
                  <a:ext uri="{FF2B5EF4-FFF2-40B4-BE49-F238E27FC236}">
                    <a16:creationId xmlns:a16="http://schemas.microsoft.com/office/drawing/2014/main" id="{59E3B27D-E435-7F3B-5568-F40CF2A6BD1F}"/>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3" name="Freeform: Shape 45">
                <a:extLst>
                  <a:ext uri="{FF2B5EF4-FFF2-40B4-BE49-F238E27FC236}">
                    <a16:creationId xmlns:a16="http://schemas.microsoft.com/office/drawing/2014/main" id="{322010EC-2116-1241-A96A-21C981449F97}"/>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4" name="Freeform: Shape 46">
                <a:extLst>
                  <a:ext uri="{FF2B5EF4-FFF2-40B4-BE49-F238E27FC236}">
                    <a16:creationId xmlns:a16="http://schemas.microsoft.com/office/drawing/2014/main" id="{1AAECB4F-8ABF-7568-17D4-CAB20D9C3BB9}"/>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5" name="Freeform: Shape 47">
                <a:extLst>
                  <a:ext uri="{FF2B5EF4-FFF2-40B4-BE49-F238E27FC236}">
                    <a16:creationId xmlns:a16="http://schemas.microsoft.com/office/drawing/2014/main" id="{85F36E11-137D-84B9-4931-21C74ACDC4BA}"/>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6" name="Freeform: Shape 48">
                <a:extLst>
                  <a:ext uri="{FF2B5EF4-FFF2-40B4-BE49-F238E27FC236}">
                    <a16:creationId xmlns:a16="http://schemas.microsoft.com/office/drawing/2014/main" id="{EC18B177-6D1A-55D4-92E0-0D140E7E0CBA}"/>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7" name="Freeform: Shape 49">
                <a:extLst>
                  <a:ext uri="{FF2B5EF4-FFF2-40B4-BE49-F238E27FC236}">
                    <a16:creationId xmlns:a16="http://schemas.microsoft.com/office/drawing/2014/main" id="{E01C8644-B9B8-466A-4A3E-9936E38440C2}"/>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8" name="Freeform: Shape 50">
                <a:extLst>
                  <a:ext uri="{FF2B5EF4-FFF2-40B4-BE49-F238E27FC236}">
                    <a16:creationId xmlns:a16="http://schemas.microsoft.com/office/drawing/2014/main" id="{92DC126F-A8E5-5DDC-611F-7E84172D760B}"/>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9" name="Freeform: Shape 51">
                <a:extLst>
                  <a:ext uri="{FF2B5EF4-FFF2-40B4-BE49-F238E27FC236}">
                    <a16:creationId xmlns:a16="http://schemas.microsoft.com/office/drawing/2014/main" id="{658B6E7E-5937-62E4-A03F-BCC9B93218DD}"/>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8" name="Graphic 4">
              <a:extLst>
                <a:ext uri="{FF2B5EF4-FFF2-40B4-BE49-F238E27FC236}">
                  <a16:creationId xmlns:a16="http://schemas.microsoft.com/office/drawing/2014/main" id="{5909E590-0028-AFF3-CB08-3C65B7361140}"/>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A0465193-2CB9-CDF7-C525-8259BB856EDA}"/>
                  </a:ext>
                </a:extLst>
              </p:cNvPr>
              <p:cNvGrpSpPr/>
              <p:nvPr/>
            </p:nvGrpSpPr>
            <p:grpSpPr>
              <a:xfrm>
                <a:off x="1105200" y="1313956"/>
                <a:ext cx="1058600" cy="1385788"/>
                <a:chOff x="1105200" y="1313956"/>
                <a:chExt cx="1058600" cy="1385788"/>
              </a:xfrm>
              <a:solidFill>
                <a:srgbClr val="FFFFFF"/>
              </a:solidFill>
            </p:grpSpPr>
            <p:sp>
              <p:nvSpPr>
                <p:cNvPr id="11" name="Freeform: Shape 13">
                  <a:extLst>
                    <a:ext uri="{FF2B5EF4-FFF2-40B4-BE49-F238E27FC236}">
                      <a16:creationId xmlns:a16="http://schemas.microsoft.com/office/drawing/2014/main" id="{E1B87EBF-E5CD-9E9D-87EB-DACFB670D675}"/>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2" name="Freeform: Shape 14">
                  <a:extLst>
                    <a:ext uri="{FF2B5EF4-FFF2-40B4-BE49-F238E27FC236}">
                      <a16:creationId xmlns:a16="http://schemas.microsoft.com/office/drawing/2014/main" id="{6047506A-DD08-46F7-FA11-FE1860D41075}"/>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3" name="Freeform: Shape 15">
                  <a:extLst>
                    <a:ext uri="{FF2B5EF4-FFF2-40B4-BE49-F238E27FC236}">
                      <a16:creationId xmlns:a16="http://schemas.microsoft.com/office/drawing/2014/main" id="{1EFE5A61-4EF5-35D6-224C-822DF609AB6C}"/>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4" name="Freeform: Shape 16">
                  <a:extLst>
                    <a:ext uri="{FF2B5EF4-FFF2-40B4-BE49-F238E27FC236}">
                      <a16:creationId xmlns:a16="http://schemas.microsoft.com/office/drawing/2014/main" id="{0DB5C7C1-4919-2074-0EFA-26817A674624}"/>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sp>
            <p:nvSpPr>
              <p:cNvPr id="10" name="Freeform: Shape 12">
                <a:extLst>
                  <a:ext uri="{FF2B5EF4-FFF2-40B4-BE49-F238E27FC236}">
                    <a16:creationId xmlns:a16="http://schemas.microsoft.com/office/drawing/2014/main" id="{000D41F5-FB7F-DFCE-934A-FFE3FAB672EC}"/>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grpSp>
        <p:nvGrpSpPr>
          <p:cNvPr id="50" name="Graphic 7">
            <a:extLst>
              <a:ext uri="{FF2B5EF4-FFF2-40B4-BE49-F238E27FC236}">
                <a16:creationId xmlns:a16="http://schemas.microsoft.com/office/drawing/2014/main" id="{5F9F4592-F222-ED1C-54C4-42B4FC229AB0}"/>
              </a:ext>
            </a:extLst>
          </p:cNvPr>
          <p:cNvGrpSpPr/>
          <p:nvPr userDrawn="1"/>
        </p:nvGrpSpPr>
        <p:grpSpPr>
          <a:xfrm>
            <a:off x="19238400" y="1393200"/>
            <a:ext cx="4042467" cy="1008429"/>
            <a:chOff x="19238400" y="1393200"/>
            <a:chExt cx="4042467" cy="1008429"/>
          </a:xfrm>
          <a:solidFill>
            <a:srgbClr val="FFFFFF"/>
          </a:solidFill>
        </p:grpSpPr>
        <p:sp>
          <p:nvSpPr>
            <p:cNvPr id="51" name="Freeform: Shape 53">
              <a:extLst>
                <a:ext uri="{FF2B5EF4-FFF2-40B4-BE49-F238E27FC236}">
                  <a16:creationId xmlns:a16="http://schemas.microsoft.com/office/drawing/2014/main" id="{612595CD-297C-479E-4E3E-3C2E8D43E38E}"/>
                </a:ext>
              </a:extLst>
            </p:cNvPr>
            <p:cNvSpPr/>
            <p:nvPr/>
          </p:nvSpPr>
          <p:spPr>
            <a:xfrm>
              <a:off x="19247152" y="1415398"/>
              <a:ext cx="190396" cy="248365"/>
            </a:xfrm>
            <a:custGeom>
              <a:avLst/>
              <a:gdLst>
                <a:gd name="connsiteX0" fmla="*/ 51373 w 190396"/>
                <a:gd name="connsiteY0" fmla="*/ 232890 h 248365"/>
                <a:gd name="connsiteX1" fmla="*/ 13065 w 190396"/>
                <a:gd name="connsiteY1" fmla="*/ 189382 h 248365"/>
                <a:gd name="connsiteX2" fmla="*/ 0 w 190396"/>
                <a:gd name="connsiteY2" fmla="*/ 123548 h 248365"/>
                <a:gd name="connsiteX3" fmla="*/ 15348 w 190396"/>
                <a:gd name="connsiteY3" fmla="*/ 58984 h 248365"/>
                <a:gd name="connsiteX4" fmla="*/ 57335 w 190396"/>
                <a:gd name="connsiteY4" fmla="*/ 15475 h 248365"/>
                <a:gd name="connsiteX5" fmla="*/ 117333 w 190396"/>
                <a:gd name="connsiteY5" fmla="*/ 0 h 248365"/>
                <a:gd name="connsiteX6" fmla="*/ 177585 w 190396"/>
                <a:gd name="connsiteY6" fmla="*/ 7864 h 248365"/>
                <a:gd name="connsiteX7" fmla="*/ 188367 w 190396"/>
                <a:gd name="connsiteY7" fmla="*/ 9767 h 248365"/>
                <a:gd name="connsiteX8" fmla="*/ 185069 w 190396"/>
                <a:gd name="connsiteY8" fmla="*/ 68370 h 248365"/>
                <a:gd name="connsiteX9" fmla="*/ 163251 w 190396"/>
                <a:gd name="connsiteY9" fmla="*/ 68370 h 248365"/>
                <a:gd name="connsiteX10" fmla="*/ 155133 w 190396"/>
                <a:gd name="connsiteY10" fmla="*/ 27018 h 248365"/>
                <a:gd name="connsiteX11" fmla="*/ 139277 w 190396"/>
                <a:gd name="connsiteY11" fmla="*/ 20295 h 248365"/>
                <a:gd name="connsiteX12" fmla="*/ 111752 w 190396"/>
                <a:gd name="connsiteY12" fmla="*/ 17505 h 248365"/>
                <a:gd name="connsiteX13" fmla="*/ 74586 w 190396"/>
                <a:gd name="connsiteY13" fmla="*/ 29428 h 248365"/>
                <a:gd name="connsiteX14" fmla="*/ 49090 w 190396"/>
                <a:gd name="connsiteY14" fmla="*/ 64438 h 248365"/>
                <a:gd name="connsiteX15" fmla="*/ 39830 w 190396"/>
                <a:gd name="connsiteY15" fmla="*/ 119870 h 248365"/>
                <a:gd name="connsiteX16" fmla="*/ 47948 w 190396"/>
                <a:gd name="connsiteY16" fmla="*/ 175556 h 248365"/>
                <a:gd name="connsiteX17" fmla="*/ 72683 w 190396"/>
                <a:gd name="connsiteY17" fmla="*/ 215512 h 248365"/>
                <a:gd name="connsiteX18" fmla="*/ 113781 w 190396"/>
                <a:gd name="connsiteY18" fmla="*/ 230353 h 248365"/>
                <a:gd name="connsiteX19" fmla="*/ 140292 w 190396"/>
                <a:gd name="connsiteY19" fmla="*/ 227436 h 248365"/>
                <a:gd name="connsiteX20" fmla="*/ 156148 w 190396"/>
                <a:gd name="connsiteY20" fmla="*/ 218937 h 248365"/>
                <a:gd name="connsiteX21" fmla="*/ 169847 w 190396"/>
                <a:gd name="connsiteY21" fmla="*/ 186972 h 248365"/>
                <a:gd name="connsiteX22" fmla="*/ 190396 w 190396"/>
                <a:gd name="connsiteY22" fmla="*/ 189635 h 248365"/>
                <a:gd name="connsiteX23" fmla="*/ 182532 w 190396"/>
                <a:gd name="connsiteY23" fmla="*/ 235934 h 248365"/>
                <a:gd name="connsiteX24" fmla="*/ 162363 w 190396"/>
                <a:gd name="connsiteY24" fmla="*/ 240501 h 248365"/>
                <a:gd name="connsiteX25" fmla="*/ 139658 w 190396"/>
                <a:gd name="connsiteY25" fmla="*/ 246209 h 248365"/>
                <a:gd name="connsiteX26" fmla="*/ 112386 w 190396"/>
                <a:gd name="connsiteY26" fmla="*/ 248365 h 248365"/>
                <a:gd name="connsiteX27" fmla="*/ 51373 w 190396"/>
                <a:gd name="connsiteY27" fmla="*/ 232890 h 248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0396" h="248365">
                  <a:moveTo>
                    <a:pt x="51373" y="232890"/>
                  </a:moveTo>
                  <a:cubicBezTo>
                    <a:pt x="34502" y="222616"/>
                    <a:pt x="21818" y="208028"/>
                    <a:pt x="13065" y="189382"/>
                  </a:cubicBezTo>
                  <a:cubicBezTo>
                    <a:pt x="4440" y="170735"/>
                    <a:pt x="0" y="148791"/>
                    <a:pt x="0" y="123548"/>
                  </a:cubicBezTo>
                  <a:cubicBezTo>
                    <a:pt x="0" y="99194"/>
                    <a:pt x="5074" y="77757"/>
                    <a:pt x="15348" y="58984"/>
                  </a:cubicBezTo>
                  <a:cubicBezTo>
                    <a:pt x="25496" y="40337"/>
                    <a:pt x="39576" y="25750"/>
                    <a:pt x="57335" y="15475"/>
                  </a:cubicBezTo>
                  <a:cubicBezTo>
                    <a:pt x="75093" y="5201"/>
                    <a:pt x="95135" y="0"/>
                    <a:pt x="117333" y="0"/>
                  </a:cubicBezTo>
                  <a:cubicBezTo>
                    <a:pt x="134077" y="0"/>
                    <a:pt x="154118" y="2664"/>
                    <a:pt x="177585" y="7864"/>
                  </a:cubicBezTo>
                  <a:lnTo>
                    <a:pt x="188367" y="9767"/>
                  </a:lnTo>
                  <a:lnTo>
                    <a:pt x="185069" y="68370"/>
                  </a:lnTo>
                  <a:lnTo>
                    <a:pt x="163251" y="68370"/>
                  </a:lnTo>
                  <a:lnTo>
                    <a:pt x="155133" y="27018"/>
                  </a:lnTo>
                  <a:cubicBezTo>
                    <a:pt x="152089" y="24355"/>
                    <a:pt x="146761" y="22198"/>
                    <a:pt x="139277" y="20295"/>
                  </a:cubicBezTo>
                  <a:cubicBezTo>
                    <a:pt x="131793" y="18393"/>
                    <a:pt x="122534" y="17505"/>
                    <a:pt x="111752" y="17505"/>
                  </a:cubicBezTo>
                  <a:cubicBezTo>
                    <a:pt x="97799" y="17505"/>
                    <a:pt x="85494" y="21437"/>
                    <a:pt x="74586" y="29428"/>
                  </a:cubicBezTo>
                  <a:cubicBezTo>
                    <a:pt x="63804" y="37420"/>
                    <a:pt x="55305" y="49090"/>
                    <a:pt x="49090" y="64438"/>
                  </a:cubicBezTo>
                  <a:cubicBezTo>
                    <a:pt x="42874" y="79913"/>
                    <a:pt x="39830" y="98433"/>
                    <a:pt x="39830" y="119870"/>
                  </a:cubicBezTo>
                  <a:cubicBezTo>
                    <a:pt x="39830" y="140292"/>
                    <a:pt x="42494" y="158812"/>
                    <a:pt x="47948" y="175556"/>
                  </a:cubicBezTo>
                  <a:cubicBezTo>
                    <a:pt x="53402" y="192299"/>
                    <a:pt x="61647" y="205618"/>
                    <a:pt x="72683" y="215512"/>
                  </a:cubicBezTo>
                  <a:cubicBezTo>
                    <a:pt x="83719" y="225406"/>
                    <a:pt x="97418" y="230353"/>
                    <a:pt x="113781" y="230353"/>
                  </a:cubicBezTo>
                  <a:cubicBezTo>
                    <a:pt x="125324" y="230353"/>
                    <a:pt x="134203" y="229338"/>
                    <a:pt x="140292" y="227436"/>
                  </a:cubicBezTo>
                  <a:cubicBezTo>
                    <a:pt x="146381" y="225533"/>
                    <a:pt x="151708" y="222616"/>
                    <a:pt x="156148" y="218937"/>
                  </a:cubicBezTo>
                  <a:lnTo>
                    <a:pt x="169847" y="186972"/>
                  </a:lnTo>
                  <a:lnTo>
                    <a:pt x="190396" y="189635"/>
                  </a:lnTo>
                  <a:lnTo>
                    <a:pt x="182532" y="235934"/>
                  </a:lnTo>
                  <a:cubicBezTo>
                    <a:pt x="177966" y="236188"/>
                    <a:pt x="171243" y="237710"/>
                    <a:pt x="162363" y="240501"/>
                  </a:cubicBezTo>
                  <a:cubicBezTo>
                    <a:pt x="154499" y="242911"/>
                    <a:pt x="147015" y="244814"/>
                    <a:pt x="139658" y="246209"/>
                  </a:cubicBezTo>
                  <a:cubicBezTo>
                    <a:pt x="132301" y="247604"/>
                    <a:pt x="123295" y="248365"/>
                    <a:pt x="112386" y="248365"/>
                  </a:cubicBezTo>
                  <a:cubicBezTo>
                    <a:pt x="88539" y="248365"/>
                    <a:pt x="68243" y="243165"/>
                    <a:pt x="51373" y="232890"/>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2" name="Freeform: Shape 54">
              <a:extLst>
                <a:ext uri="{FF2B5EF4-FFF2-40B4-BE49-F238E27FC236}">
                  <a16:creationId xmlns:a16="http://schemas.microsoft.com/office/drawing/2014/main" id="{D4E2601F-DF6E-AB6A-6A9A-690B1F5495E4}"/>
                </a:ext>
              </a:extLst>
            </p:cNvPr>
            <p:cNvSpPr/>
            <p:nvPr/>
          </p:nvSpPr>
          <p:spPr>
            <a:xfrm>
              <a:off x="19463298" y="1474508"/>
              <a:ext cx="149932" cy="189381"/>
            </a:xfrm>
            <a:custGeom>
              <a:avLst/>
              <a:gdLst>
                <a:gd name="connsiteX0" fmla="*/ 20676 w 149932"/>
                <a:gd name="connsiteY0" fmla="*/ 163505 h 189381"/>
                <a:gd name="connsiteX1" fmla="*/ 0 w 149932"/>
                <a:gd name="connsiteY1" fmla="*/ 94754 h 189381"/>
                <a:gd name="connsiteX2" fmla="*/ 10782 w 149932"/>
                <a:gd name="connsiteY2" fmla="*/ 44904 h 189381"/>
                <a:gd name="connsiteX3" fmla="*/ 40971 w 149932"/>
                <a:gd name="connsiteY3" fmla="*/ 11670 h 189381"/>
                <a:gd name="connsiteX4" fmla="*/ 85114 w 149932"/>
                <a:gd name="connsiteY4" fmla="*/ 0 h 189381"/>
                <a:gd name="connsiteX5" fmla="*/ 132174 w 149932"/>
                <a:gd name="connsiteY5" fmla="*/ 16744 h 189381"/>
                <a:gd name="connsiteX6" fmla="*/ 149932 w 149932"/>
                <a:gd name="connsiteY6" fmla="*/ 64819 h 189381"/>
                <a:gd name="connsiteX7" fmla="*/ 147649 w 149932"/>
                <a:gd name="connsiteY7" fmla="*/ 95135 h 189381"/>
                <a:gd name="connsiteX8" fmla="*/ 35517 w 149932"/>
                <a:gd name="connsiteY8" fmla="*/ 95135 h 189381"/>
                <a:gd name="connsiteX9" fmla="*/ 50485 w 149932"/>
                <a:gd name="connsiteY9" fmla="*/ 147142 h 189381"/>
                <a:gd name="connsiteX10" fmla="*/ 91203 w 149932"/>
                <a:gd name="connsiteY10" fmla="*/ 166803 h 189381"/>
                <a:gd name="connsiteX11" fmla="*/ 118475 w 149932"/>
                <a:gd name="connsiteY11" fmla="*/ 162110 h 189381"/>
                <a:gd name="connsiteX12" fmla="*/ 140419 w 149932"/>
                <a:gd name="connsiteY12" fmla="*/ 150820 h 189381"/>
                <a:gd name="connsiteX13" fmla="*/ 146634 w 149932"/>
                <a:gd name="connsiteY13" fmla="*/ 165154 h 189381"/>
                <a:gd name="connsiteX14" fmla="*/ 118601 w 149932"/>
                <a:gd name="connsiteY14" fmla="*/ 182152 h 189381"/>
                <a:gd name="connsiteX15" fmla="*/ 80801 w 149932"/>
                <a:gd name="connsiteY15" fmla="*/ 189382 h 189381"/>
                <a:gd name="connsiteX16" fmla="*/ 20676 w 149932"/>
                <a:gd name="connsiteY16" fmla="*/ 163505 h 189381"/>
                <a:gd name="connsiteX17" fmla="*/ 114035 w 149932"/>
                <a:gd name="connsiteY17" fmla="*/ 77757 h 189381"/>
                <a:gd name="connsiteX18" fmla="*/ 115050 w 149932"/>
                <a:gd name="connsiteY18" fmla="*/ 63804 h 189381"/>
                <a:gd name="connsiteX19" fmla="*/ 106044 w 149932"/>
                <a:gd name="connsiteY19" fmla="*/ 30443 h 189381"/>
                <a:gd name="connsiteX20" fmla="*/ 78772 w 149932"/>
                <a:gd name="connsiteY20" fmla="*/ 18266 h 189381"/>
                <a:gd name="connsiteX21" fmla="*/ 48582 w 149932"/>
                <a:gd name="connsiteY21" fmla="*/ 31965 h 189381"/>
                <a:gd name="connsiteX22" fmla="*/ 35644 w 149932"/>
                <a:gd name="connsiteY22" fmla="*/ 77884 h 189381"/>
                <a:gd name="connsiteX23" fmla="*/ 114035 w 149932"/>
                <a:gd name="connsiteY23" fmla="*/ 77884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932" h="189381">
                  <a:moveTo>
                    <a:pt x="20676" y="163505"/>
                  </a:moveTo>
                  <a:cubicBezTo>
                    <a:pt x="6850" y="146381"/>
                    <a:pt x="0" y="123422"/>
                    <a:pt x="0" y="94754"/>
                  </a:cubicBezTo>
                  <a:cubicBezTo>
                    <a:pt x="0" y="75854"/>
                    <a:pt x="3552" y="59237"/>
                    <a:pt x="10782" y="44904"/>
                  </a:cubicBezTo>
                  <a:cubicBezTo>
                    <a:pt x="18012" y="30570"/>
                    <a:pt x="28033" y="19534"/>
                    <a:pt x="40971" y="11670"/>
                  </a:cubicBezTo>
                  <a:cubicBezTo>
                    <a:pt x="53910" y="3805"/>
                    <a:pt x="68624" y="0"/>
                    <a:pt x="85114" y="0"/>
                  </a:cubicBezTo>
                  <a:cubicBezTo>
                    <a:pt x="105283" y="0"/>
                    <a:pt x="121011" y="5581"/>
                    <a:pt x="132174" y="16744"/>
                  </a:cubicBezTo>
                  <a:cubicBezTo>
                    <a:pt x="143336" y="27906"/>
                    <a:pt x="149298" y="44016"/>
                    <a:pt x="149932" y="64819"/>
                  </a:cubicBezTo>
                  <a:cubicBezTo>
                    <a:pt x="149932" y="78137"/>
                    <a:pt x="149171" y="88158"/>
                    <a:pt x="147649" y="95135"/>
                  </a:cubicBezTo>
                  <a:lnTo>
                    <a:pt x="35517" y="95135"/>
                  </a:lnTo>
                  <a:cubicBezTo>
                    <a:pt x="35898" y="116699"/>
                    <a:pt x="40971" y="133950"/>
                    <a:pt x="50485" y="147142"/>
                  </a:cubicBezTo>
                  <a:cubicBezTo>
                    <a:pt x="59998" y="160334"/>
                    <a:pt x="73571" y="166803"/>
                    <a:pt x="91203" y="166803"/>
                  </a:cubicBezTo>
                  <a:cubicBezTo>
                    <a:pt x="99828" y="166803"/>
                    <a:pt x="108961" y="165281"/>
                    <a:pt x="118475" y="162110"/>
                  </a:cubicBezTo>
                  <a:cubicBezTo>
                    <a:pt x="127988" y="158939"/>
                    <a:pt x="135218" y="155260"/>
                    <a:pt x="140419" y="150820"/>
                  </a:cubicBezTo>
                  <a:lnTo>
                    <a:pt x="146634" y="165154"/>
                  </a:lnTo>
                  <a:cubicBezTo>
                    <a:pt x="140292" y="171623"/>
                    <a:pt x="131032" y="177331"/>
                    <a:pt x="118601" y="182152"/>
                  </a:cubicBezTo>
                  <a:cubicBezTo>
                    <a:pt x="106170" y="186972"/>
                    <a:pt x="93613" y="189382"/>
                    <a:pt x="80801" y="189382"/>
                  </a:cubicBezTo>
                  <a:cubicBezTo>
                    <a:pt x="54544" y="189255"/>
                    <a:pt x="34502" y="180629"/>
                    <a:pt x="20676" y="163505"/>
                  </a:cubicBezTo>
                  <a:close/>
                  <a:moveTo>
                    <a:pt x="114035" y="77757"/>
                  </a:moveTo>
                  <a:cubicBezTo>
                    <a:pt x="114669" y="73190"/>
                    <a:pt x="115050" y="68497"/>
                    <a:pt x="115050" y="63804"/>
                  </a:cubicBezTo>
                  <a:cubicBezTo>
                    <a:pt x="114796" y="49724"/>
                    <a:pt x="111879" y="38561"/>
                    <a:pt x="106044" y="30443"/>
                  </a:cubicBezTo>
                  <a:cubicBezTo>
                    <a:pt x="100336" y="22325"/>
                    <a:pt x="91203" y="18266"/>
                    <a:pt x="78772" y="18266"/>
                  </a:cubicBezTo>
                  <a:cubicBezTo>
                    <a:pt x="66214" y="18266"/>
                    <a:pt x="56066" y="22832"/>
                    <a:pt x="48582" y="31965"/>
                  </a:cubicBezTo>
                  <a:cubicBezTo>
                    <a:pt x="41098" y="41098"/>
                    <a:pt x="36785" y="56447"/>
                    <a:pt x="35644" y="77884"/>
                  </a:cubicBezTo>
                  <a:lnTo>
                    <a:pt x="114035" y="77884"/>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3" name="Freeform: Shape 55">
              <a:extLst>
                <a:ext uri="{FF2B5EF4-FFF2-40B4-BE49-F238E27FC236}">
                  <a16:creationId xmlns:a16="http://schemas.microsoft.com/office/drawing/2014/main" id="{7D57DE3E-D28F-8BCF-F07C-89129C88D267}"/>
                </a:ext>
              </a:extLst>
            </p:cNvPr>
            <p:cNvSpPr/>
            <p:nvPr/>
          </p:nvSpPr>
          <p:spPr>
            <a:xfrm>
              <a:off x="19637331" y="1475015"/>
              <a:ext cx="196865" cy="185195"/>
            </a:xfrm>
            <a:custGeom>
              <a:avLst/>
              <a:gdLst>
                <a:gd name="connsiteX0" fmla="*/ 23467 w 196865"/>
                <a:gd name="connsiteY0" fmla="*/ 29302 h 185195"/>
                <a:gd name="connsiteX1" fmla="*/ 0 w 196865"/>
                <a:gd name="connsiteY1" fmla="*/ 23467 h 185195"/>
                <a:gd name="connsiteX2" fmla="*/ 0 w 196865"/>
                <a:gd name="connsiteY2" fmla="*/ 5835 h 185195"/>
                <a:gd name="connsiteX3" fmla="*/ 46553 w 196865"/>
                <a:gd name="connsiteY3" fmla="*/ 0 h 185195"/>
                <a:gd name="connsiteX4" fmla="*/ 47567 w 196865"/>
                <a:gd name="connsiteY4" fmla="*/ 0 h 185195"/>
                <a:gd name="connsiteX5" fmla="*/ 54417 w 196865"/>
                <a:gd name="connsiteY5" fmla="*/ 5835 h 185195"/>
                <a:gd name="connsiteX6" fmla="*/ 54417 w 196865"/>
                <a:gd name="connsiteY6" fmla="*/ 19534 h 185195"/>
                <a:gd name="connsiteX7" fmla="*/ 54037 w 196865"/>
                <a:gd name="connsiteY7" fmla="*/ 27399 h 185195"/>
                <a:gd name="connsiteX8" fmla="*/ 84987 w 196865"/>
                <a:gd name="connsiteY8" fmla="*/ 8499 h 185195"/>
                <a:gd name="connsiteX9" fmla="*/ 121773 w 196865"/>
                <a:gd name="connsiteY9" fmla="*/ 0 h 185195"/>
                <a:gd name="connsiteX10" fmla="*/ 153611 w 196865"/>
                <a:gd name="connsiteY10" fmla="*/ 7864 h 185195"/>
                <a:gd name="connsiteX11" fmla="*/ 169467 w 196865"/>
                <a:gd name="connsiteY11" fmla="*/ 31838 h 185195"/>
                <a:gd name="connsiteX12" fmla="*/ 174033 w 196865"/>
                <a:gd name="connsiteY12" fmla="*/ 75347 h 185195"/>
                <a:gd name="connsiteX13" fmla="*/ 174033 w 196865"/>
                <a:gd name="connsiteY13" fmla="*/ 166549 h 185195"/>
                <a:gd name="connsiteX14" fmla="*/ 196866 w 196865"/>
                <a:gd name="connsiteY14" fmla="*/ 168833 h 185195"/>
                <a:gd name="connsiteX15" fmla="*/ 196866 w 196865"/>
                <a:gd name="connsiteY15" fmla="*/ 185196 h 185195"/>
                <a:gd name="connsiteX16" fmla="*/ 119616 w 196865"/>
                <a:gd name="connsiteY16" fmla="*/ 185196 h 185195"/>
                <a:gd name="connsiteX17" fmla="*/ 119616 w 196865"/>
                <a:gd name="connsiteY17" fmla="*/ 169213 h 185195"/>
                <a:gd name="connsiteX18" fmla="*/ 139785 w 196865"/>
                <a:gd name="connsiteY18" fmla="*/ 166549 h 185195"/>
                <a:gd name="connsiteX19" fmla="*/ 139785 w 196865"/>
                <a:gd name="connsiteY19" fmla="*/ 74966 h 185195"/>
                <a:gd name="connsiteX20" fmla="*/ 137121 w 196865"/>
                <a:gd name="connsiteY20" fmla="*/ 44777 h 185195"/>
                <a:gd name="connsiteX21" fmla="*/ 127354 w 196865"/>
                <a:gd name="connsiteY21" fmla="*/ 28414 h 185195"/>
                <a:gd name="connsiteX22" fmla="*/ 106551 w 196865"/>
                <a:gd name="connsiteY22" fmla="*/ 23086 h 185195"/>
                <a:gd name="connsiteX23" fmla="*/ 81435 w 196865"/>
                <a:gd name="connsiteY23" fmla="*/ 28921 h 185195"/>
                <a:gd name="connsiteX24" fmla="*/ 57715 w 196865"/>
                <a:gd name="connsiteY24" fmla="*/ 42747 h 185195"/>
                <a:gd name="connsiteX25" fmla="*/ 57715 w 196865"/>
                <a:gd name="connsiteY25" fmla="*/ 166296 h 185195"/>
                <a:gd name="connsiteX26" fmla="*/ 79913 w 196865"/>
                <a:gd name="connsiteY26" fmla="*/ 169213 h 185195"/>
                <a:gd name="connsiteX27" fmla="*/ 79913 w 196865"/>
                <a:gd name="connsiteY27" fmla="*/ 185196 h 185195"/>
                <a:gd name="connsiteX28" fmla="*/ 3044 w 196865"/>
                <a:gd name="connsiteY28" fmla="*/ 185196 h 185195"/>
                <a:gd name="connsiteX29" fmla="*/ 3044 w 196865"/>
                <a:gd name="connsiteY29" fmla="*/ 169213 h 185195"/>
                <a:gd name="connsiteX30" fmla="*/ 23593 w 196865"/>
                <a:gd name="connsiteY30" fmla="*/ 166296 h 185195"/>
                <a:gd name="connsiteX31" fmla="*/ 23593 w 196865"/>
                <a:gd name="connsiteY31" fmla="*/ 29302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865" h="185195">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611" y="7864"/>
                  </a:cubicBezTo>
                  <a:cubicBezTo>
                    <a:pt x="161095" y="13065"/>
                    <a:pt x="166422" y="21057"/>
                    <a:pt x="169467" y="31838"/>
                  </a:cubicBezTo>
                  <a:cubicBezTo>
                    <a:pt x="172511" y="42620"/>
                    <a:pt x="174033" y="57081"/>
                    <a:pt x="174033" y="75347"/>
                  </a:cubicBezTo>
                  <a:lnTo>
                    <a:pt x="174033" y="166549"/>
                  </a:lnTo>
                  <a:lnTo>
                    <a:pt x="196866" y="168833"/>
                  </a:lnTo>
                  <a:lnTo>
                    <a:pt x="196866" y="185196"/>
                  </a:lnTo>
                  <a:lnTo>
                    <a:pt x="119616" y="185196"/>
                  </a:lnTo>
                  <a:lnTo>
                    <a:pt x="119616" y="169213"/>
                  </a:lnTo>
                  <a:lnTo>
                    <a:pt x="139785" y="166549"/>
                  </a:lnTo>
                  <a:lnTo>
                    <a:pt x="139785" y="74966"/>
                  </a:lnTo>
                  <a:cubicBezTo>
                    <a:pt x="139785" y="62155"/>
                    <a:pt x="138897" y="52134"/>
                    <a:pt x="137121" y="44777"/>
                  </a:cubicBezTo>
                  <a:cubicBezTo>
                    <a:pt x="135345" y="37547"/>
                    <a:pt x="132174" y="32092"/>
                    <a:pt x="127354" y="28414"/>
                  </a:cubicBezTo>
                  <a:cubicBezTo>
                    <a:pt x="122534" y="24862"/>
                    <a:pt x="115557" y="23086"/>
                    <a:pt x="106551" y="23086"/>
                  </a:cubicBezTo>
                  <a:cubicBezTo>
                    <a:pt x="98686" y="23086"/>
                    <a:pt x="90315" y="24989"/>
                    <a:pt x="81435" y="28921"/>
                  </a:cubicBezTo>
                  <a:cubicBezTo>
                    <a:pt x="72556" y="32853"/>
                    <a:pt x="64565" y="37420"/>
                    <a:pt x="57715" y="42747"/>
                  </a:cubicBezTo>
                  <a:lnTo>
                    <a:pt x="57715" y="166296"/>
                  </a:lnTo>
                  <a:lnTo>
                    <a:pt x="79913" y="169213"/>
                  </a:lnTo>
                  <a:lnTo>
                    <a:pt x="79913" y="185196"/>
                  </a:lnTo>
                  <a:lnTo>
                    <a:pt x="3044" y="185196"/>
                  </a:lnTo>
                  <a:lnTo>
                    <a:pt x="3044" y="169213"/>
                  </a:lnTo>
                  <a:lnTo>
                    <a:pt x="23593" y="166296"/>
                  </a:lnTo>
                  <a:lnTo>
                    <a:pt x="23593"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4" name="Freeform: Shape 56">
              <a:extLst>
                <a:ext uri="{FF2B5EF4-FFF2-40B4-BE49-F238E27FC236}">
                  <a16:creationId xmlns:a16="http://schemas.microsoft.com/office/drawing/2014/main" id="{A27282BE-23FC-157A-26F8-BD7402D2FB19}"/>
                </a:ext>
              </a:extLst>
            </p:cNvPr>
            <p:cNvSpPr/>
            <p:nvPr/>
          </p:nvSpPr>
          <p:spPr>
            <a:xfrm>
              <a:off x="19853097" y="1432395"/>
              <a:ext cx="117332" cy="231367"/>
            </a:xfrm>
            <a:custGeom>
              <a:avLst/>
              <a:gdLst>
                <a:gd name="connsiteX0" fmla="*/ 32600 w 117332"/>
                <a:gd name="connsiteY0" fmla="*/ 222489 h 231367"/>
                <a:gd name="connsiteX1" fmla="*/ 23467 w 117332"/>
                <a:gd name="connsiteY1" fmla="*/ 193441 h 231367"/>
                <a:gd name="connsiteX2" fmla="*/ 23467 w 117332"/>
                <a:gd name="connsiteY2" fmla="*/ 68370 h 231367"/>
                <a:gd name="connsiteX3" fmla="*/ 0 w 117332"/>
                <a:gd name="connsiteY3" fmla="*/ 68370 h 231367"/>
                <a:gd name="connsiteX4" fmla="*/ 0 w 117332"/>
                <a:gd name="connsiteY4" fmla="*/ 53656 h 231367"/>
                <a:gd name="connsiteX5" fmla="*/ 9133 w 117332"/>
                <a:gd name="connsiteY5" fmla="*/ 51373 h 231367"/>
                <a:gd name="connsiteX6" fmla="*/ 19281 w 117332"/>
                <a:gd name="connsiteY6" fmla="*/ 47821 h 231367"/>
                <a:gd name="connsiteX7" fmla="*/ 27399 w 117332"/>
                <a:gd name="connsiteY7" fmla="*/ 36151 h 231367"/>
                <a:gd name="connsiteX8" fmla="*/ 33614 w 117332"/>
                <a:gd name="connsiteY8" fmla="*/ 16236 h 231367"/>
                <a:gd name="connsiteX9" fmla="*/ 37800 w 117332"/>
                <a:gd name="connsiteY9" fmla="*/ 0 h 231367"/>
                <a:gd name="connsiteX10" fmla="*/ 57081 w 117332"/>
                <a:gd name="connsiteY10" fmla="*/ 0 h 231367"/>
                <a:gd name="connsiteX11" fmla="*/ 57715 w 117332"/>
                <a:gd name="connsiteY11" fmla="*/ 46933 h 231367"/>
                <a:gd name="connsiteX12" fmla="*/ 112132 w 117332"/>
                <a:gd name="connsiteY12" fmla="*/ 46933 h 231367"/>
                <a:gd name="connsiteX13" fmla="*/ 112132 w 117332"/>
                <a:gd name="connsiteY13" fmla="*/ 68497 h 231367"/>
                <a:gd name="connsiteX14" fmla="*/ 57715 w 117332"/>
                <a:gd name="connsiteY14" fmla="*/ 68497 h 231367"/>
                <a:gd name="connsiteX15" fmla="*/ 57715 w 117332"/>
                <a:gd name="connsiteY15" fmla="*/ 168579 h 231367"/>
                <a:gd name="connsiteX16" fmla="*/ 58857 w 117332"/>
                <a:gd name="connsiteY16" fmla="*/ 194709 h 231367"/>
                <a:gd name="connsiteX17" fmla="*/ 63804 w 117332"/>
                <a:gd name="connsiteY17" fmla="*/ 204476 h 231367"/>
                <a:gd name="connsiteX18" fmla="*/ 76615 w 117332"/>
                <a:gd name="connsiteY18" fmla="*/ 206760 h 231367"/>
                <a:gd name="connsiteX19" fmla="*/ 96023 w 117332"/>
                <a:gd name="connsiteY19" fmla="*/ 204476 h 231367"/>
                <a:gd name="connsiteX20" fmla="*/ 112513 w 117332"/>
                <a:gd name="connsiteY20" fmla="*/ 199656 h 231367"/>
                <a:gd name="connsiteX21" fmla="*/ 117333 w 117332"/>
                <a:gd name="connsiteY21" fmla="*/ 214371 h 231367"/>
                <a:gd name="connsiteX22" fmla="*/ 92091 w 117332"/>
                <a:gd name="connsiteY22" fmla="*/ 225787 h 231367"/>
                <a:gd name="connsiteX23" fmla="*/ 60379 w 117332"/>
                <a:gd name="connsiteY23" fmla="*/ 231368 h 231367"/>
                <a:gd name="connsiteX24" fmla="*/ 32600 w 117332"/>
                <a:gd name="connsiteY24" fmla="*/ 222489 h 231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332" h="231367">
                  <a:moveTo>
                    <a:pt x="32600" y="222489"/>
                  </a:moveTo>
                  <a:cubicBezTo>
                    <a:pt x="26511" y="216781"/>
                    <a:pt x="23467" y="207140"/>
                    <a:pt x="23467" y="193441"/>
                  </a:cubicBezTo>
                  <a:lnTo>
                    <a:pt x="23467" y="68370"/>
                  </a:lnTo>
                  <a:lnTo>
                    <a:pt x="0" y="68370"/>
                  </a:lnTo>
                  <a:lnTo>
                    <a:pt x="0" y="53656"/>
                  </a:lnTo>
                  <a:cubicBezTo>
                    <a:pt x="1142" y="53402"/>
                    <a:pt x="4186" y="52641"/>
                    <a:pt x="9133" y="51373"/>
                  </a:cubicBezTo>
                  <a:cubicBezTo>
                    <a:pt x="14080" y="50104"/>
                    <a:pt x="17505" y="48836"/>
                    <a:pt x="19281" y="47821"/>
                  </a:cubicBezTo>
                  <a:cubicBezTo>
                    <a:pt x="22706" y="45918"/>
                    <a:pt x="25496" y="41986"/>
                    <a:pt x="27399" y="36151"/>
                  </a:cubicBezTo>
                  <a:cubicBezTo>
                    <a:pt x="29175" y="31965"/>
                    <a:pt x="31204" y="25369"/>
                    <a:pt x="33614" y="16236"/>
                  </a:cubicBezTo>
                  <a:cubicBezTo>
                    <a:pt x="36024" y="7103"/>
                    <a:pt x="37420" y="1649"/>
                    <a:pt x="37800" y="0"/>
                  </a:cubicBezTo>
                  <a:lnTo>
                    <a:pt x="57081" y="0"/>
                  </a:lnTo>
                  <a:lnTo>
                    <a:pt x="57715" y="46933"/>
                  </a:lnTo>
                  <a:lnTo>
                    <a:pt x="112132" y="46933"/>
                  </a:lnTo>
                  <a:lnTo>
                    <a:pt x="112132" y="68497"/>
                  </a:lnTo>
                  <a:lnTo>
                    <a:pt x="57715" y="68497"/>
                  </a:lnTo>
                  <a:lnTo>
                    <a:pt x="57715" y="168579"/>
                  </a:lnTo>
                  <a:cubicBezTo>
                    <a:pt x="57715" y="181010"/>
                    <a:pt x="58096" y="189635"/>
                    <a:pt x="58857" y="194709"/>
                  </a:cubicBezTo>
                  <a:cubicBezTo>
                    <a:pt x="59618" y="199656"/>
                    <a:pt x="61267" y="202954"/>
                    <a:pt x="63804" y="204476"/>
                  </a:cubicBezTo>
                  <a:cubicBezTo>
                    <a:pt x="66341" y="205999"/>
                    <a:pt x="70653" y="206760"/>
                    <a:pt x="76615" y="206760"/>
                  </a:cubicBezTo>
                  <a:cubicBezTo>
                    <a:pt x="82450" y="206760"/>
                    <a:pt x="88919" y="205999"/>
                    <a:pt x="96023" y="204476"/>
                  </a:cubicBezTo>
                  <a:cubicBezTo>
                    <a:pt x="103126" y="202954"/>
                    <a:pt x="108581" y="201305"/>
                    <a:pt x="112513" y="199656"/>
                  </a:cubicBezTo>
                  <a:lnTo>
                    <a:pt x="117333" y="214371"/>
                  </a:lnTo>
                  <a:cubicBezTo>
                    <a:pt x="112132" y="218303"/>
                    <a:pt x="103634" y="222108"/>
                    <a:pt x="92091" y="225787"/>
                  </a:cubicBezTo>
                  <a:cubicBezTo>
                    <a:pt x="80547" y="229465"/>
                    <a:pt x="69892" y="231368"/>
                    <a:pt x="60379" y="231368"/>
                  </a:cubicBezTo>
                  <a:cubicBezTo>
                    <a:pt x="47948" y="230987"/>
                    <a:pt x="38688" y="228197"/>
                    <a:pt x="32600" y="22248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5" name="Freeform: Shape 57">
              <a:extLst>
                <a:ext uri="{FF2B5EF4-FFF2-40B4-BE49-F238E27FC236}">
                  <a16:creationId xmlns:a16="http://schemas.microsoft.com/office/drawing/2014/main" id="{BCD9E902-A1F0-D2E2-A227-A23F103E8BE6}"/>
                </a:ext>
              </a:extLst>
            </p:cNvPr>
            <p:cNvSpPr/>
            <p:nvPr/>
          </p:nvSpPr>
          <p:spPr>
            <a:xfrm>
              <a:off x="19990852" y="1474254"/>
              <a:ext cx="127226" cy="185830"/>
            </a:xfrm>
            <a:custGeom>
              <a:avLst/>
              <a:gdLst>
                <a:gd name="connsiteX0" fmla="*/ 127 w 127226"/>
                <a:gd name="connsiteY0" fmla="*/ 169974 h 185830"/>
                <a:gd name="connsiteX1" fmla="*/ 24608 w 127226"/>
                <a:gd name="connsiteY1" fmla="*/ 168072 h 185830"/>
                <a:gd name="connsiteX2" fmla="*/ 24608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79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80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0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974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127" y="169974"/>
                  </a:moveTo>
                  <a:lnTo>
                    <a:pt x="24608" y="168072"/>
                  </a:lnTo>
                  <a:lnTo>
                    <a:pt x="24608"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80" y="23467"/>
                  </a:cubicBezTo>
                  <a:cubicBezTo>
                    <a:pt x="71161" y="17632"/>
                    <a:pt x="78518" y="12177"/>
                    <a:pt x="87397" y="7357"/>
                  </a:cubicBezTo>
                  <a:cubicBezTo>
                    <a:pt x="96276" y="2410"/>
                    <a:pt x="105917" y="0"/>
                    <a:pt x="116445" y="0"/>
                  </a:cubicBezTo>
                  <a:cubicBezTo>
                    <a:pt x="120758" y="0"/>
                    <a:pt x="124310" y="507"/>
                    <a:pt x="127227" y="1649"/>
                  </a:cubicBezTo>
                  <a:lnTo>
                    <a:pt x="127227" y="38181"/>
                  </a:lnTo>
                  <a:cubicBezTo>
                    <a:pt x="125705" y="37039"/>
                    <a:pt x="123295" y="36024"/>
                    <a:pt x="119870" y="35136"/>
                  </a:cubicBezTo>
                  <a:cubicBezTo>
                    <a:pt x="116445" y="34249"/>
                    <a:pt x="112766" y="33614"/>
                    <a:pt x="108580" y="33614"/>
                  </a:cubicBezTo>
                  <a:cubicBezTo>
                    <a:pt x="90568" y="33614"/>
                    <a:pt x="73825" y="39196"/>
                    <a:pt x="58349" y="50231"/>
                  </a:cubicBezTo>
                  <a:lnTo>
                    <a:pt x="58349" y="167564"/>
                  </a:lnTo>
                  <a:lnTo>
                    <a:pt x="99701" y="170228"/>
                  </a:lnTo>
                  <a:lnTo>
                    <a:pt x="99701" y="185830"/>
                  </a:lnTo>
                  <a:lnTo>
                    <a:pt x="0" y="185830"/>
                  </a:lnTo>
                  <a:lnTo>
                    <a:pt x="0" y="169974"/>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6" name="Freeform: Shape 58">
              <a:extLst>
                <a:ext uri="{FF2B5EF4-FFF2-40B4-BE49-F238E27FC236}">
                  <a16:creationId xmlns:a16="http://schemas.microsoft.com/office/drawing/2014/main" id="{13A48909-9251-CAA7-14D5-79AEA93BAB39}"/>
                </a:ext>
              </a:extLst>
            </p:cNvPr>
            <p:cNvSpPr/>
            <p:nvPr/>
          </p:nvSpPr>
          <p:spPr>
            <a:xfrm>
              <a:off x="20136599" y="1475396"/>
              <a:ext cx="183166" cy="188366"/>
            </a:xfrm>
            <a:custGeom>
              <a:avLst/>
              <a:gdLst>
                <a:gd name="connsiteX0" fmla="*/ 137755 w 183166"/>
                <a:gd name="connsiteY0" fmla="*/ 184054 h 188366"/>
                <a:gd name="connsiteX1" fmla="*/ 133316 w 183166"/>
                <a:gd name="connsiteY1" fmla="*/ 172384 h 188366"/>
                <a:gd name="connsiteX2" fmla="*/ 133316 w 183166"/>
                <a:gd name="connsiteY2" fmla="*/ 161349 h 188366"/>
                <a:gd name="connsiteX3" fmla="*/ 106424 w 183166"/>
                <a:gd name="connsiteY3" fmla="*/ 180249 h 188366"/>
                <a:gd name="connsiteX4" fmla="*/ 73951 w 183166"/>
                <a:gd name="connsiteY4" fmla="*/ 188367 h 188366"/>
                <a:gd name="connsiteX5" fmla="*/ 30951 w 183166"/>
                <a:gd name="connsiteY5" fmla="*/ 172131 h 188366"/>
                <a:gd name="connsiteX6" fmla="*/ 18266 w 183166"/>
                <a:gd name="connsiteY6" fmla="*/ 118348 h 188366"/>
                <a:gd name="connsiteX7" fmla="*/ 18266 w 183166"/>
                <a:gd name="connsiteY7" fmla="*/ 23720 h 188366"/>
                <a:gd name="connsiteX8" fmla="*/ 0 w 183166"/>
                <a:gd name="connsiteY8" fmla="*/ 18520 h 188366"/>
                <a:gd name="connsiteX9" fmla="*/ 0 w 183166"/>
                <a:gd name="connsiteY9" fmla="*/ 4186 h 188366"/>
                <a:gd name="connsiteX10" fmla="*/ 45665 w 183166"/>
                <a:gd name="connsiteY10" fmla="*/ 0 h 188366"/>
                <a:gd name="connsiteX11" fmla="*/ 46045 w 183166"/>
                <a:gd name="connsiteY11" fmla="*/ 0 h 188366"/>
                <a:gd name="connsiteX12" fmla="*/ 52261 w 183166"/>
                <a:gd name="connsiteY12" fmla="*/ 3932 h 188366"/>
                <a:gd name="connsiteX13" fmla="*/ 52261 w 183166"/>
                <a:gd name="connsiteY13" fmla="*/ 115684 h 188366"/>
                <a:gd name="connsiteX14" fmla="*/ 55051 w 183166"/>
                <a:gd name="connsiteY14" fmla="*/ 145239 h 188366"/>
                <a:gd name="connsiteX15" fmla="*/ 64819 w 183166"/>
                <a:gd name="connsiteY15" fmla="*/ 160841 h 188366"/>
                <a:gd name="connsiteX16" fmla="*/ 85241 w 183166"/>
                <a:gd name="connsiteY16" fmla="*/ 165915 h 188366"/>
                <a:gd name="connsiteX17" fmla="*/ 109722 w 183166"/>
                <a:gd name="connsiteY17" fmla="*/ 160334 h 188366"/>
                <a:gd name="connsiteX18" fmla="*/ 129637 w 183166"/>
                <a:gd name="connsiteY18" fmla="*/ 147269 h 188366"/>
                <a:gd name="connsiteX19" fmla="*/ 129637 w 183166"/>
                <a:gd name="connsiteY19" fmla="*/ 23720 h 188366"/>
                <a:gd name="connsiteX20" fmla="*/ 106170 w 183166"/>
                <a:gd name="connsiteY20" fmla="*/ 18520 h 188366"/>
                <a:gd name="connsiteX21" fmla="*/ 106170 w 183166"/>
                <a:gd name="connsiteY21" fmla="*/ 4186 h 188366"/>
                <a:gd name="connsiteX22" fmla="*/ 155767 w 183166"/>
                <a:gd name="connsiteY22" fmla="*/ 0 h 188366"/>
                <a:gd name="connsiteX23" fmla="*/ 156148 w 183166"/>
                <a:gd name="connsiteY23" fmla="*/ 0 h 188366"/>
                <a:gd name="connsiteX24" fmla="*/ 163632 w 183166"/>
                <a:gd name="connsiteY24" fmla="*/ 3932 h 188366"/>
                <a:gd name="connsiteX25" fmla="*/ 163632 w 183166"/>
                <a:gd name="connsiteY25" fmla="*/ 168198 h 188366"/>
                <a:gd name="connsiteX26" fmla="*/ 183166 w 183166"/>
                <a:gd name="connsiteY26" fmla="*/ 168198 h 188366"/>
                <a:gd name="connsiteX27" fmla="*/ 182786 w 183166"/>
                <a:gd name="connsiteY27" fmla="*/ 182913 h 188366"/>
                <a:gd name="connsiteX28" fmla="*/ 166930 w 183166"/>
                <a:gd name="connsiteY28" fmla="*/ 186464 h 188366"/>
                <a:gd name="connsiteX29" fmla="*/ 151455 w 183166"/>
                <a:gd name="connsiteY29" fmla="*/ 187733 h 188366"/>
                <a:gd name="connsiteX30" fmla="*/ 137755 w 183166"/>
                <a:gd name="connsiteY30" fmla="*/ 184054 h 188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3166" h="188366">
                  <a:moveTo>
                    <a:pt x="137755" y="184054"/>
                  </a:moveTo>
                  <a:cubicBezTo>
                    <a:pt x="134838" y="181644"/>
                    <a:pt x="133316" y="177712"/>
                    <a:pt x="133316" y="172384"/>
                  </a:cubicBezTo>
                  <a:lnTo>
                    <a:pt x="133316" y="161349"/>
                  </a:lnTo>
                  <a:cubicBezTo>
                    <a:pt x="126085" y="168579"/>
                    <a:pt x="117206" y="174794"/>
                    <a:pt x="106424" y="180249"/>
                  </a:cubicBezTo>
                  <a:cubicBezTo>
                    <a:pt x="95642" y="185703"/>
                    <a:pt x="84860" y="188367"/>
                    <a:pt x="73951" y="188367"/>
                  </a:cubicBezTo>
                  <a:cubicBezTo>
                    <a:pt x="53783" y="188367"/>
                    <a:pt x="39449" y="182913"/>
                    <a:pt x="30951" y="172131"/>
                  </a:cubicBezTo>
                  <a:cubicBezTo>
                    <a:pt x="22452" y="161349"/>
                    <a:pt x="18266" y="143337"/>
                    <a:pt x="18266" y="118348"/>
                  </a:cubicBezTo>
                  <a:lnTo>
                    <a:pt x="18266" y="23720"/>
                  </a:lnTo>
                  <a:lnTo>
                    <a:pt x="0" y="18520"/>
                  </a:lnTo>
                  <a:lnTo>
                    <a:pt x="0" y="4186"/>
                  </a:lnTo>
                  <a:lnTo>
                    <a:pt x="45665" y="0"/>
                  </a:lnTo>
                  <a:lnTo>
                    <a:pt x="46045" y="0"/>
                  </a:lnTo>
                  <a:lnTo>
                    <a:pt x="52261" y="3932"/>
                  </a:lnTo>
                  <a:lnTo>
                    <a:pt x="52261" y="115684"/>
                  </a:lnTo>
                  <a:cubicBezTo>
                    <a:pt x="52261" y="128242"/>
                    <a:pt x="53149" y="138136"/>
                    <a:pt x="55051" y="145239"/>
                  </a:cubicBezTo>
                  <a:cubicBezTo>
                    <a:pt x="56954" y="152343"/>
                    <a:pt x="60125" y="157543"/>
                    <a:pt x="64819" y="160841"/>
                  </a:cubicBezTo>
                  <a:cubicBezTo>
                    <a:pt x="69512" y="164139"/>
                    <a:pt x="76235" y="165915"/>
                    <a:pt x="85241" y="165915"/>
                  </a:cubicBezTo>
                  <a:cubicBezTo>
                    <a:pt x="93866" y="165915"/>
                    <a:pt x="102111" y="164012"/>
                    <a:pt x="109722" y="160334"/>
                  </a:cubicBezTo>
                  <a:cubicBezTo>
                    <a:pt x="117333" y="156655"/>
                    <a:pt x="123929" y="152343"/>
                    <a:pt x="129637" y="147269"/>
                  </a:cubicBezTo>
                  <a:lnTo>
                    <a:pt x="129637" y="23720"/>
                  </a:lnTo>
                  <a:lnTo>
                    <a:pt x="106170" y="18520"/>
                  </a:lnTo>
                  <a:lnTo>
                    <a:pt x="106170" y="4186"/>
                  </a:lnTo>
                  <a:lnTo>
                    <a:pt x="155767" y="0"/>
                  </a:lnTo>
                  <a:lnTo>
                    <a:pt x="156148" y="0"/>
                  </a:lnTo>
                  <a:lnTo>
                    <a:pt x="163632" y="3932"/>
                  </a:lnTo>
                  <a:lnTo>
                    <a:pt x="163632" y="168198"/>
                  </a:lnTo>
                  <a:lnTo>
                    <a:pt x="183166" y="168198"/>
                  </a:lnTo>
                  <a:lnTo>
                    <a:pt x="182786" y="182913"/>
                  </a:lnTo>
                  <a:cubicBezTo>
                    <a:pt x="176697" y="184435"/>
                    <a:pt x="171496" y="185576"/>
                    <a:pt x="166930" y="186464"/>
                  </a:cubicBezTo>
                  <a:cubicBezTo>
                    <a:pt x="162490" y="187352"/>
                    <a:pt x="157290" y="187733"/>
                    <a:pt x="151455" y="187733"/>
                  </a:cubicBezTo>
                  <a:cubicBezTo>
                    <a:pt x="145112" y="187733"/>
                    <a:pt x="140673" y="186464"/>
                    <a:pt x="137755" y="184054"/>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7" name="Freeform: Shape 59">
              <a:extLst>
                <a:ext uri="{FF2B5EF4-FFF2-40B4-BE49-F238E27FC236}">
                  <a16:creationId xmlns:a16="http://schemas.microsoft.com/office/drawing/2014/main" id="{03AA6DED-C3A1-1A93-56C3-DF70972284C8}"/>
                </a:ext>
              </a:extLst>
            </p:cNvPr>
            <p:cNvSpPr/>
            <p:nvPr/>
          </p:nvSpPr>
          <p:spPr>
            <a:xfrm>
              <a:off x="20342851" y="1393200"/>
              <a:ext cx="88031" cy="267011"/>
            </a:xfrm>
            <a:custGeom>
              <a:avLst/>
              <a:gdLst>
                <a:gd name="connsiteX0" fmla="*/ 26511 w 88031"/>
                <a:gd name="connsiteY0" fmla="*/ 23847 h 267011"/>
                <a:gd name="connsiteX1" fmla="*/ 127 w 88031"/>
                <a:gd name="connsiteY1" fmla="*/ 20295 h 267011"/>
                <a:gd name="connsiteX2" fmla="*/ 127 w 88031"/>
                <a:gd name="connsiteY2" fmla="*/ 6342 h 267011"/>
                <a:gd name="connsiteX3" fmla="*/ 52514 w 88031"/>
                <a:gd name="connsiteY3" fmla="*/ 0 h 267011"/>
                <a:gd name="connsiteX4" fmla="*/ 53149 w 88031"/>
                <a:gd name="connsiteY4" fmla="*/ 0 h 267011"/>
                <a:gd name="connsiteX5" fmla="*/ 60379 w 88031"/>
                <a:gd name="connsiteY5" fmla="*/ 4947 h 267011"/>
                <a:gd name="connsiteX6" fmla="*/ 60379 w 88031"/>
                <a:gd name="connsiteY6" fmla="*/ 248365 h 267011"/>
                <a:gd name="connsiteX7" fmla="*/ 88031 w 88031"/>
                <a:gd name="connsiteY7" fmla="*/ 251029 h 267011"/>
                <a:gd name="connsiteX8" fmla="*/ 88031 w 88031"/>
                <a:gd name="connsiteY8" fmla="*/ 267012 h 267011"/>
                <a:gd name="connsiteX9" fmla="*/ 0 w 88031"/>
                <a:gd name="connsiteY9" fmla="*/ 267012 h 267011"/>
                <a:gd name="connsiteX10" fmla="*/ 0 w 88031"/>
                <a:gd name="connsiteY10" fmla="*/ 251029 h 267011"/>
                <a:gd name="connsiteX11" fmla="*/ 26384 w 88031"/>
                <a:gd name="connsiteY11" fmla="*/ 248112 h 267011"/>
                <a:gd name="connsiteX12" fmla="*/ 26384 w 88031"/>
                <a:gd name="connsiteY12" fmla="*/ 23847 h 26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031" h="267011">
                  <a:moveTo>
                    <a:pt x="26511" y="23847"/>
                  </a:moveTo>
                  <a:lnTo>
                    <a:pt x="127" y="20295"/>
                  </a:lnTo>
                  <a:lnTo>
                    <a:pt x="127" y="6342"/>
                  </a:lnTo>
                  <a:lnTo>
                    <a:pt x="52514" y="0"/>
                  </a:lnTo>
                  <a:lnTo>
                    <a:pt x="53149" y="0"/>
                  </a:lnTo>
                  <a:lnTo>
                    <a:pt x="60379" y="4947"/>
                  </a:lnTo>
                  <a:lnTo>
                    <a:pt x="60379" y="248365"/>
                  </a:lnTo>
                  <a:lnTo>
                    <a:pt x="88031" y="251029"/>
                  </a:lnTo>
                  <a:lnTo>
                    <a:pt x="88031" y="267012"/>
                  </a:lnTo>
                  <a:lnTo>
                    <a:pt x="0" y="267012"/>
                  </a:lnTo>
                  <a:lnTo>
                    <a:pt x="0" y="251029"/>
                  </a:lnTo>
                  <a:lnTo>
                    <a:pt x="26384" y="248112"/>
                  </a:lnTo>
                  <a:lnTo>
                    <a:pt x="26384" y="23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8" name="Freeform: Shape 60">
              <a:extLst>
                <a:ext uri="{FF2B5EF4-FFF2-40B4-BE49-F238E27FC236}">
                  <a16:creationId xmlns:a16="http://schemas.microsoft.com/office/drawing/2014/main" id="{4FCB675C-2DD0-9ABC-6AB3-FB5C131A5025}"/>
                </a:ext>
              </a:extLst>
            </p:cNvPr>
            <p:cNvSpPr/>
            <p:nvPr/>
          </p:nvSpPr>
          <p:spPr>
            <a:xfrm>
              <a:off x="20532740" y="1417935"/>
              <a:ext cx="236061" cy="242276"/>
            </a:xfrm>
            <a:custGeom>
              <a:avLst/>
              <a:gdLst>
                <a:gd name="connsiteX0" fmla="*/ 26257 w 236061"/>
                <a:gd name="connsiteY0" fmla="*/ 20295 h 242276"/>
                <a:gd name="connsiteX1" fmla="*/ 127 w 236061"/>
                <a:gd name="connsiteY1" fmla="*/ 16363 h 242276"/>
                <a:gd name="connsiteX2" fmla="*/ 127 w 236061"/>
                <a:gd name="connsiteY2" fmla="*/ 0 h 242276"/>
                <a:gd name="connsiteX3" fmla="*/ 60759 w 236061"/>
                <a:gd name="connsiteY3" fmla="*/ 0 h 242276"/>
                <a:gd name="connsiteX4" fmla="*/ 169340 w 236061"/>
                <a:gd name="connsiteY4" fmla="*/ 159065 h 242276"/>
                <a:gd name="connsiteX5" fmla="*/ 187606 w 236061"/>
                <a:gd name="connsiteY5" fmla="*/ 193568 h 242276"/>
                <a:gd name="connsiteX6" fmla="*/ 187606 w 236061"/>
                <a:gd name="connsiteY6" fmla="*/ 20295 h 242276"/>
                <a:gd name="connsiteX7" fmla="*/ 159192 w 236061"/>
                <a:gd name="connsiteY7" fmla="*/ 16363 h 242276"/>
                <a:gd name="connsiteX8" fmla="*/ 159192 w 236061"/>
                <a:gd name="connsiteY8" fmla="*/ 0 h 242276"/>
                <a:gd name="connsiteX9" fmla="*/ 236061 w 236061"/>
                <a:gd name="connsiteY9" fmla="*/ 0 h 242276"/>
                <a:gd name="connsiteX10" fmla="*/ 236061 w 236061"/>
                <a:gd name="connsiteY10" fmla="*/ 16236 h 242276"/>
                <a:gd name="connsiteX11" fmla="*/ 209931 w 236061"/>
                <a:gd name="connsiteY11" fmla="*/ 20169 h 242276"/>
                <a:gd name="connsiteX12" fmla="*/ 209931 w 236061"/>
                <a:gd name="connsiteY12" fmla="*/ 242150 h 242276"/>
                <a:gd name="connsiteX13" fmla="*/ 184181 w 236061"/>
                <a:gd name="connsiteY13" fmla="*/ 242150 h 242276"/>
                <a:gd name="connsiteX14" fmla="*/ 73317 w 236061"/>
                <a:gd name="connsiteY14" fmla="*/ 79533 h 242276"/>
                <a:gd name="connsiteX15" fmla="*/ 48202 w 236061"/>
                <a:gd name="connsiteY15" fmla="*/ 36532 h 242276"/>
                <a:gd name="connsiteX16" fmla="*/ 48202 w 236061"/>
                <a:gd name="connsiteY16" fmla="*/ 222996 h 242276"/>
                <a:gd name="connsiteX17" fmla="*/ 79152 w 236061"/>
                <a:gd name="connsiteY17" fmla="*/ 226294 h 242276"/>
                <a:gd name="connsiteX18" fmla="*/ 79152 w 236061"/>
                <a:gd name="connsiteY18" fmla="*/ 242277 h 242276"/>
                <a:gd name="connsiteX19" fmla="*/ 0 w 236061"/>
                <a:gd name="connsiteY19" fmla="*/ 242277 h 242276"/>
                <a:gd name="connsiteX20" fmla="*/ 0 w 236061"/>
                <a:gd name="connsiteY20" fmla="*/ 226294 h 242276"/>
                <a:gd name="connsiteX21" fmla="*/ 26130 w 236061"/>
                <a:gd name="connsiteY21" fmla="*/ 222742 h 242276"/>
                <a:gd name="connsiteX22" fmla="*/ 26130 w 236061"/>
                <a:gd name="connsiteY22" fmla="*/ 20295 h 242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6061" h="242276">
                  <a:moveTo>
                    <a:pt x="26257" y="20295"/>
                  </a:moveTo>
                  <a:lnTo>
                    <a:pt x="127" y="16363"/>
                  </a:lnTo>
                  <a:lnTo>
                    <a:pt x="127" y="0"/>
                  </a:lnTo>
                  <a:lnTo>
                    <a:pt x="60759" y="0"/>
                  </a:lnTo>
                  <a:lnTo>
                    <a:pt x="169340" y="159065"/>
                  </a:lnTo>
                  <a:lnTo>
                    <a:pt x="187606" y="193568"/>
                  </a:lnTo>
                  <a:lnTo>
                    <a:pt x="187606" y="20295"/>
                  </a:lnTo>
                  <a:lnTo>
                    <a:pt x="159192" y="16363"/>
                  </a:lnTo>
                  <a:lnTo>
                    <a:pt x="159192" y="0"/>
                  </a:lnTo>
                  <a:lnTo>
                    <a:pt x="236061" y="0"/>
                  </a:lnTo>
                  <a:lnTo>
                    <a:pt x="236061" y="16236"/>
                  </a:lnTo>
                  <a:lnTo>
                    <a:pt x="209931" y="20169"/>
                  </a:lnTo>
                  <a:lnTo>
                    <a:pt x="209931" y="242150"/>
                  </a:lnTo>
                  <a:lnTo>
                    <a:pt x="184181" y="242150"/>
                  </a:lnTo>
                  <a:lnTo>
                    <a:pt x="73317" y="79533"/>
                  </a:lnTo>
                  <a:lnTo>
                    <a:pt x="48202" y="36532"/>
                  </a:lnTo>
                  <a:lnTo>
                    <a:pt x="48202" y="222996"/>
                  </a:lnTo>
                  <a:lnTo>
                    <a:pt x="79152" y="226294"/>
                  </a:lnTo>
                  <a:lnTo>
                    <a:pt x="79152" y="242277"/>
                  </a:lnTo>
                  <a:lnTo>
                    <a:pt x="0" y="242277"/>
                  </a:lnTo>
                  <a:lnTo>
                    <a:pt x="0" y="226294"/>
                  </a:lnTo>
                  <a:lnTo>
                    <a:pt x="26130" y="222742"/>
                  </a:lnTo>
                  <a:lnTo>
                    <a:pt x="26130" y="20295"/>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9" name="Freeform: Shape 61">
              <a:extLst>
                <a:ext uri="{FF2B5EF4-FFF2-40B4-BE49-F238E27FC236}">
                  <a16:creationId xmlns:a16="http://schemas.microsoft.com/office/drawing/2014/main" id="{CDC2D664-0393-D4B7-65B0-980E1BA1E0BB}"/>
                </a:ext>
              </a:extLst>
            </p:cNvPr>
            <p:cNvSpPr/>
            <p:nvPr/>
          </p:nvSpPr>
          <p:spPr>
            <a:xfrm>
              <a:off x="20791634" y="1475269"/>
              <a:ext cx="160080" cy="188493"/>
            </a:xfrm>
            <a:custGeom>
              <a:avLst/>
              <a:gdLst>
                <a:gd name="connsiteX0" fmla="*/ 30697 w 160080"/>
                <a:gd name="connsiteY0" fmla="*/ 90822 h 188493"/>
                <a:gd name="connsiteX1" fmla="*/ 108327 w 160080"/>
                <a:gd name="connsiteY1" fmla="*/ 75347 h 188493"/>
                <a:gd name="connsiteX2" fmla="*/ 108327 w 160080"/>
                <a:gd name="connsiteY2" fmla="*/ 66214 h 188493"/>
                <a:gd name="connsiteX3" fmla="*/ 105029 w 160080"/>
                <a:gd name="connsiteY3" fmla="*/ 42113 h 188493"/>
                <a:gd name="connsiteX4" fmla="*/ 93739 w 160080"/>
                <a:gd name="connsiteY4" fmla="*/ 29175 h 188493"/>
                <a:gd name="connsiteX5" fmla="*/ 71034 w 160080"/>
                <a:gd name="connsiteY5" fmla="*/ 25116 h 188493"/>
                <a:gd name="connsiteX6" fmla="*/ 41225 w 160080"/>
                <a:gd name="connsiteY6" fmla="*/ 29809 h 188493"/>
                <a:gd name="connsiteX7" fmla="*/ 14968 w 160080"/>
                <a:gd name="connsiteY7" fmla="*/ 41352 h 188493"/>
                <a:gd name="connsiteX8" fmla="*/ 6977 w 160080"/>
                <a:gd name="connsiteY8" fmla="*/ 24481 h 188493"/>
                <a:gd name="connsiteX9" fmla="*/ 22579 w 160080"/>
                <a:gd name="connsiteY9" fmla="*/ 14968 h 188493"/>
                <a:gd name="connsiteX10" fmla="*/ 48963 w 160080"/>
                <a:gd name="connsiteY10" fmla="*/ 4566 h 188493"/>
                <a:gd name="connsiteX11" fmla="*/ 78898 w 160080"/>
                <a:gd name="connsiteY11" fmla="*/ 0 h 188493"/>
                <a:gd name="connsiteX12" fmla="*/ 115557 w 160080"/>
                <a:gd name="connsiteY12" fmla="*/ 6342 h 188493"/>
                <a:gd name="connsiteX13" fmla="*/ 134965 w 160080"/>
                <a:gd name="connsiteY13" fmla="*/ 26765 h 188493"/>
                <a:gd name="connsiteX14" fmla="*/ 140800 w 160080"/>
                <a:gd name="connsiteY14" fmla="*/ 64311 h 188493"/>
                <a:gd name="connsiteX15" fmla="*/ 140800 w 160080"/>
                <a:gd name="connsiteY15" fmla="*/ 168960 h 188493"/>
                <a:gd name="connsiteX16" fmla="*/ 160080 w 160080"/>
                <a:gd name="connsiteY16" fmla="*/ 168960 h 188493"/>
                <a:gd name="connsiteX17" fmla="*/ 160080 w 160080"/>
                <a:gd name="connsiteY17" fmla="*/ 183293 h 188493"/>
                <a:gd name="connsiteX18" fmla="*/ 143590 w 160080"/>
                <a:gd name="connsiteY18" fmla="*/ 186591 h 188493"/>
                <a:gd name="connsiteX19" fmla="*/ 126212 w 160080"/>
                <a:gd name="connsiteY19" fmla="*/ 188240 h 188493"/>
                <a:gd name="connsiteX20" fmla="*/ 113781 w 160080"/>
                <a:gd name="connsiteY20" fmla="*/ 185450 h 188493"/>
                <a:gd name="connsiteX21" fmla="*/ 110483 w 160080"/>
                <a:gd name="connsiteY21" fmla="*/ 173272 h 188493"/>
                <a:gd name="connsiteX22" fmla="*/ 110483 w 160080"/>
                <a:gd name="connsiteY22" fmla="*/ 162490 h 188493"/>
                <a:gd name="connsiteX23" fmla="*/ 86509 w 160080"/>
                <a:gd name="connsiteY23" fmla="*/ 180376 h 188493"/>
                <a:gd name="connsiteX24" fmla="*/ 54417 w 160080"/>
                <a:gd name="connsiteY24" fmla="*/ 188494 h 188493"/>
                <a:gd name="connsiteX25" fmla="*/ 15475 w 160080"/>
                <a:gd name="connsiteY25" fmla="*/ 174921 h 188493"/>
                <a:gd name="connsiteX26" fmla="*/ 0 w 160080"/>
                <a:gd name="connsiteY26" fmla="*/ 135979 h 188493"/>
                <a:gd name="connsiteX27" fmla="*/ 30697 w 160080"/>
                <a:gd name="connsiteY27" fmla="*/ 90822 h 188493"/>
                <a:gd name="connsiteX28" fmla="*/ 88031 w 160080"/>
                <a:gd name="connsiteY28" fmla="*/ 161095 h 188493"/>
                <a:gd name="connsiteX29" fmla="*/ 108200 w 160080"/>
                <a:gd name="connsiteY29" fmla="*/ 148664 h 188493"/>
                <a:gd name="connsiteX30" fmla="*/ 108200 w 160080"/>
                <a:gd name="connsiteY30" fmla="*/ 92598 h 188493"/>
                <a:gd name="connsiteX31" fmla="*/ 54544 w 160080"/>
                <a:gd name="connsiteY31" fmla="*/ 103507 h 188493"/>
                <a:gd name="connsiteX32" fmla="*/ 36405 w 160080"/>
                <a:gd name="connsiteY32" fmla="*/ 132047 h 188493"/>
                <a:gd name="connsiteX33" fmla="*/ 45031 w 160080"/>
                <a:gd name="connsiteY33" fmla="*/ 157924 h 188493"/>
                <a:gd name="connsiteX34" fmla="*/ 68370 w 160080"/>
                <a:gd name="connsiteY34" fmla="*/ 166296 h 188493"/>
                <a:gd name="connsiteX35" fmla="*/ 88031 w 160080"/>
                <a:gd name="connsiteY35" fmla="*/ 161095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080" h="188493">
                  <a:moveTo>
                    <a:pt x="30697" y="90822"/>
                  </a:moveTo>
                  <a:cubicBezTo>
                    <a:pt x="51119" y="81182"/>
                    <a:pt x="76996" y="75981"/>
                    <a:pt x="108327" y="75347"/>
                  </a:cubicBezTo>
                  <a:lnTo>
                    <a:pt x="108327" y="66214"/>
                  </a:lnTo>
                  <a:cubicBezTo>
                    <a:pt x="108327" y="55939"/>
                    <a:pt x="107185" y="47948"/>
                    <a:pt x="105029" y="42113"/>
                  </a:cubicBezTo>
                  <a:cubicBezTo>
                    <a:pt x="102872" y="36278"/>
                    <a:pt x="99067" y="31965"/>
                    <a:pt x="93739" y="29175"/>
                  </a:cubicBezTo>
                  <a:cubicBezTo>
                    <a:pt x="88412" y="26511"/>
                    <a:pt x="80801" y="25116"/>
                    <a:pt x="71034" y="25116"/>
                  </a:cubicBezTo>
                  <a:cubicBezTo>
                    <a:pt x="59998" y="25116"/>
                    <a:pt x="49978" y="26638"/>
                    <a:pt x="41225" y="29809"/>
                  </a:cubicBezTo>
                  <a:cubicBezTo>
                    <a:pt x="32473" y="32980"/>
                    <a:pt x="23720" y="36785"/>
                    <a:pt x="14968" y="41352"/>
                  </a:cubicBezTo>
                  <a:lnTo>
                    <a:pt x="6977" y="24481"/>
                  </a:lnTo>
                  <a:cubicBezTo>
                    <a:pt x="9767" y="22071"/>
                    <a:pt x="14968" y="18900"/>
                    <a:pt x="22579" y="14968"/>
                  </a:cubicBezTo>
                  <a:cubicBezTo>
                    <a:pt x="30190" y="11036"/>
                    <a:pt x="38942" y="7611"/>
                    <a:pt x="48963" y="4566"/>
                  </a:cubicBezTo>
                  <a:cubicBezTo>
                    <a:pt x="58984" y="1522"/>
                    <a:pt x="69004" y="0"/>
                    <a:pt x="78898" y="0"/>
                  </a:cubicBezTo>
                  <a:cubicBezTo>
                    <a:pt x="94374" y="0"/>
                    <a:pt x="106551" y="2156"/>
                    <a:pt x="115557" y="6342"/>
                  </a:cubicBezTo>
                  <a:cubicBezTo>
                    <a:pt x="124563" y="10528"/>
                    <a:pt x="131032" y="17378"/>
                    <a:pt x="134965" y="26765"/>
                  </a:cubicBezTo>
                  <a:cubicBezTo>
                    <a:pt x="138897" y="36151"/>
                    <a:pt x="140800" y="48582"/>
                    <a:pt x="140800" y="64311"/>
                  </a:cubicBezTo>
                  <a:lnTo>
                    <a:pt x="140800" y="168960"/>
                  </a:lnTo>
                  <a:lnTo>
                    <a:pt x="160080" y="168960"/>
                  </a:lnTo>
                  <a:lnTo>
                    <a:pt x="160080" y="183293"/>
                  </a:lnTo>
                  <a:cubicBezTo>
                    <a:pt x="155767" y="184435"/>
                    <a:pt x="150186" y="185450"/>
                    <a:pt x="143590" y="186591"/>
                  </a:cubicBezTo>
                  <a:cubicBezTo>
                    <a:pt x="136994" y="187733"/>
                    <a:pt x="131159" y="188240"/>
                    <a:pt x="126212" y="188240"/>
                  </a:cubicBezTo>
                  <a:cubicBezTo>
                    <a:pt x="120124" y="188240"/>
                    <a:pt x="115938" y="187352"/>
                    <a:pt x="113781" y="185450"/>
                  </a:cubicBezTo>
                  <a:cubicBezTo>
                    <a:pt x="111625" y="183547"/>
                    <a:pt x="110483" y="179488"/>
                    <a:pt x="110483" y="173272"/>
                  </a:cubicBezTo>
                  <a:lnTo>
                    <a:pt x="110483" y="162490"/>
                  </a:lnTo>
                  <a:cubicBezTo>
                    <a:pt x="104014" y="168960"/>
                    <a:pt x="96023" y="175048"/>
                    <a:pt x="86509" y="180376"/>
                  </a:cubicBezTo>
                  <a:cubicBezTo>
                    <a:pt x="76996" y="185830"/>
                    <a:pt x="66341" y="188494"/>
                    <a:pt x="54417" y="188494"/>
                  </a:cubicBezTo>
                  <a:cubicBezTo>
                    <a:pt x="38815" y="188494"/>
                    <a:pt x="25750" y="183927"/>
                    <a:pt x="15475" y="174921"/>
                  </a:cubicBezTo>
                  <a:cubicBezTo>
                    <a:pt x="5201" y="165915"/>
                    <a:pt x="0" y="152977"/>
                    <a:pt x="0" y="135979"/>
                  </a:cubicBezTo>
                  <a:cubicBezTo>
                    <a:pt x="127" y="115557"/>
                    <a:pt x="10275" y="100462"/>
                    <a:pt x="30697" y="90822"/>
                  </a:cubicBezTo>
                  <a:close/>
                  <a:moveTo>
                    <a:pt x="88031" y="161095"/>
                  </a:moveTo>
                  <a:cubicBezTo>
                    <a:pt x="95389" y="157670"/>
                    <a:pt x="102111" y="153484"/>
                    <a:pt x="108200" y="148664"/>
                  </a:cubicBezTo>
                  <a:lnTo>
                    <a:pt x="108200" y="92598"/>
                  </a:lnTo>
                  <a:cubicBezTo>
                    <a:pt x="84480" y="92598"/>
                    <a:pt x="66594" y="96276"/>
                    <a:pt x="54544" y="103507"/>
                  </a:cubicBezTo>
                  <a:cubicBezTo>
                    <a:pt x="42494" y="110737"/>
                    <a:pt x="36405" y="120250"/>
                    <a:pt x="36405" y="132047"/>
                  </a:cubicBezTo>
                  <a:cubicBezTo>
                    <a:pt x="36405" y="143844"/>
                    <a:pt x="39322" y="152469"/>
                    <a:pt x="45031" y="157924"/>
                  </a:cubicBezTo>
                  <a:cubicBezTo>
                    <a:pt x="50739" y="163378"/>
                    <a:pt x="58603" y="166296"/>
                    <a:pt x="68370" y="166296"/>
                  </a:cubicBezTo>
                  <a:cubicBezTo>
                    <a:pt x="74205" y="166296"/>
                    <a:pt x="80674" y="164520"/>
                    <a:pt x="88031" y="161095"/>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0" name="Freeform: Shape 62">
              <a:extLst>
                <a:ext uri="{FF2B5EF4-FFF2-40B4-BE49-F238E27FC236}">
                  <a16:creationId xmlns:a16="http://schemas.microsoft.com/office/drawing/2014/main" id="{BB567355-32A1-061B-9750-B93AFC68F4C0}"/>
                </a:ext>
              </a:extLst>
            </p:cNvPr>
            <p:cNvSpPr/>
            <p:nvPr/>
          </p:nvSpPr>
          <p:spPr>
            <a:xfrm>
              <a:off x="20969980" y="1432395"/>
              <a:ext cx="117459" cy="316481"/>
            </a:xfrm>
            <a:custGeom>
              <a:avLst/>
              <a:gdLst>
                <a:gd name="connsiteX0" fmla="*/ 32600 w 117459"/>
                <a:gd name="connsiteY0" fmla="*/ 222489 h 316481"/>
                <a:gd name="connsiteX1" fmla="*/ 23467 w 117459"/>
                <a:gd name="connsiteY1" fmla="*/ 193441 h 316481"/>
                <a:gd name="connsiteX2" fmla="*/ 23467 w 117459"/>
                <a:gd name="connsiteY2" fmla="*/ 68370 h 316481"/>
                <a:gd name="connsiteX3" fmla="*/ 0 w 117459"/>
                <a:gd name="connsiteY3" fmla="*/ 68370 h 316481"/>
                <a:gd name="connsiteX4" fmla="*/ 0 w 117459"/>
                <a:gd name="connsiteY4" fmla="*/ 53656 h 316481"/>
                <a:gd name="connsiteX5" fmla="*/ 9133 w 117459"/>
                <a:gd name="connsiteY5" fmla="*/ 51373 h 316481"/>
                <a:gd name="connsiteX6" fmla="*/ 19281 w 117459"/>
                <a:gd name="connsiteY6" fmla="*/ 47821 h 316481"/>
                <a:gd name="connsiteX7" fmla="*/ 27399 w 117459"/>
                <a:gd name="connsiteY7" fmla="*/ 36151 h 316481"/>
                <a:gd name="connsiteX8" fmla="*/ 33614 w 117459"/>
                <a:gd name="connsiteY8" fmla="*/ 16236 h 316481"/>
                <a:gd name="connsiteX9" fmla="*/ 37800 w 117459"/>
                <a:gd name="connsiteY9" fmla="*/ 0 h 316481"/>
                <a:gd name="connsiteX10" fmla="*/ 57081 w 117459"/>
                <a:gd name="connsiteY10" fmla="*/ 0 h 316481"/>
                <a:gd name="connsiteX11" fmla="*/ 57715 w 117459"/>
                <a:gd name="connsiteY11" fmla="*/ 46933 h 316481"/>
                <a:gd name="connsiteX12" fmla="*/ 112132 w 117459"/>
                <a:gd name="connsiteY12" fmla="*/ 46933 h 316481"/>
                <a:gd name="connsiteX13" fmla="*/ 112132 w 117459"/>
                <a:gd name="connsiteY13" fmla="*/ 68497 h 316481"/>
                <a:gd name="connsiteX14" fmla="*/ 57715 w 117459"/>
                <a:gd name="connsiteY14" fmla="*/ 68497 h 316481"/>
                <a:gd name="connsiteX15" fmla="*/ 57715 w 117459"/>
                <a:gd name="connsiteY15" fmla="*/ 168579 h 316481"/>
                <a:gd name="connsiteX16" fmla="*/ 58857 w 117459"/>
                <a:gd name="connsiteY16" fmla="*/ 194709 h 316481"/>
                <a:gd name="connsiteX17" fmla="*/ 63804 w 117459"/>
                <a:gd name="connsiteY17" fmla="*/ 204476 h 316481"/>
                <a:gd name="connsiteX18" fmla="*/ 76615 w 117459"/>
                <a:gd name="connsiteY18" fmla="*/ 206760 h 316481"/>
                <a:gd name="connsiteX19" fmla="*/ 96023 w 117459"/>
                <a:gd name="connsiteY19" fmla="*/ 204476 h 316481"/>
                <a:gd name="connsiteX20" fmla="*/ 112513 w 117459"/>
                <a:gd name="connsiteY20" fmla="*/ 199656 h 316481"/>
                <a:gd name="connsiteX21" fmla="*/ 117460 w 117459"/>
                <a:gd name="connsiteY21" fmla="*/ 214371 h 316481"/>
                <a:gd name="connsiteX22" fmla="*/ 92217 w 117459"/>
                <a:gd name="connsiteY22" fmla="*/ 225787 h 316481"/>
                <a:gd name="connsiteX23" fmla="*/ 60379 w 117459"/>
                <a:gd name="connsiteY23" fmla="*/ 231368 h 316481"/>
                <a:gd name="connsiteX24" fmla="*/ 32600 w 117459"/>
                <a:gd name="connsiteY24" fmla="*/ 222489 h 316481"/>
                <a:gd name="connsiteX25" fmla="*/ 82831 w 117459"/>
                <a:gd name="connsiteY25" fmla="*/ 293269 h 316481"/>
                <a:gd name="connsiteX26" fmla="*/ 71795 w 117459"/>
                <a:gd name="connsiteY26" fmla="*/ 309252 h 316481"/>
                <a:gd name="connsiteX27" fmla="*/ 62282 w 117459"/>
                <a:gd name="connsiteY27" fmla="*/ 316482 h 316481"/>
                <a:gd name="connsiteX28" fmla="*/ 61901 w 117459"/>
                <a:gd name="connsiteY28" fmla="*/ 316482 h 316481"/>
                <a:gd name="connsiteX29" fmla="*/ 50866 w 117459"/>
                <a:gd name="connsiteY29" fmla="*/ 310647 h 316481"/>
                <a:gd name="connsiteX30" fmla="*/ 50485 w 117459"/>
                <a:gd name="connsiteY30" fmla="*/ 308744 h 316481"/>
                <a:gd name="connsiteX31" fmla="*/ 57969 w 117459"/>
                <a:gd name="connsiteY31" fmla="*/ 299992 h 316481"/>
                <a:gd name="connsiteX32" fmla="*/ 60886 w 117459"/>
                <a:gd name="connsiteY32" fmla="*/ 286292 h 316481"/>
                <a:gd name="connsiteX33" fmla="*/ 59110 w 117459"/>
                <a:gd name="connsiteY33" fmla="*/ 279443 h 316481"/>
                <a:gd name="connsiteX34" fmla="*/ 54037 w 117459"/>
                <a:gd name="connsiteY34" fmla="*/ 274496 h 316481"/>
                <a:gd name="connsiteX35" fmla="*/ 47567 w 117459"/>
                <a:gd name="connsiteY35" fmla="*/ 261431 h 316481"/>
                <a:gd name="connsiteX36" fmla="*/ 53149 w 117459"/>
                <a:gd name="connsiteY36" fmla="*/ 249380 h 316481"/>
                <a:gd name="connsiteX37" fmla="*/ 64819 w 117459"/>
                <a:gd name="connsiteY37" fmla="*/ 245828 h 316481"/>
                <a:gd name="connsiteX38" fmla="*/ 66087 w 117459"/>
                <a:gd name="connsiteY38" fmla="*/ 245828 h 316481"/>
                <a:gd name="connsiteX39" fmla="*/ 81689 w 117459"/>
                <a:gd name="connsiteY39" fmla="*/ 252678 h 316481"/>
                <a:gd name="connsiteX40" fmla="*/ 87524 w 117459"/>
                <a:gd name="connsiteY40" fmla="*/ 271959 h 316481"/>
                <a:gd name="connsiteX41" fmla="*/ 82831 w 117459"/>
                <a:gd name="connsiteY41" fmla="*/ 293269 h 316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7459" h="316481">
                  <a:moveTo>
                    <a:pt x="32600" y="222489"/>
                  </a:moveTo>
                  <a:cubicBezTo>
                    <a:pt x="26511" y="216781"/>
                    <a:pt x="23467" y="207140"/>
                    <a:pt x="23467" y="193441"/>
                  </a:cubicBezTo>
                  <a:lnTo>
                    <a:pt x="23467" y="68370"/>
                  </a:lnTo>
                  <a:lnTo>
                    <a:pt x="0" y="68370"/>
                  </a:lnTo>
                  <a:lnTo>
                    <a:pt x="0" y="53656"/>
                  </a:lnTo>
                  <a:cubicBezTo>
                    <a:pt x="1015" y="53402"/>
                    <a:pt x="4186" y="52641"/>
                    <a:pt x="9133" y="51373"/>
                  </a:cubicBezTo>
                  <a:cubicBezTo>
                    <a:pt x="14080" y="50104"/>
                    <a:pt x="17505" y="48836"/>
                    <a:pt x="19281" y="47821"/>
                  </a:cubicBezTo>
                  <a:cubicBezTo>
                    <a:pt x="22706" y="45918"/>
                    <a:pt x="25496" y="41986"/>
                    <a:pt x="27399" y="36151"/>
                  </a:cubicBezTo>
                  <a:cubicBezTo>
                    <a:pt x="29175" y="31965"/>
                    <a:pt x="31204" y="25369"/>
                    <a:pt x="33614" y="16236"/>
                  </a:cubicBezTo>
                  <a:cubicBezTo>
                    <a:pt x="36025" y="7103"/>
                    <a:pt x="37420" y="1649"/>
                    <a:pt x="37800" y="0"/>
                  </a:cubicBezTo>
                  <a:lnTo>
                    <a:pt x="57081" y="0"/>
                  </a:lnTo>
                  <a:lnTo>
                    <a:pt x="57715" y="46933"/>
                  </a:lnTo>
                  <a:lnTo>
                    <a:pt x="112132" y="46933"/>
                  </a:lnTo>
                  <a:lnTo>
                    <a:pt x="112132" y="68497"/>
                  </a:lnTo>
                  <a:lnTo>
                    <a:pt x="57715" y="68497"/>
                  </a:lnTo>
                  <a:lnTo>
                    <a:pt x="57715" y="168579"/>
                  </a:lnTo>
                  <a:cubicBezTo>
                    <a:pt x="57715" y="181010"/>
                    <a:pt x="58096" y="189635"/>
                    <a:pt x="58857" y="194709"/>
                  </a:cubicBezTo>
                  <a:cubicBezTo>
                    <a:pt x="59618" y="199656"/>
                    <a:pt x="61267" y="202954"/>
                    <a:pt x="63804" y="204476"/>
                  </a:cubicBezTo>
                  <a:cubicBezTo>
                    <a:pt x="66341" y="205999"/>
                    <a:pt x="70654" y="206760"/>
                    <a:pt x="76615" y="206760"/>
                  </a:cubicBezTo>
                  <a:cubicBezTo>
                    <a:pt x="82450" y="206760"/>
                    <a:pt x="88919" y="205999"/>
                    <a:pt x="96023" y="204476"/>
                  </a:cubicBezTo>
                  <a:cubicBezTo>
                    <a:pt x="103126" y="202954"/>
                    <a:pt x="108581" y="201305"/>
                    <a:pt x="112513" y="199656"/>
                  </a:cubicBezTo>
                  <a:lnTo>
                    <a:pt x="117460" y="214371"/>
                  </a:lnTo>
                  <a:cubicBezTo>
                    <a:pt x="112259" y="218303"/>
                    <a:pt x="103760" y="222108"/>
                    <a:pt x="92217" y="225787"/>
                  </a:cubicBezTo>
                  <a:cubicBezTo>
                    <a:pt x="80548" y="229465"/>
                    <a:pt x="70019" y="231368"/>
                    <a:pt x="60379" y="231368"/>
                  </a:cubicBezTo>
                  <a:cubicBezTo>
                    <a:pt x="47948" y="230987"/>
                    <a:pt x="38688" y="228197"/>
                    <a:pt x="32600" y="222489"/>
                  </a:cubicBezTo>
                  <a:close/>
                  <a:moveTo>
                    <a:pt x="82831" y="293269"/>
                  </a:moveTo>
                  <a:cubicBezTo>
                    <a:pt x="79533" y="299738"/>
                    <a:pt x="75854" y="305066"/>
                    <a:pt x="71795" y="309252"/>
                  </a:cubicBezTo>
                  <a:cubicBezTo>
                    <a:pt x="67736" y="313438"/>
                    <a:pt x="64565" y="315721"/>
                    <a:pt x="62282" y="316482"/>
                  </a:cubicBezTo>
                  <a:lnTo>
                    <a:pt x="61901" y="316482"/>
                  </a:lnTo>
                  <a:lnTo>
                    <a:pt x="50866" y="310647"/>
                  </a:lnTo>
                  <a:lnTo>
                    <a:pt x="50485" y="308744"/>
                  </a:lnTo>
                  <a:cubicBezTo>
                    <a:pt x="53529" y="307222"/>
                    <a:pt x="56066" y="304305"/>
                    <a:pt x="57969" y="299992"/>
                  </a:cubicBezTo>
                  <a:cubicBezTo>
                    <a:pt x="59872" y="295679"/>
                    <a:pt x="60886" y="291113"/>
                    <a:pt x="60886" y="286292"/>
                  </a:cubicBezTo>
                  <a:cubicBezTo>
                    <a:pt x="60886" y="283502"/>
                    <a:pt x="60252" y="281219"/>
                    <a:pt x="59110" y="279443"/>
                  </a:cubicBezTo>
                  <a:cubicBezTo>
                    <a:pt x="57969" y="277667"/>
                    <a:pt x="56193" y="276018"/>
                    <a:pt x="54037" y="274496"/>
                  </a:cubicBezTo>
                  <a:cubicBezTo>
                    <a:pt x="49724" y="271451"/>
                    <a:pt x="47567" y="267139"/>
                    <a:pt x="47567" y="261431"/>
                  </a:cubicBezTo>
                  <a:cubicBezTo>
                    <a:pt x="47567" y="255722"/>
                    <a:pt x="49470" y="251790"/>
                    <a:pt x="53149" y="249380"/>
                  </a:cubicBezTo>
                  <a:cubicBezTo>
                    <a:pt x="56827" y="246970"/>
                    <a:pt x="60760" y="245828"/>
                    <a:pt x="64819" y="245828"/>
                  </a:cubicBezTo>
                  <a:lnTo>
                    <a:pt x="66087" y="245828"/>
                  </a:lnTo>
                  <a:cubicBezTo>
                    <a:pt x="72556" y="245828"/>
                    <a:pt x="77757" y="248112"/>
                    <a:pt x="81689" y="252678"/>
                  </a:cubicBezTo>
                  <a:cubicBezTo>
                    <a:pt x="85621" y="257245"/>
                    <a:pt x="87524" y="263714"/>
                    <a:pt x="87524" y="271959"/>
                  </a:cubicBezTo>
                  <a:cubicBezTo>
                    <a:pt x="87651" y="279570"/>
                    <a:pt x="86002" y="286673"/>
                    <a:pt x="82831" y="2932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1" name="Freeform: Shape 1023">
              <a:extLst>
                <a:ext uri="{FF2B5EF4-FFF2-40B4-BE49-F238E27FC236}">
                  <a16:creationId xmlns:a16="http://schemas.microsoft.com/office/drawing/2014/main" id="{21447891-7175-3B0F-8109-694AD5131A72}"/>
                </a:ext>
              </a:extLst>
            </p:cNvPr>
            <p:cNvSpPr/>
            <p:nvPr/>
          </p:nvSpPr>
          <p:spPr>
            <a:xfrm>
              <a:off x="21106213" y="140169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847 w 86382"/>
                <a:gd name="connsiteY13" fmla="*/ 39069 h 258513"/>
                <a:gd name="connsiteX14" fmla="*/ 18646 w 86382"/>
                <a:gd name="connsiteY14" fmla="*/ 24101 h 258513"/>
                <a:gd name="connsiteX15" fmla="*/ 24989 w 86382"/>
                <a:gd name="connsiteY15" fmla="*/ 6850 h 258513"/>
                <a:gd name="connsiteX16" fmla="*/ 42367 w 86382"/>
                <a:gd name="connsiteY16" fmla="*/ 0 h 258513"/>
                <a:gd name="connsiteX17" fmla="*/ 58730 w 86382"/>
                <a:gd name="connsiteY17" fmla="*/ 5835 h 258513"/>
                <a:gd name="connsiteX18" fmla="*/ 63930 w 86382"/>
                <a:gd name="connsiteY18" fmla="*/ 20803 h 258513"/>
                <a:gd name="connsiteX19" fmla="*/ 57588 w 86382"/>
                <a:gd name="connsiteY19" fmla="*/ 38434 h 258513"/>
                <a:gd name="connsiteX20" fmla="*/ 39830 w 86382"/>
                <a:gd name="connsiteY20" fmla="*/ 44904 h 258513"/>
                <a:gd name="connsiteX21" fmla="*/ 39449 w 86382"/>
                <a:gd name="connsiteY21" fmla="*/ 44904 h 258513"/>
                <a:gd name="connsiteX22" fmla="*/ 23847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847" y="39069"/>
                  </a:moveTo>
                  <a:cubicBezTo>
                    <a:pt x="20422" y="35136"/>
                    <a:pt x="18646" y="30189"/>
                    <a:pt x="18646" y="24101"/>
                  </a:cubicBezTo>
                  <a:cubicBezTo>
                    <a:pt x="18646" y="17124"/>
                    <a:pt x="20803" y="11416"/>
                    <a:pt x="24989" y="6850"/>
                  </a:cubicBezTo>
                  <a:cubicBezTo>
                    <a:pt x="29175" y="2283"/>
                    <a:pt x="35010" y="0"/>
                    <a:pt x="42367" y="0"/>
                  </a:cubicBezTo>
                  <a:cubicBezTo>
                    <a:pt x="49724" y="0"/>
                    <a:pt x="55178" y="1903"/>
                    <a:pt x="58730" y="5835"/>
                  </a:cubicBezTo>
                  <a:cubicBezTo>
                    <a:pt x="62155" y="9767"/>
                    <a:pt x="63930" y="14714"/>
                    <a:pt x="63930" y="20803"/>
                  </a:cubicBezTo>
                  <a:cubicBezTo>
                    <a:pt x="63930" y="28160"/>
                    <a:pt x="61774" y="33995"/>
                    <a:pt x="57588" y="38434"/>
                  </a:cubicBezTo>
                  <a:cubicBezTo>
                    <a:pt x="53402" y="42874"/>
                    <a:pt x="47441" y="44904"/>
                    <a:pt x="39830" y="44904"/>
                  </a:cubicBezTo>
                  <a:lnTo>
                    <a:pt x="39449" y="44904"/>
                  </a:lnTo>
                  <a:cubicBezTo>
                    <a:pt x="32473" y="44904"/>
                    <a:pt x="27272" y="43001"/>
                    <a:pt x="23847"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2" name="Freeform: Shape 1024">
              <a:extLst>
                <a:ext uri="{FF2B5EF4-FFF2-40B4-BE49-F238E27FC236}">
                  <a16:creationId xmlns:a16="http://schemas.microsoft.com/office/drawing/2014/main" id="{FE8E7982-EC8F-56B3-DD67-163DD0B0D55E}"/>
                </a:ext>
              </a:extLst>
            </p:cNvPr>
            <p:cNvSpPr/>
            <p:nvPr/>
          </p:nvSpPr>
          <p:spPr>
            <a:xfrm>
              <a:off x="21215681" y="1474381"/>
              <a:ext cx="168451" cy="189254"/>
            </a:xfrm>
            <a:custGeom>
              <a:avLst/>
              <a:gdLst>
                <a:gd name="connsiteX0" fmla="*/ 12050 w 168451"/>
                <a:gd name="connsiteY0" fmla="*/ 44016 h 189254"/>
                <a:gd name="connsiteX1" fmla="*/ 43762 w 168451"/>
                <a:gd name="connsiteY1" fmla="*/ 11289 h 189254"/>
                <a:gd name="connsiteX2" fmla="*/ 86002 w 168451"/>
                <a:gd name="connsiteY2" fmla="*/ 0 h 189254"/>
                <a:gd name="connsiteX3" fmla="*/ 147776 w 168451"/>
                <a:gd name="connsiteY3" fmla="*/ 26004 h 189254"/>
                <a:gd name="connsiteX4" fmla="*/ 168452 w 168451"/>
                <a:gd name="connsiteY4" fmla="*/ 94501 h 189254"/>
                <a:gd name="connsiteX5" fmla="*/ 156402 w 168451"/>
                <a:gd name="connsiteY5" fmla="*/ 145620 h 189254"/>
                <a:gd name="connsiteX6" fmla="*/ 124690 w 168451"/>
                <a:gd name="connsiteY6" fmla="*/ 178219 h 189254"/>
                <a:gd name="connsiteX7" fmla="*/ 82450 w 168451"/>
                <a:gd name="connsiteY7" fmla="*/ 189255 h 189254"/>
                <a:gd name="connsiteX8" fmla="*/ 20676 w 168451"/>
                <a:gd name="connsiteY8" fmla="*/ 163125 h 189254"/>
                <a:gd name="connsiteX9" fmla="*/ 0 w 168451"/>
                <a:gd name="connsiteY9" fmla="*/ 94627 h 189254"/>
                <a:gd name="connsiteX10" fmla="*/ 12050 w 168451"/>
                <a:gd name="connsiteY10" fmla="*/ 44016 h 189254"/>
                <a:gd name="connsiteX11" fmla="*/ 118982 w 168451"/>
                <a:gd name="connsiteY11" fmla="*/ 152216 h 189254"/>
                <a:gd name="connsiteX12" fmla="*/ 131032 w 168451"/>
                <a:gd name="connsiteY12" fmla="*/ 97164 h 189254"/>
                <a:gd name="connsiteX13" fmla="*/ 119997 w 168451"/>
                <a:gd name="connsiteY13" fmla="*/ 39830 h 189254"/>
                <a:gd name="connsiteX14" fmla="*/ 84480 w 168451"/>
                <a:gd name="connsiteY14" fmla="*/ 18646 h 189254"/>
                <a:gd name="connsiteX15" fmla="*/ 49724 w 168451"/>
                <a:gd name="connsiteY15" fmla="*/ 37166 h 189254"/>
                <a:gd name="connsiteX16" fmla="*/ 37546 w 168451"/>
                <a:gd name="connsiteY16" fmla="*/ 92217 h 189254"/>
                <a:gd name="connsiteX17" fmla="*/ 48963 w 168451"/>
                <a:gd name="connsiteY17" fmla="*/ 149552 h 189254"/>
                <a:gd name="connsiteX18" fmla="*/ 84480 w 168451"/>
                <a:gd name="connsiteY18" fmla="*/ 170735 h 189254"/>
                <a:gd name="connsiteX19" fmla="*/ 118982 w 168451"/>
                <a:gd name="connsiteY19" fmla="*/ 152216 h 18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1" h="189254">
                  <a:moveTo>
                    <a:pt x="12050" y="44016"/>
                  </a:moveTo>
                  <a:cubicBezTo>
                    <a:pt x="20042" y="29682"/>
                    <a:pt x="30697" y="18773"/>
                    <a:pt x="43762" y="11289"/>
                  </a:cubicBezTo>
                  <a:cubicBezTo>
                    <a:pt x="56827" y="3805"/>
                    <a:pt x="71034" y="0"/>
                    <a:pt x="86002" y="0"/>
                  </a:cubicBezTo>
                  <a:cubicBezTo>
                    <a:pt x="113401" y="0"/>
                    <a:pt x="133950" y="8626"/>
                    <a:pt x="147776" y="26004"/>
                  </a:cubicBezTo>
                  <a:cubicBezTo>
                    <a:pt x="161602" y="43381"/>
                    <a:pt x="168452" y="66214"/>
                    <a:pt x="168452" y="94501"/>
                  </a:cubicBezTo>
                  <a:cubicBezTo>
                    <a:pt x="168452" y="114289"/>
                    <a:pt x="164393" y="131286"/>
                    <a:pt x="156402" y="145620"/>
                  </a:cubicBezTo>
                  <a:cubicBezTo>
                    <a:pt x="148410" y="159953"/>
                    <a:pt x="137755" y="170862"/>
                    <a:pt x="124690" y="178219"/>
                  </a:cubicBezTo>
                  <a:cubicBezTo>
                    <a:pt x="111498" y="185576"/>
                    <a:pt x="97418" y="189255"/>
                    <a:pt x="82450" y="189255"/>
                  </a:cubicBezTo>
                  <a:cubicBezTo>
                    <a:pt x="55051" y="189255"/>
                    <a:pt x="34502" y="180629"/>
                    <a:pt x="20676" y="163125"/>
                  </a:cubicBezTo>
                  <a:cubicBezTo>
                    <a:pt x="6850" y="145747"/>
                    <a:pt x="0" y="122914"/>
                    <a:pt x="0" y="94627"/>
                  </a:cubicBezTo>
                  <a:cubicBezTo>
                    <a:pt x="0" y="75220"/>
                    <a:pt x="4059" y="58349"/>
                    <a:pt x="12050" y="44016"/>
                  </a:cubicBezTo>
                  <a:close/>
                  <a:moveTo>
                    <a:pt x="118982" y="152216"/>
                  </a:moveTo>
                  <a:cubicBezTo>
                    <a:pt x="126973" y="139785"/>
                    <a:pt x="131032" y="121519"/>
                    <a:pt x="131032" y="97164"/>
                  </a:cubicBezTo>
                  <a:cubicBezTo>
                    <a:pt x="131032" y="73064"/>
                    <a:pt x="127354" y="53910"/>
                    <a:pt x="119997" y="39830"/>
                  </a:cubicBezTo>
                  <a:cubicBezTo>
                    <a:pt x="112639" y="25750"/>
                    <a:pt x="100716" y="18646"/>
                    <a:pt x="84480" y="18646"/>
                  </a:cubicBezTo>
                  <a:cubicBezTo>
                    <a:pt x="69512" y="18646"/>
                    <a:pt x="57969" y="24862"/>
                    <a:pt x="49724" y="37166"/>
                  </a:cubicBezTo>
                  <a:cubicBezTo>
                    <a:pt x="41606" y="49597"/>
                    <a:pt x="37546" y="67863"/>
                    <a:pt x="37546" y="92217"/>
                  </a:cubicBezTo>
                  <a:cubicBezTo>
                    <a:pt x="37546" y="116318"/>
                    <a:pt x="41352" y="135472"/>
                    <a:pt x="48963" y="149552"/>
                  </a:cubicBezTo>
                  <a:cubicBezTo>
                    <a:pt x="56573" y="163632"/>
                    <a:pt x="68370" y="170735"/>
                    <a:pt x="84480" y="170735"/>
                  </a:cubicBezTo>
                  <a:cubicBezTo>
                    <a:pt x="99448" y="170735"/>
                    <a:pt x="110991" y="164520"/>
                    <a:pt x="118982"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3" name="Freeform: Shape 1027">
              <a:extLst>
                <a:ext uri="{FF2B5EF4-FFF2-40B4-BE49-F238E27FC236}">
                  <a16:creationId xmlns:a16="http://schemas.microsoft.com/office/drawing/2014/main" id="{86713920-22BE-EE57-FACF-33B4B1B9047F}"/>
                </a:ext>
              </a:extLst>
            </p:cNvPr>
            <p:cNvSpPr/>
            <p:nvPr/>
          </p:nvSpPr>
          <p:spPr>
            <a:xfrm>
              <a:off x="21410010" y="1475015"/>
              <a:ext cx="196865" cy="185195"/>
            </a:xfrm>
            <a:custGeom>
              <a:avLst/>
              <a:gdLst>
                <a:gd name="connsiteX0" fmla="*/ 23467 w 196865"/>
                <a:gd name="connsiteY0" fmla="*/ 29302 h 185195"/>
                <a:gd name="connsiteX1" fmla="*/ 0 w 196865"/>
                <a:gd name="connsiteY1" fmla="*/ 23467 h 185195"/>
                <a:gd name="connsiteX2" fmla="*/ 0 w 196865"/>
                <a:gd name="connsiteY2" fmla="*/ 5835 h 185195"/>
                <a:gd name="connsiteX3" fmla="*/ 46553 w 196865"/>
                <a:gd name="connsiteY3" fmla="*/ 0 h 185195"/>
                <a:gd name="connsiteX4" fmla="*/ 47567 w 196865"/>
                <a:gd name="connsiteY4" fmla="*/ 0 h 185195"/>
                <a:gd name="connsiteX5" fmla="*/ 54417 w 196865"/>
                <a:gd name="connsiteY5" fmla="*/ 5835 h 185195"/>
                <a:gd name="connsiteX6" fmla="*/ 54417 w 196865"/>
                <a:gd name="connsiteY6" fmla="*/ 19534 h 185195"/>
                <a:gd name="connsiteX7" fmla="*/ 54037 w 196865"/>
                <a:gd name="connsiteY7" fmla="*/ 27399 h 185195"/>
                <a:gd name="connsiteX8" fmla="*/ 84987 w 196865"/>
                <a:gd name="connsiteY8" fmla="*/ 8499 h 185195"/>
                <a:gd name="connsiteX9" fmla="*/ 121773 w 196865"/>
                <a:gd name="connsiteY9" fmla="*/ 0 h 185195"/>
                <a:gd name="connsiteX10" fmla="*/ 153611 w 196865"/>
                <a:gd name="connsiteY10" fmla="*/ 7864 h 185195"/>
                <a:gd name="connsiteX11" fmla="*/ 169467 w 196865"/>
                <a:gd name="connsiteY11" fmla="*/ 31838 h 185195"/>
                <a:gd name="connsiteX12" fmla="*/ 174033 w 196865"/>
                <a:gd name="connsiteY12" fmla="*/ 75347 h 185195"/>
                <a:gd name="connsiteX13" fmla="*/ 174033 w 196865"/>
                <a:gd name="connsiteY13" fmla="*/ 166549 h 185195"/>
                <a:gd name="connsiteX14" fmla="*/ 196866 w 196865"/>
                <a:gd name="connsiteY14" fmla="*/ 168833 h 185195"/>
                <a:gd name="connsiteX15" fmla="*/ 196866 w 196865"/>
                <a:gd name="connsiteY15" fmla="*/ 185196 h 185195"/>
                <a:gd name="connsiteX16" fmla="*/ 119616 w 196865"/>
                <a:gd name="connsiteY16" fmla="*/ 185196 h 185195"/>
                <a:gd name="connsiteX17" fmla="*/ 119616 w 196865"/>
                <a:gd name="connsiteY17" fmla="*/ 169213 h 185195"/>
                <a:gd name="connsiteX18" fmla="*/ 139785 w 196865"/>
                <a:gd name="connsiteY18" fmla="*/ 166549 h 185195"/>
                <a:gd name="connsiteX19" fmla="*/ 139785 w 196865"/>
                <a:gd name="connsiteY19" fmla="*/ 74966 h 185195"/>
                <a:gd name="connsiteX20" fmla="*/ 137121 w 196865"/>
                <a:gd name="connsiteY20" fmla="*/ 44777 h 185195"/>
                <a:gd name="connsiteX21" fmla="*/ 127354 w 196865"/>
                <a:gd name="connsiteY21" fmla="*/ 28414 h 185195"/>
                <a:gd name="connsiteX22" fmla="*/ 106551 w 196865"/>
                <a:gd name="connsiteY22" fmla="*/ 23086 h 185195"/>
                <a:gd name="connsiteX23" fmla="*/ 81435 w 196865"/>
                <a:gd name="connsiteY23" fmla="*/ 28921 h 185195"/>
                <a:gd name="connsiteX24" fmla="*/ 57588 w 196865"/>
                <a:gd name="connsiteY24" fmla="*/ 42620 h 185195"/>
                <a:gd name="connsiteX25" fmla="*/ 57588 w 196865"/>
                <a:gd name="connsiteY25" fmla="*/ 166169 h 185195"/>
                <a:gd name="connsiteX26" fmla="*/ 79786 w 196865"/>
                <a:gd name="connsiteY26" fmla="*/ 169086 h 185195"/>
                <a:gd name="connsiteX27" fmla="*/ 79786 w 196865"/>
                <a:gd name="connsiteY27" fmla="*/ 185069 h 185195"/>
                <a:gd name="connsiteX28" fmla="*/ 2917 w 196865"/>
                <a:gd name="connsiteY28" fmla="*/ 185069 h 185195"/>
                <a:gd name="connsiteX29" fmla="*/ 2917 w 196865"/>
                <a:gd name="connsiteY29" fmla="*/ 169086 h 185195"/>
                <a:gd name="connsiteX30" fmla="*/ 23467 w 196865"/>
                <a:gd name="connsiteY30" fmla="*/ 166169 h 185195"/>
                <a:gd name="connsiteX31" fmla="*/ 23467 w 196865"/>
                <a:gd name="connsiteY31" fmla="*/ 29302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865" h="185195">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611" y="7864"/>
                  </a:cubicBezTo>
                  <a:cubicBezTo>
                    <a:pt x="161095" y="13065"/>
                    <a:pt x="166423" y="21057"/>
                    <a:pt x="169467" y="31838"/>
                  </a:cubicBezTo>
                  <a:cubicBezTo>
                    <a:pt x="172511" y="42620"/>
                    <a:pt x="174033" y="57081"/>
                    <a:pt x="174033" y="75347"/>
                  </a:cubicBezTo>
                  <a:lnTo>
                    <a:pt x="174033" y="166549"/>
                  </a:lnTo>
                  <a:lnTo>
                    <a:pt x="196866" y="168833"/>
                  </a:lnTo>
                  <a:lnTo>
                    <a:pt x="196866" y="185196"/>
                  </a:lnTo>
                  <a:lnTo>
                    <a:pt x="119616" y="185196"/>
                  </a:lnTo>
                  <a:lnTo>
                    <a:pt x="119616" y="169213"/>
                  </a:lnTo>
                  <a:lnTo>
                    <a:pt x="139785" y="166549"/>
                  </a:lnTo>
                  <a:lnTo>
                    <a:pt x="139785" y="74966"/>
                  </a:lnTo>
                  <a:cubicBezTo>
                    <a:pt x="139785" y="62155"/>
                    <a:pt x="138897" y="52134"/>
                    <a:pt x="137121" y="44777"/>
                  </a:cubicBezTo>
                  <a:cubicBezTo>
                    <a:pt x="135345" y="37547"/>
                    <a:pt x="132174" y="32092"/>
                    <a:pt x="127354" y="28414"/>
                  </a:cubicBezTo>
                  <a:cubicBezTo>
                    <a:pt x="122534" y="24862"/>
                    <a:pt x="115557" y="23086"/>
                    <a:pt x="106551" y="23086"/>
                  </a:cubicBezTo>
                  <a:cubicBezTo>
                    <a:pt x="98686" y="23086"/>
                    <a:pt x="90315" y="24989"/>
                    <a:pt x="81435" y="28921"/>
                  </a:cubicBezTo>
                  <a:cubicBezTo>
                    <a:pt x="72556" y="32853"/>
                    <a:pt x="64565" y="37420"/>
                    <a:pt x="57588" y="42620"/>
                  </a:cubicBezTo>
                  <a:lnTo>
                    <a:pt x="57588" y="166169"/>
                  </a:lnTo>
                  <a:lnTo>
                    <a:pt x="79786" y="169086"/>
                  </a:lnTo>
                  <a:lnTo>
                    <a:pt x="79786" y="185069"/>
                  </a:lnTo>
                  <a:lnTo>
                    <a:pt x="2917" y="185069"/>
                  </a:lnTo>
                  <a:lnTo>
                    <a:pt x="2917" y="169086"/>
                  </a:lnTo>
                  <a:lnTo>
                    <a:pt x="23467" y="166169"/>
                  </a:lnTo>
                  <a:lnTo>
                    <a:pt x="23467"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4" name="Freeform: Shape 1028">
              <a:extLst>
                <a:ext uri="{FF2B5EF4-FFF2-40B4-BE49-F238E27FC236}">
                  <a16:creationId xmlns:a16="http://schemas.microsoft.com/office/drawing/2014/main" id="{1D3B1F36-2450-F92B-B60C-11D8F7961AAD}"/>
                </a:ext>
              </a:extLst>
            </p:cNvPr>
            <p:cNvSpPr/>
            <p:nvPr/>
          </p:nvSpPr>
          <p:spPr>
            <a:xfrm>
              <a:off x="21629961" y="1475142"/>
              <a:ext cx="160207" cy="188493"/>
            </a:xfrm>
            <a:custGeom>
              <a:avLst/>
              <a:gdLst>
                <a:gd name="connsiteX0" fmla="*/ 30951 w 160207"/>
                <a:gd name="connsiteY0" fmla="*/ 90949 h 188493"/>
                <a:gd name="connsiteX1" fmla="*/ 108581 w 160207"/>
                <a:gd name="connsiteY1" fmla="*/ 75474 h 188493"/>
                <a:gd name="connsiteX2" fmla="*/ 108581 w 160207"/>
                <a:gd name="connsiteY2" fmla="*/ 66341 h 188493"/>
                <a:gd name="connsiteX3" fmla="*/ 105283 w 160207"/>
                <a:gd name="connsiteY3" fmla="*/ 42240 h 188493"/>
                <a:gd name="connsiteX4" fmla="*/ 93993 w 160207"/>
                <a:gd name="connsiteY4" fmla="*/ 29302 h 188493"/>
                <a:gd name="connsiteX5" fmla="*/ 71288 w 160207"/>
                <a:gd name="connsiteY5" fmla="*/ 25242 h 188493"/>
                <a:gd name="connsiteX6" fmla="*/ 41479 w 160207"/>
                <a:gd name="connsiteY6" fmla="*/ 29936 h 188493"/>
                <a:gd name="connsiteX7" fmla="*/ 15222 w 160207"/>
                <a:gd name="connsiteY7" fmla="*/ 41479 h 188493"/>
                <a:gd name="connsiteX8" fmla="*/ 7104 w 160207"/>
                <a:gd name="connsiteY8" fmla="*/ 24481 h 188493"/>
                <a:gd name="connsiteX9" fmla="*/ 22706 w 160207"/>
                <a:gd name="connsiteY9" fmla="*/ 14968 h 188493"/>
                <a:gd name="connsiteX10" fmla="*/ 49090 w 160207"/>
                <a:gd name="connsiteY10" fmla="*/ 4566 h 188493"/>
                <a:gd name="connsiteX11" fmla="*/ 79025 w 160207"/>
                <a:gd name="connsiteY11" fmla="*/ 0 h 188493"/>
                <a:gd name="connsiteX12" fmla="*/ 115684 w 160207"/>
                <a:gd name="connsiteY12" fmla="*/ 6342 h 188493"/>
                <a:gd name="connsiteX13" fmla="*/ 135092 w 160207"/>
                <a:gd name="connsiteY13" fmla="*/ 26765 h 188493"/>
                <a:gd name="connsiteX14" fmla="*/ 140926 w 160207"/>
                <a:gd name="connsiteY14" fmla="*/ 64311 h 188493"/>
                <a:gd name="connsiteX15" fmla="*/ 140926 w 160207"/>
                <a:gd name="connsiteY15" fmla="*/ 168959 h 188493"/>
                <a:gd name="connsiteX16" fmla="*/ 160207 w 160207"/>
                <a:gd name="connsiteY16" fmla="*/ 168959 h 188493"/>
                <a:gd name="connsiteX17" fmla="*/ 160207 w 160207"/>
                <a:gd name="connsiteY17" fmla="*/ 183293 h 188493"/>
                <a:gd name="connsiteX18" fmla="*/ 143717 w 160207"/>
                <a:gd name="connsiteY18" fmla="*/ 186591 h 188493"/>
                <a:gd name="connsiteX19" fmla="*/ 126212 w 160207"/>
                <a:gd name="connsiteY19" fmla="*/ 188240 h 188493"/>
                <a:gd name="connsiteX20" fmla="*/ 113781 w 160207"/>
                <a:gd name="connsiteY20" fmla="*/ 185450 h 188493"/>
                <a:gd name="connsiteX21" fmla="*/ 110483 w 160207"/>
                <a:gd name="connsiteY21" fmla="*/ 173272 h 188493"/>
                <a:gd name="connsiteX22" fmla="*/ 110483 w 160207"/>
                <a:gd name="connsiteY22" fmla="*/ 162490 h 188493"/>
                <a:gd name="connsiteX23" fmla="*/ 86509 w 160207"/>
                <a:gd name="connsiteY23" fmla="*/ 180376 h 188493"/>
                <a:gd name="connsiteX24" fmla="*/ 54417 w 160207"/>
                <a:gd name="connsiteY24" fmla="*/ 188494 h 188493"/>
                <a:gd name="connsiteX25" fmla="*/ 15475 w 160207"/>
                <a:gd name="connsiteY25" fmla="*/ 174921 h 188493"/>
                <a:gd name="connsiteX26" fmla="*/ 0 w 160207"/>
                <a:gd name="connsiteY26" fmla="*/ 135979 h 188493"/>
                <a:gd name="connsiteX27" fmla="*/ 30951 w 160207"/>
                <a:gd name="connsiteY27" fmla="*/ 90949 h 188493"/>
                <a:gd name="connsiteX28" fmla="*/ 88285 w 160207"/>
                <a:gd name="connsiteY28" fmla="*/ 161222 h 188493"/>
                <a:gd name="connsiteX29" fmla="*/ 108454 w 160207"/>
                <a:gd name="connsiteY29" fmla="*/ 148791 h 188493"/>
                <a:gd name="connsiteX30" fmla="*/ 108454 w 160207"/>
                <a:gd name="connsiteY30" fmla="*/ 92725 h 188493"/>
                <a:gd name="connsiteX31" fmla="*/ 54798 w 160207"/>
                <a:gd name="connsiteY31" fmla="*/ 103634 h 188493"/>
                <a:gd name="connsiteX32" fmla="*/ 36659 w 160207"/>
                <a:gd name="connsiteY32" fmla="*/ 132174 h 188493"/>
                <a:gd name="connsiteX33" fmla="*/ 45284 w 160207"/>
                <a:gd name="connsiteY33" fmla="*/ 158051 h 188493"/>
                <a:gd name="connsiteX34" fmla="*/ 68624 w 160207"/>
                <a:gd name="connsiteY34" fmla="*/ 166423 h 188493"/>
                <a:gd name="connsiteX35" fmla="*/ 88285 w 160207"/>
                <a:gd name="connsiteY35" fmla="*/ 161222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207" h="188493">
                  <a:moveTo>
                    <a:pt x="30951" y="90949"/>
                  </a:moveTo>
                  <a:cubicBezTo>
                    <a:pt x="51373" y="81309"/>
                    <a:pt x="77250" y="76108"/>
                    <a:pt x="108581" y="75474"/>
                  </a:cubicBezTo>
                  <a:lnTo>
                    <a:pt x="108581" y="66341"/>
                  </a:lnTo>
                  <a:cubicBezTo>
                    <a:pt x="108581" y="56066"/>
                    <a:pt x="107439" y="48075"/>
                    <a:pt x="105283" y="42240"/>
                  </a:cubicBezTo>
                  <a:cubicBezTo>
                    <a:pt x="103126" y="36405"/>
                    <a:pt x="99321" y="32092"/>
                    <a:pt x="93993" y="29302"/>
                  </a:cubicBezTo>
                  <a:cubicBezTo>
                    <a:pt x="88666" y="26638"/>
                    <a:pt x="81182" y="25242"/>
                    <a:pt x="71288" y="25242"/>
                  </a:cubicBezTo>
                  <a:cubicBezTo>
                    <a:pt x="60252" y="25242"/>
                    <a:pt x="50231" y="26765"/>
                    <a:pt x="41479" y="29936"/>
                  </a:cubicBezTo>
                  <a:cubicBezTo>
                    <a:pt x="32726" y="33107"/>
                    <a:pt x="23974" y="36912"/>
                    <a:pt x="15222" y="41479"/>
                  </a:cubicBezTo>
                  <a:lnTo>
                    <a:pt x="7104" y="24481"/>
                  </a:lnTo>
                  <a:cubicBezTo>
                    <a:pt x="9894" y="22071"/>
                    <a:pt x="15095" y="18900"/>
                    <a:pt x="22706" y="14968"/>
                  </a:cubicBezTo>
                  <a:cubicBezTo>
                    <a:pt x="30316" y="11036"/>
                    <a:pt x="39069" y="7611"/>
                    <a:pt x="49090" y="4566"/>
                  </a:cubicBezTo>
                  <a:cubicBezTo>
                    <a:pt x="59110" y="1522"/>
                    <a:pt x="69131" y="0"/>
                    <a:pt x="79025" y="0"/>
                  </a:cubicBezTo>
                  <a:cubicBezTo>
                    <a:pt x="94501" y="0"/>
                    <a:pt x="106678" y="2156"/>
                    <a:pt x="115684" y="6342"/>
                  </a:cubicBezTo>
                  <a:cubicBezTo>
                    <a:pt x="124690" y="10528"/>
                    <a:pt x="131159" y="17378"/>
                    <a:pt x="135092" y="26765"/>
                  </a:cubicBezTo>
                  <a:cubicBezTo>
                    <a:pt x="139024" y="36151"/>
                    <a:pt x="140926" y="48582"/>
                    <a:pt x="140926" y="64311"/>
                  </a:cubicBezTo>
                  <a:lnTo>
                    <a:pt x="140926" y="168959"/>
                  </a:lnTo>
                  <a:lnTo>
                    <a:pt x="160207" y="168959"/>
                  </a:lnTo>
                  <a:lnTo>
                    <a:pt x="160207" y="183293"/>
                  </a:lnTo>
                  <a:cubicBezTo>
                    <a:pt x="155894" y="184435"/>
                    <a:pt x="150313" y="185450"/>
                    <a:pt x="143717" y="186591"/>
                  </a:cubicBezTo>
                  <a:cubicBezTo>
                    <a:pt x="137121" y="187733"/>
                    <a:pt x="131286" y="188240"/>
                    <a:pt x="126212" y="188240"/>
                  </a:cubicBezTo>
                  <a:cubicBezTo>
                    <a:pt x="120124" y="188240"/>
                    <a:pt x="115938" y="187352"/>
                    <a:pt x="113781" y="185450"/>
                  </a:cubicBezTo>
                  <a:cubicBezTo>
                    <a:pt x="111625" y="183547"/>
                    <a:pt x="110483" y="179488"/>
                    <a:pt x="110483" y="173272"/>
                  </a:cubicBezTo>
                  <a:lnTo>
                    <a:pt x="110483" y="162490"/>
                  </a:lnTo>
                  <a:cubicBezTo>
                    <a:pt x="104014" y="168959"/>
                    <a:pt x="96023" y="175048"/>
                    <a:pt x="86509" y="180376"/>
                  </a:cubicBezTo>
                  <a:cubicBezTo>
                    <a:pt x="76996" y="185830"/>
                    <a:pt x="66341" y="188494"/>
                    <a:pt x="54417" y="188494"/>
                  </a:cubicBezTo>
                  <a:cubicBezTo>
                    <a:pt x="38815" y="188494"/>
                    <a:pt x="25750" y="183927"/>
                    <a:pt x="15475" y="174921"/>
                  </a:cubicBezTo>
                  <a:cubicBezTo>
                    <a:pt x="5201" y="165915"/>
                    <a:pt x="0" y="152977"/>
                    <a:pt x="0" y="135979"/>
                  </a:cubicBezTo>
                  <a:cubicBezTo>
                    <a:pt x="381" y="115684"/>
                    <a:pt x="10528" y="100589"/>
                    <a:pt x="30951" y="90949"/>
                  </a:cubicBezTo>
                  <a:close/>
                  <a:moveTo>
                    <a:pt x="88285" y="161222"/>
                  </a:moveTo>
                  <a:cubicBezTo>
                    <a:pt x="95642" y="157797"/>
                    <a:pt x="102365" y="153611"/>
                    <a:pt x="108454" y="148791"/>
                  </a:cubicBezTo>
                  <a:lnTo>
                    <a:pt x="108454" y="92725"/>
                  </a:lnTo>
                  <a:cubicBezTo>
                    <a:pt x="84733" y="92725"/>
                    <a:pt x="66848" y="96403"/>
                    <a:pt x="54798" y="103634"/>
                  </a:cubicBezTo>
                  <a:cubicBezTo>
                    <a:pt x="42747" y="110864"/>
                    <a:pt x="36659" y="120377"/>
                    <a:pt x="36659" y="132174"/>
                  </a:cubicBezTo>
                  <a:cubicBezTo>
                    <a:pt x="36659" y="143971"/>
                    <a:pt x="39576" y="152596"/>
                    <a:pt x="45284" y="158051"/>
                  </a:cubicBezTo>
                  <a:cubicBezTo>
                    <a:pt x="50992" y="163632"/>
                    <a:pt x="58857" y="166423"/>
                    <a:pt x="68624" y="166423"/>
                  </a:cubicBezTo>
                  <a:cubicBezTo>
                    <a:pt x="74459" y="166423"/>
                    <a:pt x="80928" y="164647"/>
                    <a:pt x="88285" y="161222"/>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5" name="Freeform: Shape 1029">
              <a:extLst>
                <a:ext uri="{FF2B5EF4-FFF2-40B4-BE49-F238E27FC236}">
                  <a16:creationId xmlns:a16="http://schemas.microsoft.com/office/drawing/2014/main" id="{A2E96900-B32D-4C99-7A4E-287917D2A410}"/>
                </a:ext>
              </a:extLst>
            </p:cNvPr>
            <p:cNvSpPr/>
            <p:nvPr/>
          </p:nvSpPr>
          <p:spPr>
            <a:xfrm>
              <a:off x="21810464" y="1393200"/>
              <a:ext cx="88031" cy="267011"/>
            </a:xfrm>
            <a:custGeom>
              <a:avLst/>
              <a:gdLst>
                <a:gd name="connsiteX0" fmla="*/ 26511 w 88031"/>
                <a:gd name="connsiteY0" fmla="*/ 23847 h 267011"/>
                <a:gd name="connsiteX1" fmla="*/ 127 w 88031"/>
                <a:gd name="connsiteY1" fmla="*/ 20295 h 267011"/>
                <a:gd name="connsiteX2" fmla="*/ 127 w 88031"/>
                <a:gd name="connsiteY2" fmla="*/ 6342 h 267011"/>
                <a:gd name="connsiteX3" fmla="*/ 52514 w 88031"/>
                <a:gd name="connsiteY3" fmla="*/ 0 h 267011"/>
                <a:gd name="connsiteX4" fmla="*/ 53149 w 88031"/>
                <a:gd name="connsiteY4" fmla="*/ 0 h 267011"/>
                <a:gd name="connsiteX5" fmla="*/ 60379 w 88031"/>
                <a:gd name="connsiteY5" fmla="*/ 4947 h 267011"/>
                <a:gd name="connsiteX6" fmla="*/ 60379 w 88031"/>
                <a:gd name="connsiteY6" fmla="*/ 248365 h 267011"/>
                <a:gd name="connsiteX7" fmla="*/ 88031 w 88031"/>
                <a:gd name="connsiteY7" fmla="*/ 251029 h 267011"/>
                <a:gd name="connsiteX8" fmla="*/ 88031 w 88031"/>
                <a:gd name="connsiteY8" fmla="*/ 267012 h 267011"/>
                <a:gd name="connsiteX9" fmla="*/ 0 w 88031"/>
                <a:gd name="connsiteY9" fmla="*/ 267012 h 267011"/>
                <a:gd name="connsiteX10" fmla="*/ 0 w 88031"/>
                <a:gd name="connsiteY10" fmla="*/ 251029 h 267011"/>
                <a:gd name="connsiteX11" fmla="*/ 26384 w 88031"/>
                <a:gd name="connsiteY11" fmla="*/ 248112 h 267011"/>
                <a:gd name="connsiteX12" fmla="*/ 26384 w 88031"/>
                <a:gd name="connsiteY12" fmla="*/ 23847 h 26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031" h="267011">
                  <a:moveTo>
                    <a:pt x="26511" y="23847"/>
                  </a:moveTo>
                  <a:lnTo>
                    <a:pt x="127" y="20295"/>
                  </a:lnTo>
                  <a:lnTo>
                    <a:pt x="127" y="6342"/>
                  </a:lnTo>
                  <a:lnTo>
                    <a:pt x="52514" y="0"/>
                  </a:lnTo>
                  <a:lnTo>
                    <a:pt x="53149" y="0"/>
                  </a:lnTo>
                  <a:lnTo>
                    <a:pt x="60379" y="4947"/>
                  </a:lnTo>
                  <a:lnTo>
                    <a:pt x="60379" y="248365"/>
                  </a:lnTo>
                  <a:lnTo>
                    <a:pt x="88031" y="251029"/>
                  </a:lnTo>
                  <a:lnTo>
                    <a:pt x="88031" y="267012"/>
                  </a:lnTo>
                  <a:lnTo>
                    <a:pt x="0" y="267012"/>
                  </a:lnTo>
                  <a:lnTo>
                    <a:pt x="0" y="251029"/>
                  </a:lnTo>
                  <a:lnTo>
                    <a:pt x="26384" y="248112"/>
                  </a:lnTo>
                  <a:lnTo>
                    <a:pt x="26384" y="23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6" name="Freeform: Shape 1030">
              <a:extLst>
                <a:ext uri="{FF2B5EF4-FFF2-40B4-BE49-F238E27FC236}">
                  <a16:creationId xmlns:a16="http://schemas.microsoft.com/office/drawing/2014/main" id="{6B5C2FDB-6632-1E73-0859-31D75D9B82D0}"/>
                </a:ext>
              </a:extLst>
            </p:cNvPr>
            <p:cNvSpPr/>
            <p:nvPr/>
          </p:nvSpPr>
          <p:spPr>
            <a:xfrm>
              <a:off x="21997943" y="1393200"/>
              <a:ext cx="177331" cy="270323"/>
            </a:xfrm>
            <a:custGeom>
              <a:avLst/>
              <a:gdLst>
                <a:gd name="connsiteX0" fmla="*/ 35517 w 177331"/>
                <a:gd name="connsiteY0" fmla="*/ 260796 h 270323"/>
                <a:gd name="connsiteX1" fmla="*/ 9640 w 177331"/>
                <a:gd name="connsiteY1" fmla="*/ 230861 h 270323"/>
                <a:gd name="connsiteX2" fmla="*/ 0 w 177331"/>
                <a:gd name="connsiteY2" fmla="*/ 181010 h 270323"/>
                <a:gd name="connsiteX3" fmla="*/ 11416 w 177331"/>
                <a:gd name="connsiteY3" fmla="*/ 130525 h 270323"/>
                <a:gd name="connsiteX4" fmla="*/ 44142 w 177331"/>
                <a:gd name="connsiteY4" fmla="*/ 94501 h 270323"/>
                <a:gd name="connsiteX5" fmla="*/ 94501 w 177331"/>
                <a:gd name="connsiteY5" fmla="*/ 81309 h 270323"/>
                <a:gd name="connsiteX6" fmla="*/ 124817 w 177331"/>
                <a:gd name="connsiteY6" fmla="*/ 84860 h 270323"/>
                <a:gd name="connsiteX7" fmla="*/ 124817 w 177331"/>
                <a:gd name="connsiteY7" fmla="*/ 23974 h 270323"/>
                <a:gd name="connsiteX8" fmla="*/ 91583 w 177331"/>
                <a:gd name="connsiteY8" fmla="*/ 20042 h 270323"/>
                <a:gd name="connsiteX9" fmla="*/ 91583 w 177331"/>
                <a:gd name="connsiteY9" fmla="*/ 6089 h 270323"/>
                <a:gd name="connsiteX10" fmla="*/ 150186 w 177331"/>
                <a:gd name="connsiteY10" fmla="*/ 0 h 270323"/>
                <a:gd name="connsiteX11" fmla="*/ 151201 w 177331"/>
                <a:gd name="connsiteY11" fmla="*/ 0 h 270323"/>
                <a:gd name="connsiteX12" fmla="*/ 158431 w 177331"/>
                <a:gd name="connsiteY12" fmla="*/ 5201 h 270323"/>
                <a:gd name="connsiteX13" fmla="*/ 158431 w 177331"/>
                <a:gd name="connsiteY13" fmla="*/ 250268 h 270323"/>
                <a:gd name="connsiteX14" fmla="*/ 177331 w 177331"/>
                <a:gd name="connsiteY14" fmla="*/ 250268 h 270323"/>
                <a:gd name="connsiteX15" fmla="*/ 177331 w 177331"/>
                <a:gd name="connsiteY15" fmla="*/ 265236 h 270323"/>
                <a:gd name="connsiteX16" fmla="*/ 159192 w 177331"/>
                <a:gd name="connsiteY16" fmla="*/ 268788 h 270323"/>
                <a:gd name="connsiteX17" fmla="*/ 143083 w 177331"/>
                <a:gd name="connsiteY17" fmla="*/ 270056 h 270323"/>
                <a:gd name="connsiteX18" fmla="*/ 131032 w 177331"/>
                <a:gd name="connsiteY18" fmla="*/ 267139 h 270323"/>
                <a:gd name="connsiteX19" fmla="*/ 127481 w 177331"/>
                <a:gd name="connsiteY19" fmla="*/ 254708 h 270323"/>
                <a:gd name="connsiteX20" fmla="*/ 127481 w 177331"/>
                <a:gd name="connsiteY20" fmla="*/ 244306 h 270323"/>
                <a:gd name="connsiteX21" fmla="*/ 103507 w 177331"/>
                <a:gd name="connsiteY21" fmla="*/ 262826 h 270323"/>
                <a:gd name="connsiteX22" fmla="*/ 71414 w 177331"/>
                <a:gd name="connsiteY22" fmla="*/ 270310 h 270323"/>
                <a:gd name="connsiteX23" fmla="*/ 35517 w 177331"/>
                <a:gd name="connsiteY23" fmla="*/ 260796 h 270323"/>
                <a:gd name="connsiteX24" fmla="*/ 108200 w 177331"/>
                <a:gd name="connsiteY24" fmla="*/ 241642 h 270323"/>
                <a:gd name="connsiteX25" fmla="*/ 124817 w 177331"/>
                <a:gd name="connsiteY25" fmla="*/ 228450 h 270323"/>
                <a:gd name="connsiteX26" fmla="*/ 124817 w 177331"/>
                <a:gd name="connsiteY26" fmla="*/ 109215 h 270323"/>
                <a:gd name="connsiteX27" fmla="*/ 112639 w 177331"/>
                <a:gd name="connsiteY27" fmla="*/ 102238 h 270323"/>
                <a:gd name="connsiteX28" fmla="*/ 92217 w 177331"/>
                <a:gd name="connsiteY28" fmla="*/ 99194 h 270323"/>
                <a:gd name="connsiteX29" fmla="*/ 51626 w 177331"/>
                <a:gd name="connsiteY29" fmla="*/ 118601 h 270323"/>
                <a:gd name="connsiteX30" fmla="*/ 36532 w 177331"/>
                <a:gd name="connsiteY30" fmla="*/ 178346 h 270323"/>
                <a:gd name="connsiteX31" fmla="*/ 49851 w 177331"/>
                <a:gd name="connsiteY31" fmla="*/ 230480 h 270323"/>
                <a:gd name="connsiteX32" fmla="*/ 84353 w 177331"/>
                <a:gd name="connsiteY32" fmla="*/ 247477 h 270323"/>
                <a:gd name="connsiteX33" fmla="*/ 108200 w 177331"/>
                <a:gd name="connsiteY33" fmla="*/ 241642 h 270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331" h="270323">
                  <a:moveTo>
                    <a:pt x="35517" y="260796"/>
                  </a:moveTo>
                  <a:cubicBezTo>
                    <a:pt x="24608" y="254327"/>
                    <a:pt x="15983" y="244306"/>
                    <a:pt x="9640" y="230861"/>
                  </a:cubicBezTo>
                  <a:cubicBezTo>
                    <a:pt x="3171" y="217415"/>
                    <a:pt x="0" y="200798"/>
                    <a:pt x="0" y="181010"/>
                  </a:cubicBezTo>
                  <a:cubicBezTo>
                    <a:pt x="0" y="162490"/>
                    <a:pt x="3805" y="145747"/>
                    <a:pt x="11416" y="130525"/>
                  </a:cubicBezTo>
                  <a:cubicBezTo>
                    <a:pt x="19027" y="115303"/>
                    <a:pt x="29936" y="103253"/>
                    <a:pt x="44142" y="94501"/>
                  </a:cubicBezTo>
                  <a:cubicBezTo>
                    <a:pt x="58349" y="85748"/>
                    <a:pt x="75220" y="81309"/>
                    <a:pt x="94501" y="81309"/>
                  </a:cubicBezTo>
                  <a:cubicBezTo>
                    <a:pt x="105536" y="81309"/>
                    <a:pt x="115684" y="82450"/>
                    <a:pt x="124817" y="84860"/>
                  </a:cubicBezTo>
                  <a:lnTo>
                    <a:pt x="124817" y="23974"/>
                  </a:lnTo>
                  <a:lnTo>
                    <a:pt x="91583" y="20042"/>
                  </a:lnTo>
                  <a:lnTo>
                    <a:pt x="91583" y="6089"/>
                  </a:lnTo>
                  <a:lnTo>
                    <a:pt x="150186" y="0"/>
                  </a:lnTo>
                  <a:lnTo>
                    <a:pt x="151201" y="0"/>
                  </a:lnTo>
                  <a:lnTo>
                    <a:pt x="158431" y="5201"/>
                  </a:lnTo>
                  <a:lnTo>
                    <a:pt x="158431" y="250268"/>
                  </a:lnTo>
                  <a:lnTo>
                    <a:pt x="177331" y="250268"/>
                  </a:lnTo>
                  <a:lnTo>
                    <a:pt x="177331" y="265236"/>
                  </a:lnTo>
                  <a:cubicBezTo>
                    <a:pt x="170355" y="266758"/>
                    <a:pt x="164393" y="267900"/>
                    <a:pt x="159192" y="268788"/>
                  </a:cubicBezTo>
                  <a:cubicBezTo>
                    <a:pt x="154118" y="269676"/>
                    <a:pt x="148664" y="270056"/>
                    <a:pt x="143083" y="270056"/>
                  </a:cubicBezTo>
                  <a:cubicBezTo>
                    <a:pt x="137501" y="270056"/>
                    <a:pt x="133442" y="269041"/>
                    <a:pt x="131032" y="267139"/>
                  </a:cubicBezTo>
                  <a:cubicBezTo>
                    <a:pt x="128622" y="265236"/>
                    <a:pt x="127481" y="261050"/>
                    <a:pt x="127481" y="254708"/>
                  </a:cubicBezTo>
                  <a:lnTo>
                    <a:pt x="127481" y="244306"/>
                  </a:lnTo>
                  <a:cubicBezTo>
                    <a:pt x="121392" y="251663"/>
                    <a:pt x="113401" y="257879"/>
                    <a:pt x="103507" y="262826"/>
                  </a:cubicBezTo>
                  <a:cubicBezTo>
                    <a:pt x="93613" y="267773"/>
                    <a:pt x="82957" y="270310"/>
                    <a:pt x="71414" y="270310"/>
                  </a:cubicBezTo>
                  <a:cubicBezTo>
                    <a:pt x="58349" y="270564"/>
                    <a:pt x="46426" y="267265"/>
                    <a:pt x="35517" y="260796"/>
                  </a:cubicBezTo>
                  <a:close/>
                  <a:moveTo>
                    <a:pt x="108200" y="241642"/>
                  </a:moveTo>
                  <a:cubicBezTo>
                    <a:pt x="115557" y="237837"/>
                    <a:pt x="121138" y="233397"/>
                    <a:pt x="124817" y="228450"/>
                  </a:cubicBezTo>
                  <a:lnTo>
                    <a:pt x="124817" y="109215"/>
                  </a:lnTo>
                  <a:cubicBezTo>
                    <a:pt x="123041" y="106551"/>
                    <a:pt x="118982" y="104268"/>
                    <a:pt x="112639" y="102238"/>
                  </a:cubicBezTo>
                  <a:cubicBezTo>
                    <a:pt x="106297" y="100209"/>
                    <a:pt x="99448" y="99194"/>
                    <a:pt x="92217" y="99194"/>
                  </a:cubicBezTo>
                  <a:cubicBezTo>
                    <a:pt x="75220" y="99194"/>
                    <a:pt x="61774" y="105663"/>
                    <a:pt x="51626" y="118601"/>
                  </a:cubicBezTo>
                  <a:cubicBezTo>
                    <a:pt x="41479" y="131540"/>
                    <a:pt x="36532" y="151455"/>
                    <a:pt x="36532" y="178346"/>
                  </a:cubicBezTo>
                  <a:cubicBezTo>
                    <a:pt x="36532" y="201813"/>
                    <a:pt x="40971" y="219191"/>
                    <a:pt x="49851" y="230480"/>
                  </a:cubicBezTo>
                  <a:cubicBezTo>
                    <a:pt x="58730" y="241769"/>
                    <a:pt x="70273" y="247477"/>
                    <a:pt x="84353" y="247477"/>
                  </a:cubicBezTo>
                  <a:cubicBezTo>
                    <a:pt x="92851" y="247351"/>
                    <a:pt x="100843" y="245448"/>
                    <a:pt x="108200" y="241642"/>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7" name="Freeform: Shape 1031">
              <a:extLst>
                <a:ext uri="{FF2B5EF4-FFF2-40B4-BE49-F238E27FC236}">
                  <a16:creationId xmlns:a16="http://schemas.microsoft.com/office/drawing/2014/main" id="{3C7B6264-D8CF-2E76-AFD6-1242ECAC411C}"/>
                </a:ext>
              </a:extLst>
            </p:cNvPr>
            <p:cNvSpPr/>
            <p:nvPr/>
          </p:nvSpPr>
          <p:spPr>
            <a:xfrm>
              <a:off x="22200643" y="1474508"/>
              <a:ext cx="149932" cy="189381"/>
            </a:xfrm>
            <a:custGeom>
              <a:avLst/>
              <a:gdLst>
                <a:gd name="connsiteX0" fmla="*/ 20676 w 149932"/>
                <a:gd name="connsiteY0" fmla="*/ 163505 h 189381"/>
                <a:gd name="connsiteX1" fmla="*/ 0 w 149932"/>
                <a:gd name="connsiteY1" fmla="*/ 94754 h 189381"/>
                <a:gd name="connsiteX2" fmla="*/ 10782 w 149932"/>
                <a:gd name="connsiteY2" fmla="*/ 44904 h 189381"/>
                <a:gd name="connsiteX3" fmla="*/ 40971 w 149932"/>
                <a:gd name="connsiteY3" fmla="*/ 11670 h 189381"/>
                <a:gd name="connsiteX4" fmla="*/ 85114 w 149932"/>
                <a:gd name="connsiteY4" fmla="*/ 0 h 189381"/>
                <a:gd name="connsiteX5" fmla="*/ 132174 w 149932"/>
                <a:gd name="connsiteY5" fmla="*/ 16744 h 189381"/>
                <a:gd name="connsiteX6" fmla="*/ 149933 w 149932"/>
                <a:gd name="connsiteY6" fmla="*/ 64819 h 189381"/>
                <a:gd name="connsiteX7" fmla="*/ 147649 w 149932"/>
                <a:gd name="connsiteY7" fmla="*/ 95135 h 189381"/>
                <a:gd name="connsiteX8" fmla="*/ 35517 w 149932"/>
                <a:gd name="connsiteY8" fmla="*/ 95135 h 189381"/>
                <a:gd name="connsiteX9" fmla="*/ 50485 w 149932"/>
                <a:gd name="connsiteY9" fmla="*/ 147142 h 189381"/>
                <a:gd name="connsiteX10" fmla="*/ 91203 w 149932"/>
                <a:gd name="connsiteY10" fmla="*/ 166803 h 189381"/>
                <a:gd name="connsiteX11" fmla="*/ 118474 w 149932"/>
                <a:gd name="connsiteY11" fmla="*/ 162110 h 189381"/>
                <a:gd name="connsiteX12" fmla="*/ 140419 w 149932"/>
                <a:gd name="connsiteY12" fmla="*/ 150820 h 189381"/>
                <a:gd name="connsiteX13" fmla="*/ 146634 w 149932"/>
                <a:gd name="connsiteY13" fmla="*/ 165154 h 189381"/>
                <a:gd name="connsiteX14" fmla="*/ 118601 w 149932"/>
                <a:gd name="connsiteY14" fmla="*/ 182152 h 189381"/>
                <a:gd name="connsiteX15" fmla="*/ 80801 w 149932"/>
                <a:gd name="connsiteY15" fmla="*/ 189382 h 189381"/>
                <a:gd name="connsiteX16" fmla="*/ 20676 w 149932"/>
                <a:gd name="connsiteY16" fmla="*/ 163505 h 189381"/>
                <a:gd name="connsiteX17" fmla="*/ 114035 w 149932"/>
                <a:gd name="connsiteY17" fmla="*/ 77757 h 189381"/>
                <a:gd name="connsiteX18" fmla="*/ 115050 w 149932"/>
                <a:gd name="connsiteY18" fmla="*/ 63804 h 189381"/>
                <a:gd name="connsiteX19" fmla="*/ 106044 w 149932"/>
                <a:gd name="connsiteY19" fmla="*/ 30443 h 189381"/>
                <a:gd name="connsiteX20" fmla="*/ 78772 w 149932"/>
                <a:gd name="connsiteY20" fmla="*/ 18266 h 189381"/>
                <a:gd name="connsiteX21" fmla="*/ 48582 w 149932"/>
                <a:gd name="connsiteY21" fmla="*/ 31965 h 189381"/>
                <a:gd name="connsiteX22" fmla="*/ 35771 w 149932"/>
                <a:gd name="connsiteY22" fmla="*/ 77884 h 189381"/>
                <a:gd name="connsiteX23" fmla="*/ 114035 w 149932"/>
                <a:gd name="connsiteY23" fmla="*/ 77884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932" h="189381">
                  <a:moveTo>
                    <a:pt x="20676" y="163505"/>
                  </a:moveTo>
                  <a:cubicBezTo>
                    <a:pt x="6850" y="146381"/>
                    <a:pt x="0" y="123422"/>
                    <a:pt x="0" y="94754"/>
                  </a:cubicBezTo>
                  <a:cubicBezTo>
                    <a:pt x="0" y="75854"/>
                    <a:pt x="3552" y="59237"/>
                    <a:pt x="10782" y="44904"/>
                  </a:cubicBezTo>
                  <a:cubicBezTo>
                    <a:pt x="18012" y="30570"/>
                    <a:pt x="28033" y="19534"/>
                    <a:pt x="40971" y="11670"/>
                  </a:cubicBezTo>
                  <a:cubicBezTo>
                    <a:pt x="53910" y="3805"/>
                    <a:pt x="68624" y="0"/>
                    <a:pt x="85114" y="0"/>
                  </a:cubicBezTo>
                  <a:cubicBezTo>
                    <a:pt x="105283" y="0"/>
                    <a:pt x="121012" y="5581"/>
                    <a:pt x="132174" y="16744"/>
                  </a:cubicBezTo>
                  <a:cubicBezTo>
                    <a:pt x="143336" y="27906"/>
                    <a:pt x="149298" y="44016"/>
                    <a:pt x="149933" y="64819"/>
                  </a:cubicBezTo>
                  <a:cubicBezTo>
                    <a:pt x="149933" y="78137"/>
                    <a:pt x="149171" y="88158"/>
                    <a:pt x="147649" y="95135"/>
                  </a:cubicBezTo>
                  <a:lnTo>
                    <a:pt x="35517" y="95135"/>
                  </a:lnTo>
                  <a:cubicBezTo>
                    <a:pt x="35898" y="116699"/>
                    <a:pt x="40971" y="133950"/>
                    <a:pt x="50485" y="147142"/>
                  </a:cubicBezTo>
                  <a:cubicBezTo>
                    <a:pt x="59998" y="160334"/>
                    <a:pt x="73571" y="166803"/>
                    <a:pt x="91203" y="166803"/>
                  </a:cubicBezTo>
                  <a:cubicBezTo>
                    <a:pt x="99828" y="166803"/>
                    <a:pt x="108961" y="165281"/>
                    <a:pt x="118474" y="162110"/>
                  </a:cubicBezTo>
                  <a:cubicBezTo>
                    <a:pt x="127988" y="158939"/>
                    <a:pt x="135218" y="155260"/>
                    <a:pt x="140419" y="150820"/>
                  </a:cubicBezTo>
                  <a:lnTo>
                    <a:pt x="146634" y="165154"/>
                  </a:lnTo>
                  <a:cubicBezTo>
                    <a:pt x="140292" y="171623"/>
                    <a:pt x="131032" y="177331"/>
                    <a:pt x="118601" y="182152"/>
                  </a:cubicBezTo>
                  <a:cubicBezTo>
                    <a:pt x="106170" y="186972"/>
                    <a:pt x="93613" y="189382"/>
                    <a:pt x="80801" y="189382"/>
                  </a:cubicBezTo>
                  <a:cubicBezTo>
                    <a:pt x="54544" y="189255"/>
                    <a:pt x="34502" y="180629"/>
                    <a:pt x="20676" y="163505"/>
                  </a:cubicBezTo>
                  <a:close/>
                  <a:moveTo>
                    <a:pt x="114035" y="77757"/>
                  </a:moveTo>
                  <a:cubicBezTo>
                    <a:pt x="114669" y="73190"/>
                    <a:pt x="115050" y="68497"/>
                    <a:pt x="115050" y="63804"/>
                  </a:cubicBezTo>
                  <a:cubicBezTo>
                    <a:pt x="114796" y="49724"/>
                    <a:pt x="111879" y="38561"/>
                    <a:pt x="106044" y="30443"/>
                  </a:cubicBezTo>
                  <a:cubicBezTo>
                    <a:pt x="100336" y="22325"/>
                    <a:pt x="91203" y="18266"/>
                    <a:pt x="78772" y="18266"/>
                  </a:cubicBezTo>
                  <a:cubicBezTo>
                    <a:pt x="66214" y="18266"/>
                    <a:pt x="56066" y="22832"/>
                    <a:pt x="48582" y="31965"/>
                  </a:cubicBezTo>
                  <a:cubicBezTo>
                    <a:pt x="41098" y="41098"/>
                    <a:pt x="36785" y="56447"/>
                    <a:pt x="35771" y="77884"/>
                  </a:cubicBezTo>
                  <a:lnTo>
                    <a:pt x="114035" y="77884"/>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8" name="Freeform: Shape 1032">
              <a:extLst>
                <a:ext uri="{FF2B5EF4-FFF2-40B4-BE49-F238E27FC236}">
                  <a16:creationId xmlns:a16="http://schemas.microsoft.com/office/drawing/2014/main" id="{F3F4F91C-134A-56A3-AF80-D86625C6CDD9}"/>
                </a:ext>
              </a:extLst>
            </p:cNvPr>
            <p:cNvSpPr/>
            <p:nvPr/>
          </p:nvSpPr>
          <p:spPr>
            <a:xfrm>
              <a:off x="19238400" y="1786804"/>
              <a:ext cx="318891" cy="242276"/>
            </a:xfrm>
            <a:custGeom>
              <a:avLst/>
              <a:gdLst>
                <a:gd name="connsiteX0" fmla="*/ 51500 w 318891"/>
                <a:gd name="connsiteY0" fmla="*/ 20295 h 242276"/>
                <a:gd name="connsiteX1" fmla="*/ 15983 w 318891"/>
                <a:gd name="connsiteY1" fmla="*/ 16363 h 242276"/>
                <a:gd name="connsiteX2" fmla="*/ 15983 w 318891"/>
                <a:gd name="connsiteY2" fmla="*/ 0 h 242276"/>
                <a:gd name="connsiteX3" fmla="*/ 102365 w 318891"/>
                <a:gd name="connsiteY3" fmla="*/ 0 h 242276"/>
                <a:gd name="connsiteX4" fmla="*/ 148283 w 318891"/>
                <a:gd name="connsiteY4" fmla="*/ 146635 h 242276"/>
                <a:gd name="connsiteX5" fmla="*/ 159065 w 318891"/>
                <a:gd name="connsiteY5" fmla="*/ 187986 h 242276"/>
                <a:gd name="connsiteX6" fmla="*/ 168833 w 318891"/>
                <a:gd name="connsiteY6" fmla="*/ 146635 h 242276"/>
                <a:gd name="connsiteX7" fmla="*/ 214497 w 318891"/>
                <a:gd name="connsiteY7" fmla="*/ 0 h 242276"/>
                <a:gd name="connsiteX8" fmla="*/ 300245 w 318891"/>
                <a:gd name="connsiteY8" fmla="*/ 0 h 242276"/>
                <a:gd name="connsiteX9" fmla="*/ 300245 w 318891"/>
                <a:gd name="connsiteY9" fmla="*/ 16363 h 242276"/>
                <a:gd name="connsiteX10" fmla="*/ 264348 w 318891"/>
                <a:gd name="connsiteY10" fmla="*/ 20295 h 242276"/>
                <a:gd name="connsiteX11" fmla="*/ 290478 w 318891"/>
                <a:gd name="connsiteY11" fmla="*/ 222742 h 242276"/>
                <a:gd name="connsiteX12" fmla="*/ 318892 w 318891"/>
                <a:gd name="connsiteY12" fmla="*/ 226294 h 242276"/>
                <a:gd name="connsiteX13" fmla="*/ 318892 w 318891"/>
                <a:gd name="connsiteY13" fmla="*/ 242277 h 242276"/>
                <a:gd name="connsiteX14" fmla="*/ 225026 w 318891"/>
                <a:gd name="connsiteY14" fmla="*/ 242277 h 242276"/>
                <a:gd name="connsiteX15" fmla="*/ 225026 w 318891"/>
                <a:gd name="connsiteY15" fmla="*/ 226294 h 242276"/>
                <a:gd name="connsiteX16" fmla="*/ 254708 w 318891"/>
                <a:gd name="connsiteY16" fmla="*/ 222996 h 242276"/>
                <a:gd name="connsiteX17" fmla="*/ 239993 w 318891"/>
                <a:gd name="connsiteY17" fmla="*/ 76615 h 242276"/>
                <a:gd name="connsiteX18" fmla="*/ 233144 w 318891"/>
                <a:gd name="connsiteY18" fmla="*/ 13699 h 242276"/>
                <a:gd name="connsiteX19" fmla="*/ 219444 w 318891"/>
                <a:gd name="connsiteY19" fmla="*/ 60633 h 242276"/>
                <a:gd name="connsiteX20" fmla="*/ 164900 w 318891"/>
                <a:gd name="connsiteY20" fmla="*/ 231114 h 242276"/>
                <a:gd name="connsiteX21" fmla="*/ 143717 w 318891"/>
                <a:gd name="connsiteY21" fmla="*/ 231114 h 242276"/>
                <a:gd name="connsiteX22" fmla="*/ 90949 w 318891"/>
                <a:gd name="connsiteY22" fmla="*/ 74966 h 242276"/>
                <a:gd name="connsiteX23" fmla="*/ 71668 w 318891"/>
                <a:gd name="connsiteY23" fmla="*/ 13319 h 242276"/>
                <a:gd name="connsiteX24" fmla="*/ 65833 w 318891"/>
                <a:gd name="connsiteY24" fmla="*/ 76488 h 242276"/>
                <a:gd name="connsiteX25" fmla="*/ 52768 w 318891"/>
                <a:gd name="connsiteY25" fmla="*/ 222996 h 242276"/>
                <a:gd name="connsiteX26" fmla="*/ 84987 w 318891"/>
                <a:gd name="connsiteY26" fmla="*/ 226294 h 242276"/>
                <a:gd name="connsiteX27" fmla="*/ 84987 w 318891"/>
                <a:gd name="connsiteY27" fmla="*/ 242277 h 242276"/>
                <a:gd name="connsiteX28" fmla="*/ 0 w 318891"/>
                <a:gd name="connsiteY28" fmla="*/ 242277 h 242276"/>
                <a:gd name="connsiteX29" fmla="*/ 0 w 318891"/>
                <a:gd name="connsiteY29" fmla="*/ 226294 h 242276"/>
                <a:gd name="connsiteX30" fmla="*/ 27653 w 318891"/>
                <a:gd name="connsiteY30" fmla="*/ 222996 h 242276"/>
                <a:gd name="connsiteX31" fmla="*/ 51500 w 318891"/>
                <a:gd name="connsiteY31" fmla="*/ 20295 h 242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8891" h="242276">
                  <a:moveTo>
                    <a:pt x="51500" y="20295"/>
                  </a:moveTo>
                  <a:lnTo>
                    <a:pt x="15983" y="16363"/>
                  </a:lnTo>
                  <a:lnTo>
                    <a:pt x="15983" y="0"/>
                  </a:lnTo>
                  <a:lnTo>
                    <a:pt x="102365" y="0"/>
                  </a:lnTo>
                  <a:lnTo>
                    <a:pt x="148283" y="146635"/>
                  </a:lnTo>
                  <a:lnTo>
                    <a:pt x="159065" y="187986"/>
                  </a:lnTo>
                  <a:lnTo>
                    <a:pt x="168833" y="146635"/>
                  </a:lnTo>
                  <a:lnTo>
                    <a:pt x="214497" y="0"/>
                  </a:lnTo>
                  <a:lnTo>
                    <a:pt x="300245" y="0"/>
                  </a:lnTo>
                  <a:lnTo>
                    <a:pt x="300245" y="16363"/>
                  </a:lnTo>
                  <a:lnTo>
                    <a:pt x="264348" y="20295"/>
                  </a:lnTo>
                  <a:lnTo>
                    <a:pt x="290478" y="222742"/>
                  </a:lnTo>
                  <a:lnTo>
                    <a:pt x="318892" y="226294"/>
                  </a:lnTo>
                  <a:lnTo>
                    <a:pt x="318892" y="242277"/>
                  </a:lnTo>
                  <a:lnTo>
                    <a:pt x="225026" y="242277"/>
                  </a:lnTo>
                  <a:lnTo>
                    <a:pt x="225026" y="226294"/>
                  </a:lnTo>
                  <a:lnTo>
                    <a:pt x="254708" y="222996"/>
                  </a:lnTo>
                  <a:lnTo>
                    <a:pt x="239993" y="76615"/>
                  </a:lnTo>
                  <a:lnTo>
                    <a:pt x="233144" y="13699"/>
                  </a:lnTo>
                  <a:lnTo>
                    <a:pt x="219444" y="60633"/>
                  </a:lnTo>
                  <a:lnTo>
                    <a:pt x="164900" y="231114"/>
                  </a:lnTo>
                  <a:lnTo>
                    <a:pt x="143717" y="231114"/>
                  </a:lnTo>
                  <a:lnTo>
                    <a:pt x="90949" y="74966"/>
                  </a:lnTo>
                  <a:lnTo>
                    <a:pt x="71668" y="13319"/>
                  </a:lnTo>
                  <a:lnTo>
                    <a:pt x="65833" y="76488"/>
                  </a:lnTo>
                  <a:lnTo>
                    <a:pt x="52768" y="222996"/>
                  </a:lnTo>
                  <a:lnTo>
                    <a:pt x="84987" y="226294"/>
                  </a:lnTo>
                  <a:lnTo>
                    <a:pt x="84987" y="242277"/>
                  </a:lnTo>
                  <a:lnTo>
                    <a:pt x="0" y="242277"/>
                  </a:lnTo>
                  <a:lnTo>
                    <a:pt x="0" y="226294"/>
                  </a:lnTo>
                  <a:lnTo>
                    <a:pt x="27653" y="222996"/>
                  </a:lnTo>
                  <a:lnTo>
                    <a:pt x="51500" y="20295"/>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9" name="Freeform: Shape 1033">
              <a:extLst>
                <a:ext uri="{FF2B5EF4-FFF2-40B4-BE49-F238E27FC236}">
                  <a16:creationId xmlns:a16="http://schemas.microsoft.com/office/drawing/2014/main" id="{8538BC30-97AF-7912-01AF-233648A1811F}"/>
                </a:ext>
              </a:extLst>
            </p:cNvPr>
            <p:cNvSpPr/>
            <p:nvPr/>
          </p:nvSpPr>
          <p:spPr>
            <a:xfrm>
              <a:off x="19573781" y="1843251"/>
              <a:ext cx="168452" cy="189381"/>
            </a:xfrm>
            <a:custGeom>
              <a:avLst/>
              <a:gdLst>
                <a:gd name="connsiteX0" fmla="*/ 12050 w 168452"/>
                <a:gd name="connsiteY0" fmla="*/ 44016 h 189381"/>
                <a:gd name="connsiteX1" fmla="*/ 43762 w 168452"/>
                <a:gd name="connsiteY1" fmla="*/ 11289 h 189381"/>
                <a:gd name="connsiteX2" fmla="*/ 86002 w 168452"/>
                <a:gd name="connsiteY2" fmla="*/ 0 h 189381"/>
                <a:gd name="connsiteX3" fmla="*/ 147776 w 168452"/>
                <a:gd name="connsiteY3" fmla="*/ 26130 h 189381"/>
                <a:gd name="connsiteX4" fmla="*/ 168452 w 168452"/>
                <a:gd name="connsiteY4" fmla="*/ 94627 h 189381"/>
                <a:gd name="connsiteX5" fmla="*/ 156402 w 168452"/>
                <a:gd name="connsiteY5" fmla="*/ 145747 h 189381"/>
                <a:gd name="connsiteX6" fmla="*/ 124690 w 168452"/>
                <a:gd name="connsiteY6" fmla="*/ 178346 h 189381"/>
                <a:gd name="connsiteX7" fmla="*/ 82450 w 168452"/>
                <a:gd name="connsiteY7" fmla="*/ 189382 h 189381"/>
                <a:gd name="connsiteX8" fmla="*/ 20676 w 168452"/>
                <a:gd name="connsiteY8" fmla="*/ 163251 h 189381"/>
                <a:gd name="connsiteX9" fmla="*/ 0 w 168452"/>
                <a:gd name="connsiteY9" fmla="*/ 94754 h 189381"/>
                <a:gd name="connsiteX10" fmla="*/ 12050 w 168452"/>
                <a:gd name="connsiteY10" fmla="*/ 44016 h 189381"/>
                <a:gd name="connsiteX11" fmla="*/ 118982 w 168452"/>
                <a:gd name="connsiteY11" fmla="*/ 152216 h 189381"/>
                <a:gd name="connsiteX12" fmla="*/ 131032 w 168452"/>
                <a:gd name="connsiteY12" fmla="*/ 97164 h 189381"/>
                <a:gd name="connsiteX13" fmla="*/ 119997 w 168452"/>
                <a:gd name="connsiteY13" fmla="*/ 39830 h 189381"/>
                <a:gd name="connsiteX14" fmla="*/ 84480 w 168452"/>
                <a:gd name="connsiteY14" fmla="*/ 18646 h 189381"/>
                <a:gd name="connsiteX15" fmla="*/ 49724 w 168452"/>
                <a:gd name="connsiteY15" fmla="*/ 37166 h 189381"/>
                <a:gd name="connsiteX16" fmla="*/ 37547 w 168452"/>
                <a:gd name="connsiteY16" fmla="*/ 92217 h 189381"/>
                <a:gd name="connsiteX17" fmla="*/ 48963 w 168452"/>
                <a:gd name="connsiteY17" fmla="*/ 149552 h 189381"/>
                <a:gd name="connsiteX18" fmla="*/ 84480 w 168452"/>
                <a:gd name="connsiteY18" fmla="*/ 170735 h 189381"/>
                <a:gd name="connsiteX19" fmla="*/ 118982 w 168452"/>
                <a:gd name="connsiteY19" fmla="*/ 152216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2" h="189381">
                  <a:moveTo>
                    <a:pt x="12050" y="44016"/>
                  </a:moveTo>
                  <a:cubicBezTo>
                    <a:pt x="20042" y="29682"/>
                    <a:pt x="30697" y="18773"/>
                    <a:pt x="43762" y="11289"/>
                  </a:cubicBezTo>
                  <a:cubicBezTo>
                    <a:pt x="56827" y="3805"/>
                    <a:pt x="71034" y="0"/>
                    <a:pt x="86002" y="0"/>
                  </a:cubicBezTo>
                  <a:cubicBezTo>
                    <a:pt x="113401" y="0"/>
                    <a:pt x="133950" y="8752"/>
                    <a:pt x="147776" y="26130"/>
                  </a:cubicBezTo>
                  <a:cubicBezTo>
                    <a:pt x="161602" y="43508"/>
                    <a:pt x="168452" y="66341"/>
                    <a:pt x="168452" y="94627"/>
                  </a:cubicBezTo>
                  <a:cubicBezTo>
                    <a:pt x="168452" y="114416"/>
                    <a:pt x="164393" y="131413"/>
                    <a:pt x="156402" y="145747"/>
                  </a:cubicBezTo>
                  <a:cubicBezTo>
                    <a:pt x="148410" y="160080"/>
                    <a:pt x="137755" y="170989"/>
                    <a:pt x="124690" y="178346"/>
                  </a:cubicBezTo>
                  <a:cubicBezTo>
                    <a:pt x="111498" y="185703"/>
                    <a:pt x="97418" y="189382"/>
                    <a:pt x="82450" y="189382"/>
                  </a:cubicBezTo>
                  <a:cubicBezTo>
                    <a:pt x="55051" y="189382"/>
                    <a:pt x="34502" y="180629"/>
                    <a:pt x="20676" y="163251"/>
                  </a:cubicBezTo>
                  <a:cubicBezTo>
                    <a:pt x="6850" y="145873"/>
                    <a:pt x="0" y="123041"/>
                    <a:pt x="0" y="94754"/>
                  </a:cubicBezTo>
                  <a:cubicBezTo>
                    <a:pt x="0" y="75220"/>
                    <a:pt x="4059" y="58349"/>
                    <a:pt x="12050" y="44016"/>
                  </a:cubicBezTo>
                  <a:close/>
                  <a:moveTo>
                    <a:pt x="118982" y="152216"/>
                  </a:moveTo>
                  <a:cubicBezTo>
                    <a:pt x="126973" y="139785"/>
                    <a:pt x="131032" y="121519"/>
                    <a:pt x="131032" y="97164"/>
                  </a:cubicBezTo>
                  <a:cubicBezTo>
                    <a:pt x="131032" y="73064"/>
                    <a:pt x="127354" y="53910"/>
                    <a:pt x="119997" y="39830"/>
                  </a:cubicBezTo>
                  <a:cubicBezTo>
                    <a:pt x="112640" y="25750"/>
                    <a:pt x="100716" y="18646"/>
                    <a:pt x="84480" y="18646"/>
                  </a:cubicBezTo>
                  <a:cubicBezTo>
                    <a:pt x="69512" y="18646"/>
                    <a:pt x="57969" y="24862"/>
                    <a:pt x="49724" y="37166"/>
                  </a:cubicBezTo>
                  <a:cubicBezTo>
                    <a:pt x="41606" y="49597"/>
                    <a:pt x="37547" y="67863"/>
                    <a:pt x="37547" y="92217"/>
                  </a:cubicBezTo>
                  <a:cubicBezTo>
                    <a:pt x="37547" y="116318"/>
                    <a:pt x="41352" y="135472"/>
                    <a:pt x="48963" y="149552"/>
                  </a:cubicBezTo>
                  <a:cubicBezTo>
                    <a:pt x="56573" y="163632"/>
                    <a:pt x="68370" y="170735"/>
                    <a:pt x="84480" y="170735"/>
                  </a:cubicBezTo>
                  <a:cubicBezTo>
                    <a:pt x="99448" y="170735"/>
                    <a:pt x="110864" y="164520"/>
                    <a:pt x="118982"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0" name="Freeform: Shape 1034">
              <a:extLst>
                <a:ext uri="{FF2B5EF4-FFF2-40B4-BE49-F238E27FC236}">
                  <a16:creationId xmlns:a16="http://schemas.microsoft.com/office/drawing/2014/main" id="{D9291A71-BE0C-7FA6-4A80-509A99196686}"/>
                </a:ext>
              </a:extLst>
            </p:cNvPr>
            <p:cNvSpPr/>
            <p:nvPr/>
          </p:nvSpPr>
          <p:spPr>
            <a:xfrm>
              <a:off x="19767983" y="1843885"/>
              <a:ext cx="196865" cy="185068"/>
            </a:xfrm>
            <a:custGeom>
              <a:avLst/>
              <a:gdLst>
                <a:gd name="connsiteX0" fmla="*/ 23467 w 196865"/>
                <a:gd name="connsiteY0" fmla="*/ 29302 h 185068"/>
                <a:gd name="connsiteX1" fmla="*/ 0 w 196865"/>
                <a:gd name="connsiteY1" fmla="*/ 23467 h 185068"/>
                <a:gd name="connsiteX2" fmla="*/ 0 w 196865"/>
                <a:gd name="connsiteY2" fmla="*/ 5835 h 185068"/>
                <a:gd name="connsiteX3" fmla="*/ 46553 w 196865"/>
                <a:gd name="connsiteY3" fmla="*/ 0 h 185068"/>
                <a:gd name="connsiteX4" fmla="*/ 47567 w 196865"/>
                <a:gd name="connsiteY4" fmla="*/ 0 h 185068"/>
                <a:gd name="connsiteX5" fmla="*/ 54417 w 196865"/>
                <a:gd name="connsiteY5" fmla="*/ 5835 h 185068"/>
                <a:gd name="connsiteX6" fmla="*/ 54417 w 196865"/>
                <a:gd name="connsiteY6" fmla="*/ 19534 h 185068"/>
                <a:gd name="connsiteX7" fmla="*/ 54037 w 196865"/>
                <a:gd name="connsiteY7" fmla="*/ 27399 h 185068"/>
                <a:gd name="connsiteX8" fmla="*/ 84987 w 196865"/>
                <a:gd name="connsiteY8" fmla="*/ 8499 h 185068"/>
                <a:gd name="connsiteX9" fmla="*/ 121773 w 196865"/>
                <a:gd name="connsiteY9" fmla="*/ 0 h 185068"/>
                <a:gd name="connsiteX10" fmla="*/ 153611 w 196865"/>
                <a:gd name="connsiteY10" fmla="*/ 7865 h 185068"/>
                <a:gd name="connsiteX11" fmla="*/ 169467 w 196865"/>
                <a:gd name="connsiteY11" fmla="*/ 31838 h 185068"/>
                <a:gd name="connsiteX12" fmla="*/ 174033 w 196865"/>
                <a:gd name="connsiteY12" fmla="*/ 75347 h 185068"/>
                <a:gd name="connsiteX13" fmla="*/ 174033 w 196865"/>
                <a:gd name="connsiteY13" fmla="*/ 166549 h 185068"/>
                <a:gd name="connsiteX14" fmla="*/ 196866 w 196865"/>
                <a:gd name="connsiteY14" fmla="*/ 168833 h 185068"/>
                <a:gd name="connsiteX15" fmla="*/ 196866 w 196865"/>
                <a:gd name="connsiteY15" fmla="*/ 185069 h 185068"/>
                <a:gd name="connsiteX16" fmla="*/ 119616 w 196865"/>
                <a:gd name="connsiteY16" fmla="*/ 185069 h 185068"/>
                <a:gd name="connsiteX17" fmla="*/ 119616 w 196865"/>
                <a:gd name="connsiteY17" fmla="*/ 169086 h 185068"/>
                <a:gd name="connsiteX18" fmla="*/ 139785 w 196865"/>
                <a:gd name="connsiteY18" fmla="*/ 166423 h 185068"/>
                <a:gd name="connsiteX19" fmla="*/ 139785 w 196865"/>
                <a:gd name="connsiteY19" fmla="*/ 74839 h 185068"/>
                <a:gd name="connsiteX20" fmla="*/ 137121 w 196865"/>
                <a:gd name="connsiteY20" fmla="*/ 44650 h 185068"/>
                <a:gd name="connsiteX21" fmla="*/ 127354 w 196865"/>
                <a:gd name="connsiteY21" fmla="*/ 28414 h 185068"/>
                <a:gd name="connsiteX22" fmla="*/ 106551 w 196865"/>
                <a:gd name="connsiteY22" fmla="*/ 23086 h 185068"/>
                <a:gd name="connsiteX23" fmla="*/ 81435 w 196865"/>
                <a:gd name="connsiteY23" fmla="*/ 28921 h 185068"/>
                <a:gd name="connsiteX24" fmla="*/ 57588 w 196865"/>
                <a:gd name="connsiteY24" fmla="*/ 42620 h 185068"/>
                <a:gd name="connsiteX25" fmla="*/ 57588 w 196865"/>
                <a:gd name="connsiteY25" fmla="*/ 166169 h 185068"/>
                <a:gd name="connsiteX26" fmla="*/ 79786 w 196865"/>
                <a:gd name="connsiteY26" fmla="*/ 169086 h 185068"/>
                <a:gd name="connsiteX27" fmla="*/ 79786 w 196865"/>
                <a:gd name="connsiteY27" fmla="*/ 185069 h 185068"/>
                <a:gd name="connsiteX28" fmla="*/ 2917 w 196865"/>
                <a:gd name="connsiteY28" fmla="*/ 185069 h 185068"/>
                <a:gd name="connsiteX29" fmla="*/ 2917 w 196865"/>
                <a:gd name="connsiteY29" fmla="*/ 169086 h 185068"/>
                <a:gd name="connsiteX30" fmla="*/ 23467 w 196865"/>
                <a:gd name="connsiteY30" fmla="*/ 166169 h 185068"/>
                <a:gd name="connsiteX31" fmla="*/ 23467 w 196865"/>
                <a:gd name="connsiteY31" fmla="*/ 29302 h 185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865" h="185068">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611" y="7865"/>
                  </a:cubicBezTo>
                  <a:cubicBezTo>
                    <a:pt x="161095" y="13065"/>
                    <a:pt x="166422" y="21057"/>
                    <a:pt x="169467" y="31838"/>
                  </a:cubicBezTo>
                  <a:cubicBezTo>
                    <a:pt x="172511" y="42620"/>
                    <a:pt x="174033" y="57081"/>
                    <a:pt x="174033" y="75347"/>
                  </a:cubicBezTo>
                  <a:lnTo>
                    <a:pt x="174033" y="166549"/>
                  </a:lnTo>
                  <a:lnTo>
                    <a:pt x="196866" y="168833"/>
                  </a:lnTo>
                  <a:lnTo>
                    <a:pt x="196866" y="185069"/>
                  </a:lnTo>
                  <a:lnTo>
                    <a:pt x="119616" y="185069"/>
                  </a:lnTo>
                  <a:lnTo>
                    <a:pt x="119616" y="169086"/>
                  </a:lnTo>
                  <a:lnTo>
                    <a:pt x="139785" y="166423"/>
                  </a:lnTo>
                  <a:lnTo>
                    <a:pt x="139785" y="74839"/>
                  </a:lnTo>
                  <a:cubicBezTo>
                    <a:pt x="139785" y="62028"/>
                    <a:pt x="138897" y="52007"/>
                    <a:pt x="137121" y="44650"/>
                  </a:cubicBezTo>
                  <a:cubicBezTo>
                    <a:pt x="135345" y="37420"/>
                    <a:pt x="132174" y="31965"/>
                    <a:pt x="127354" y="28414"/>
                  </a:cubicBezTo>
                  <a:cubicBezTo>
                    <a:pt x="122534" y="24862"/>
                    <a:pt x="115557" y="23086"/>
                    <a:pt x="106551" y="23086"/>
                  </a:cubicBezTo>
                  <a:cubicBezTo>
                    <a:pt x="98686" y="23086"/>
                    <a:pt x="90315" y="24989"/>
                    <a:pt x="81435" y="28921"/>
                  </a:cubicBezTo>
                  <a:cubicBezTo>
                    <a:pt x="72556" y="32853"/>
                    <a:pt x="64565" y="37420"/>
                    <a:pt x="57588" y="42620"/>
                  </a:cubicBezTo>
                  <a:lnTo>
                    <a:pt x="57588" y="166169"/>
                  </a:lnTo>
                  <a:lnTo>
                    <a:pt x="79786" y="169086"/>
                  </a:lnTo>
                  <a:lnTo>
                    <a:pt x="79786" y="185069"/>
                  </a:lnTo>
                  <a:lnTo>
                    <a:pt x="2917" y="185069"/>
                  </a:lnTo>
                  <a:lnTo>
                    <a:pt x="2917" y="169086"/>
                  </a:lnTo>
                  <a:lnTo>
                    <a:pt x="23467" y="166169"/>
                  </a:lnTo>
                  <a:lnTo>
                    <a:pt x="23467"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1" name="Freeform: Shape 1035">
              <a:extLst>
                <a:ext uri="{FF2B5EF4-FFF2-40B4-BE49-F238E27FC236}">
                  <a16:creationId xmlns:a16="http://schemas.microsoft.com/office/drawing/2014/main" id="{1E01B677-7386-AF25-0F64-86C24A8CEB84}"/>
                </a:ext>
              </a:extLst>
            </p:cNvPr>
            <p:cNvSpPr/>
            <p:nvPr/>
          </p:nvSpPr>
          <p:spPr>
            <a:xfrm>
              <a:off x="19987301" y="177056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847 w 86382"/>
                <a:gd name="connsiteY13" fmla="*/ 39069 h 258513"/>
                <a:gd name="connsiteX14" fmla="*/ 18646 w 86382"/>
                <a:gd name="connsiteY14" fmla="*/ 24101 h 258513"/>
                <a:gd name="connsiteX15" fmla="*/ 24989 w 86382"/>
                <a:gd name="connsiteY15" fmla="*/ 6850 h 258513"/>
                <a:gd name="connsiteX16" fmla="*/ 42367 w 86382"/>
                <a:gd name="connsiteY16" fmla="*/ 0 h 258513"/>
                <a:gd name="connsiteX17" fmla="*/ 58730 w 86382"/>
                <a:gd name="connsiteY17" fmla="*/ 5835 h 258513"/>
                <a:gd name="connsiteX18" fmla="*/ 63931 w 86382"/>
                <a:gd name="connsiteY18" fmla="*/ 20803 h 258513"/>
                <a:gd name="connsiteX19" fmla="*/ 57588 w 86382"/>
                <a:gd name="connsiteY19" fmla="*/ 38434 h 258513"/>
                <a:gd name="connsiteX20" fmla="*/ 39830 w 86382"/>
                <a:gd name="connsiteY20" fmla="*/ 44904 h 258513"/>
                <a:gd name="connsiteX21" fmla="*/ 39449 w 86382"/>
                <a:gd name="connsiteY21" fmla="*/ 44904 h 258513"/>
                <a:gd name="connsiteX22" fmla="*/ 23847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847" y="39069"/>
                  </a:moveTo>
                  <a:cubicBezTo>
                    <a:pt x="20422" y="35136"/>
                    <a:pt x="18646" y="30189"/>
                    <a:pt x="18646" y="24101"/>
                  </a:cubicBezTo>
                  <a:cubicBezTo>
                    <a:pt x="18646" y="17124"/>
                    <a:pt x="20803" y="11416"/>
                    <a:pt x="24989" y="6850"/>
                  </a:cubicBezTo>
                  <a:cubicBezTo>
                    <a:pt x="29175" y="2283"/>
                    <a:pt x="35010" y="0"/>
                    <a:pt x="42367" y="0"/>
                  </a:cubicBezTo>
                  <a:cubicBezTo>
                    <a:pt x="49724" y="0"/>
                    <a:pt x="55178" y="1903"/>
                    <a:pt x="58730" y="5835"/>
                  </a:cubicBezTo>
                  <a:cubicBezTo>
                    <a:pt x="62155" y="9767"/>
                    <a:pt x="63931" y="14714"/>
                    <a:pt x="63931" y="20803"/>
                  </a:cubicBezTo>
                  <a:cubicBezTo>
                    <a:pt x="63931" y="28160"/>
                    <a:pt x="61774" y="33995"/>
                    <a:pt x="57588" y="38434"/>
                  </a:cubicBezTo>
                  <a:cubicBezTo>
                    <a:pt x="53402" y="42747"/>
                    <a:pt x="47441" y="44904"/>
                    <a:pt x="39830" y="44904"/>
                  </a:cubicBezTo>
                  <a:lnTo>
                    <a:pt x="39449" y="44904"/>
                  </a:lnTo>
                  <a:cubicBezTo>
                    <a:pt x="32473" y="44904"/>
                    <a:pt x="27272" y="43001"/>
                    <a:pt x="23847"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2" name="Freeform: Shape 1036">
              <a:extLst>
                <a:ext uri="{FF2B5EF4-FFF2-40B4-BE49-F238E27FC236}">
                  <a16:creationId xmlns:a16="http://schemas.microsoft.com/office/drawing/2014/main" id="{61A13B02-772F-53FF-AACC-CC441E1EBBBE}"/>
                </a:ext>
              </a:extLst>
            </p:cNvPr>
            <p:cNvSpPr/>
            <p:nvPr/>
          </p:nvSpPr>
          <p:spPr>
            <a:xfrm>
              <a:off x="20092329" y="1801138"/>
              <a:ext cx="117459" cy="231241"/>
            </a:xfrm>
            <a:custGeom>
              <a:avLst/>
              <a:gdLst>
                <a:gd name="connsiteX0" fmla="*/ 32600 w 117459"/>
                <a:gd name="connsiteY0" fmla="*/ 222616 h 231241"/>
                <a:gd name="connsiteX1" fmla="*/ 23467 w 117459"/>
                <a:gd name="connsiteY1" fmla="*/ 193568 h 231241"/>
                <a:gd name="connsiteX2" fmla="*/ 23467 w 117459"/>
                <a:gd name="connsiteY2" fmla="*/ 68370 h 231241"/>
                <a:gd name="connsiteX3" fmla="*/ 0 w 117459"/>
                <a:gd name="connsiteY3" fmla="*/ 68370 h 231241"/>
                <a:gd name="connsiteX4" fmla="*/ 0 w 117459"/>
                <a:gd name="connsiteY4" fmla="*/ 53783 h 231241"/>
                <a:gd name="connsiteX5" fmla="*/ 9133 w 117459"/>
                <a:gd name="connsiteY5" fmla="*/ 51500 h 231241"/>
                <a:gd name="connsiteX6" fmla="*/ 19281 w 117459"/>
                <a:gd name="connsiteY6" fmla="*/ 47948 h 231241"/>
                <a:gd name="connsiteX7" fmla="*/ 27399 w 117459"/>
                <a:gd name="connsiteY7" fmla="*/ 36278 h 231241"/>
                <a:gd name="connsiteX8" fmla="*/ 33614 w 117459"/>
                <a:gd name="connsiteY8" fmla="*/ 16363 h 231241"/>
                <a:gd name="connsiteX9" fmla="*/ 37800 w 117459"/>
                <a:gd name="connsiteY9" fmla="*/ 0 h 231241"/>
                <a:gd name="connsiteX10" fmla="*/ 57081 w 117459"/>
                <a:gd name="connsiteY10" fmla="*/ 0 h 231241"/>
                <a:gd name="connsiteX11" fmla="*/ 57715 w 117459"/>
                <a:gd name="connsiteY11" fmla="*/ 46933 h 231241"/>
                <a:gd name="connsiteX12" fmla="*/ 112132 w 117459"/>
                <a:gd name="connsiteY12" fmla="*/ 46933 h 231241"/>
                <a:gd name="connsiteX13" fmla="*/ 112132 w 117459"/>
                <a:gd name="connsiteY13" fmla="*/ 68497 h 231241"/>
                <a:gd name="connsiteX14" fmla="*/ 57715 w 117459"/>
                <a:gd name="connsiteY14" fmla="*/ 68497 h 231241"/>
                <a:gd name="connsiteX15" fmla="*/ 57715 w 117459"/>
                <a:gd name="connsiteY15" fmla="*/ 168579 h 231241"/>
                <a:gd name="connsiteX16" fmla="*/ 58857 w 117459"/>
                <a:gd name="connsiteY16" fmla="*/ 194709 h 231241"/>
                <a:gd name="connsiteX17" fmla="*/ 63804 w 117459"/>
                <a:gd name="connsiteY17" fmla="*/ 204476 h 231241"/>
                <a:gd name="connsiteX18" fmla="*/ 76615 w 117459"/>
                <a:gd name="connsiteY18" fmla="*/ 206760 h 231241"/>
                <a:gd name="connsiteX19" fmla="*/ 96023 w 117459"/>
                <a:gd name="connsiteY19" fmla="*/ 204476 h 231241"/>
                <a:gd name="connsiteX20" fmla="*/ 112513 w 117459"/>
                <a:gd name="connsiteY20" fmla="*/ 199529 h 231241"/>
                <a:gd name="connsiteX21" fmla="*/ 117460 w 117459"/>
                <a:gd name="connsiteY21" fmla="*/ 214244 h 231241"/>
                <a:gd name="connsiteX22" fmla="*/ 92217 w 117459"/>
                <a:gd name="connsiteY22" fmla="*/ 225660 h 231241"/>
                <a:gd name="connsiteX23" fmla="*/ 60379 w 117459"/>
                <a:gd name="connsiteY23" fmla="*/ 231241 h 231241"/>
                <a:gd name="connsiteX24" fmla="*/ 32600 w 117459"/>
                <a:gd name="connsiteY24" fmla="*/ 222616 h 23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459" h="231241">
                  <a:moveTo>
                    <a:pt x="32600" y="222616"/>
                  </a:moveTo>
                  <a:cubicBezTo>
                    <a:pt x="26511" y="216907"/>
                    <a:pt x="23467" y="207267"/>
                    <a:pt x="23467" y="193568"/>
                  </a:cubicBezTo>
                  <a:lnTo>
                    <a:pt x="23467" y="68370"/>
                  </a:lnTo>
                  <a:lnTo>
                    <a:pt x="0" y="68370"/>
                  </a:lnTo>
                  <a:lnTo>
                    <a:pt x="0" y="53783"/>
                  </a:lnTo>
                  <a:cubicBezTo>
                    <a:pt x="1015" y="53529"/>
                    <a:pt x="4186" y="52768"/>
                    <a:pt x="9133" y="51500"/>
                  </a:cubicBezTo>
                  <a:cubicBezTo>
                    <a:pt x="14080" y="50231"/>
                    <a:pt x="17505" y="48963"/>
                    <a:pt x="19281" y="47948"/>
                  </a:cubicBezTo>
                  <a:cubicBezTo>
                    <a:pt x="22706" y="46045"/>
                    <a:pt x="25496" y="42113"/>
                    <a:pt x="27399" y="36278"/>
                  </a:cubicBezTo>
                  <a:cubicBezTo>
                    <a:pt x="29175" y="32092"/>
                    <a:pt x="31204" y="25496"/>
                    <a:pt x="33614" y="16363"/>
                  </a:cubicBezTo>
                  <a:cubicBezTo>
                    <a:pt x="36024" y="7230"/>
                    <a:pt x="37420" y="1776"/>
                    <a:pt x="37800" y="0"/>
                  </a:cubicBezTo>
                  <a:lnTo>
                    <a:pt x="57081" y="0"/>
                  </a:lnTo>
                  <a:lnTo>
                    <a:pt x="57715" y="46933"/>
                  </a:lnTo>
                  <a:lnTo>
                    <a:pt x="112132" y="46933"/>
                  </a:lnTo>
                  <a:lnTo>
                    <a:pt x="112132" y="68497"/>
                  </a:lnTo>
                  <a:lnTo>
                    <a:pt x="57715" y="68497"/>
                  </a:lnTo>
                  <a:lnTo>
                    <a:pt x="57715" y="168579"/>
                  </a:lnTo>
                  <a:cubicBezTo>
                    <a:pt x="57715" y="181010"/>
                    <a:pt x="58096" y="189635"/>
                    <a:pt x="58857" y="194709"/>
                  </a:cubicBezTo>
                  <a:cubicBezTo>
                    <a:pt x="59618" y="199656"/>
                    <a:pt x="61267" y="202954"/>
                    <a:pt x="63804" y="204476"/>
                  </a:cubicBezTo>
                  <a:cubicBezTo>
                    <a:pt x="66341" y="205999"/>
                    <a:pt x="70653" y="206760"/>
                    <a:pt x="76615" y="206760"/>
                  </a:cubicBezTo>
                  <a:cubicBezTo>
                    <a:pt x="82450" y="206760"/>
                    <a:pt x="88919" y="205999"/>
                    <a:pt x="96023" y="204476"/>
                  </a:cubicBezTo>
                  <a:cubicBezTo>
                    <a:pt x="103126" y="202954"/>
                    <a:pt x="108580" y="201305"/>
                    <a:pt x="112513" y="199529"/>
                  </a:cubicBezTo>
                  <a:lnTo>
                    <a:pt x="117460" y="214244"/>
                  </a:lnTo>
                  <a:cubicBezTo>
                    <a:pt x="112259" y="218176"/>
                    <a:pt x="103760" y="221981"/>
                    <a:pt x="92217" y="225660"/>
                  </a:cubicBezTo>
                  <a:cubicBezTo>
                    <a:pt x="80547" y="229338"/>
                    <a:pt x="70019" y="231241"/>
                    <a:pt x="60379" y="231241"/>
                  </a:cubicBezTo>
                  <a:cubicBezTo>
                    <a:pt x="47821" y="231114"/>
                    <a:pt x="38688" y="228324"/>
                    <a:pt x="32600" y="2226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3" name="Freeform: Shape 1037">
              <a:extLst>
                <a:ext uri="{FF2B5EF4-FFF2-40B4-BE49-F238E27FC236}">
                  <a16:creationId xmlns:a16="http://schemas.microsoft.com/office/drawing/2014/main" id="{206EBB56-099F-2ED0-978A-361CDD6E1FD1}"/>
                </a:ext>
              </a:extLst>
            </p:cNvPr>
            <p:cNvSpPr/>
            <p:nvPr/>
          </p:nvSpPr>
          <p:spPr>
            <a:xfrm>
              <a:off x="20229574" y="1843251"/>
              <a:ext cx="168454" cy="189381"/>
            </a:xfrm>
            <a:custGeom>
              <a:avLst/>
              <a:gdLst>
                <a:gd name="connsiteX0" fmla="*/ 11926 w 168454"/>
                <a:gd name="connsiteY0" fmla="*/ 44016 h 189381"/>
                <a:gd name="connsiteX1" fmla="*/ 43765 w 168454"/>
                <a:gd name="connsiteY1" fmla="*/ 11289 h 189381"/>
                <a:gd name="connsiteX2" fmla="*/ 86005 w 168454"/>
                <a:gd name="connsiteY2" fmla="*/ 0 h 189381"/>
                <a:gd name="connsiteX3" fmla="*/ 147779 w 168454"/>
                <a:gd name="connsiteY3" fmla="*/ 26130 h 189381"/>
                <a:gd name="connsiteX4" fmla="*/ 168455 w 168454"/>
                <a:gd name="connsiteY4" fmla="*/ 94627 h 189381"/>
                <a:gd name="connsiteX5" fmla="*/ 156405 w 168454"/>
                <a:gd name="connsiteY5" fmla="*/ 145747 h 189381"/>
                <a:gd name="connsiteX6" fmla="*/ 124693 w 168454"/>
                <a:gd name="connsiteY6" fmla="*/ 178346 h 189381"/>
                <a:gd name="connsiteX7" fmla="*/ 82453 w 168454"/>
                <a:gd name="connsiteY7" fmla="*/ 189382 h 189381"/>
                <a:gd name="connsiteX8" fmla="*/ 20679 w 168454"/>
                <a:gd name="connsiteY8" fmla="*/ 163251 h 189381"/>
                <a:gd name="connsiteX9" fmla="*/ 3 w 168454"/>
                <a:gd name="connsiteY9" fmla="*/ 94754 h 189381"/>
                <a:gd name="connsiteX10" fmla="*/ 11926 w 168454"/>
                <a:gd name="connsiteY10" fmla="*/ 44016 h 189381"/>
                <a:gd name="connsiteX11" fmla="*/ 118858 w 168454"/>
                <a:gd name="connsiteY11" fmla="*/ 152216 h 189381"/>
                <a:gd name="connsiteX12" fmla="*/ 130908 w 168454"/>
                <a:gd name="connsiteY12" fmla="*/ 97164 h 189381"/>
                <a:gd name="connsiteX13" fmla="*/ 119873 w 168454"/>
                <a:gd name="connsiteY13" fmla="*/ 39830 h 189381"/>
                <a:gd name="connsiteX14" fmla="*/ 84356 w 168454"/>
                <a:gd name="connsiteY14" fmla="*/ 18646 h 189381"/>
                <a:gd name="connsiteX15" fmla="*/ 49600 w 168454"/>
                <a:gd name="connsiteY15" fmla="*/ 37166 h 189381"/>
                <a:gd name="connsiteX16" fmla="*/ 37423 w 168454"/>
                <a:gd name="connsiteY16" fmla="*/ 92217 h 189381"/>
                <a:gd name="connsiteX17" fmla="*/ 48839 w 168454"/>
                <a:gd name="connsiteY17" fmla="*/ 149552 h 189381"/>
                <a:gd name="connsiteX18" fmla="*/ 84356 w 168454"/>
                <a:gd name="connsiteY18" fmla="*/ 170735 h 189381"/>
                <a:gd name="connsiteX19" fmla="*/ 118858 w 168454"/>
                <a:gd name="connsiteY19" fmla="*/ 152216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4" h="189381">
                  <a:moveTo>
                    <a:pt x="11926" y="44016"/>
                  </a:moveTo>
                  <a:cubicBezTo>
                    <a:pt x="19918" y="29682"/>
                    <a:pt x="30573" y="18773"/>
                    <a:pt x="43765" y="11289"/>
                  </a:cubicBezTo>
                  <a:cubicBezTo>
                    <a:pt x="56957" y="3805"/>
                    <a:pt x="70910" y="0"/>
                    <a:pt x="86005" y="0"/>
                  </a:cubicBezTo>
                  <a:cubicBezTo>
                    <a:pt x="113404" y="0"/>
                    <a:pt x="133953" y="8752"/>
                    <a:pt x="147779" y="26130"/>
                  </a:cubicBezTo>
                  <a:cubicBezTo>
                    <a:pt x="161605" y="43508"/>
                    <a:pt x="168455" y="66341"/>
                    <a:pt x="168455" y="94627"/>
                  </a:cubicBezTo>
                  <a:cubicBezTo>
                    <a:pt x="168455" y="114416"/>
                    <a:pt x="164396" y="131413"/>
                    <a:pt x="156405" y="145747"/>
                  </a:cubicBezTo>
                  <a:cubicBezTo>
                    <a:pt x="148413" y="160080"/>
                    <a:pt x="137758" y="170989"/>
                    <a:pt x="124693" y="178346"/>
                  </a:cubicBezTo>
                  <a:cubicBezTo>
                    <a:pt x="111501" y="185703"/>
                    <a:pt x="97421" y="189382"/>
                    <a:pt x="82453" y="189382"/>
                  </a:cubicBezTo>
                  <a:cubicBezTo>
                    <a:pt x="55054" y="189382"/>
                    <a:pt x="34505" y="180629"/>
                    <a:pt x="20679" y="163251"/>
                  </a:cubicBezTo>
                  <a:cubicBezTo>
                    <a:pt x="6853" y="145873"/>
                    <a:pt x="3" y="123041"/>
                    <a:pt x="3" y="94754"/>
                  </a:cubicBezTo>
                  <a:cubicBezTo>
                    <a:pt x="-124" y="75220"/>
                    <a:pt x="3935" y="58349"/>
                    <a:pt x="11926" y="44016"/>
                  </a:cubicBezTo>
                  <a:close/>
                  <a:moveTo>
                    <a:pt x="118858" y="152216"/>
                  </a:moveTo>
                  <a:cubicBezTo>
                    <a:pt x="126849" y="139785"/>
                    <a:pt x="130908" y="121519"/>
                    <a:pt x="130908" y="97164"/>
                  </a:cubicBezTo>
                  <a:cubicBezTo>
                    <a:pt x="130908" y="73064"/>
                    <a:pt x="127230" y="53910"/>
                    <a:pt x="119873" y="39830"/>
                  </a:cubicBezTo>
                  <a:cubicBezTo>
                    <a:pt x="112516" y="25750"/>
                    <a:pt x="100592" y="18646"/>
                    <a:pt x="84356" y="18646"/>
                  </a:cubicBezTo>
                  <a:cubicBezTo>
                    <a:pt x="69388" y="18646"/>
                    <a:pt x="57845" y="24862"/>
                    <a:pt x="49600" y="37166"/>
                  </a:cubicBezTo>
                  <a:cubicBezTo>
                    <a:pt x="41482" y="49597"/>
                    <a:pt x="37423" y="67863"/>
                    <a:pt x="37423" y="92217"/>
                  </a:cubicBezTo>
                  <a:cubicBezTo>
                    <a:pt x="37423" y="116318"/>
                    <a:pt x="41228" y="135472"/>
                    <a:pt x="48839" y="149552"/>
                  </a:cubicBezTo>
                  <a:cubicBezTo>
                    <a:pt x="56449" y="163632"/>
                    <a:pt x="68246" y="170735"/>
                    <a:pt x="84356" y="170735"/>
                  </a:cubicBezTo>
                  <a:cubicBezTo>
                    <a:pt x="99324" y="170735"/>
                    <a:pt x="110867" y="164520"/>
                    <a:pt x="118858"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4" name="Freeform: Shape 1038">
              <a:extLst>
                <a:ext uri="{FF2B5EF4-FFF2-40B4-BE49-F238E27FC236}">
                  <a16:creationId xmlns:a16="http://schemas.microsoft.com/office/drawing/2014/main" id="{63D2197C-BE8A-0B9E-868E-E4AEA441CE4B}"/>
                </a:ext>
              </a:extLst>
            </p:cNvPr>
            <p:cNvSpPr/>
            <p:nvPr/>
          </p:nvSpPr>
          <p:spPr>
            <a:xfrm>
              <a:off x="20428346" y="1843124"/>
              <a:ext cx="127226" cy="185830"/>
            </a:xfrm>
            <a:custGeom>
              <a:avLst/>
              <a:gdLst>
                <a:gd name="connsiteX0" fmla="*/ 0 w 127226"/>
                <a:gd name="connsiteY0" fmla="*/ 169847 h 185830"/>
                <a:gd name="connsiteX1" fmla="*/ 24481 w 127226"/>
                <a:gd name="connsiteY1" fmla="*/ 167945 h 185830"/>
                <a:gd name="connsiteX2" fmla="*/ 24481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79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80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1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847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0" y="169847"/>
                  </a:moveTo>
                  <a:lnTo>
                    <a:pt x="24481" y="167945"/>
                  </a:lnTo>
                  <a:lnTo>
                    <a:pt x="24481"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80" y="23467"/>
                  </a:cubicBezTo>
                  <a:cubicBezTo>
                    <a:pt x="71288" y="17632"/>
                    <a:pt x="78518" y="12177"/>
                    <a:pt x="87397" y="7357"/>
                  </a:cubicBezTo>
                  <a:cubicBezTo>
                    <a:pt x="96276" y="2537"/>
                    <a:pt x="105917" y="0"/>
                    <a:pt x="116445" y="0"/>
                  </a:cubicBezTo>
                  <a:cubicBezTo>
                    <a:pt x="120758" y="0"/>
                    <a:pt x="124310" y="507"/>
                    <a:pt x="127227" y="1649"/>
                  </a:cubicBezTo>
                  <a:lnTo>
                    <a:pt x="127227" y="38181"/>
                  </a:lnTo>
                  <a:cubicBezTo>
                    <a:pt x="125705" y="37166"/>
                    <a:pt x="123295" y="36024"/>
                    <a:pt x="119870" y="35136"/>
                  </a:cubicBezTo>
                  <a:cubicBezTo>
                    <a:pt x="116445" y="34122"/>
                    <a:pt x="112766" y="33614"/>
                    <a:pt x="108581"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5" name="Freeform: Shape 1039">
              <a:extLst>
                <a:ext uri="{FF2B5EF4-FFF2-40B4-BE49-F238E27FC236}">
                  <a16:creationId xmlns:a16="http://schemas.microsoft.com/office/drawing/2014/main" id="{7AECCB1F-5BEB-4D5B-F955-39F55A87A25A}"/>
                </a:ext>
              </a:extLst>
            </p:cNvPr>
            <p:cNvSpPr/>
            <p:nvPr/>
          </p:nvSpPr>
          <p:spPr>
            <a:xfrm>
              <a:off x="20575995" y="177056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720 w 86382"/>
                <a:gd name="connsiteY13" fmla="*/ 39069 h 258513"/>
                <a:gd name="connsiteX14" fmla="*/ 18520 w 86382"/>
                <a:gd name="connsiteY14" fmla="*/ 24101 h 258513"/>
                <a:gd name="connsiteX15" fmla="*/ 24862 w 86382"/>
                <a:gd name="connsiteY15" fmla="*/ 6850 h 258513"/>
                <a:gd name="connsiteX16" fmla="*/ 42367 w 86382"/>
                <a:gd name="connsiteY16" fmla="*/ 0 h 258513"/>
                <a:gd name="connsiteX17" fmla="*/ 58603 w 86382"/>
                <a:gd name="connsiteY17" fmla="*/ 5835 h 258513"/>
                <a:gd name="connsiteX18" fmla="*/ 63804 w 86382"/>
                <a:gd name="connsiteY18" fmla="*/ 20803 h 258513"/>
                <a:gd name="connsiteX19" fmla="*/ 57462 w 86382"/>
                <a:gd name="connsiteY19" fmla="*/ 38434 h 258513"/>
                <a:gd name="connsiteX20" fmla="*/ 39703 w 86382"/>
                <a:gd name="connsiteY20" fmla="*/ 44904 h 258513"/>
                <a:gd name="connsiteX21" fmla="*/ 39322 w 86382"/>
                <a:gd name="connsiteY21" fmla="*/ 44904 h 258513"/>
                <a:gd name="connsiteX22" fmla="*/ 23720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720" y="39069"/>
                  </a:moveTo>
                  <a:cubicBezTo>
                    <a:pt x="20296" y="35136"/>
                    <a:pt x="18520" y="30189"/>
                    <a:pt x="18520" y="24101"/>
                  </a:cubicBezTo>
                  <a:cubicBezTo>
                    <a:pt x="18520" y="17124"/>
                    <a:pt x="20676" y="11416"/>
                    <a:pt x="24862" y="6850"/>
                  </a:cubicBezTo>
                  <a:cubicBezTo>
                    <a:pt x="29048" y="2283"/>
                    <a:pt x="34883" y="0"/>
                    <a:pt x="42367" y="0"/>
                  </a:cubicBezTo>
                  <a:cubicBezTo>
                    <a:pt x="49724" y="0"/>
                    <a:pt x="55178" y="1903"/>
                    <a:pt x="58603" y="5835"/>
                  </a:cubicBezTo>
                  <a:cubicBezTo>
                    <a:pt x="62028" y="9767"/>
                    <a:pt x="63804" y="14714"/>
                    <a:pt x="63804" y="20803"/>
                  </a:cubicBezTo>
                  <a:cubicBezTo>
                    <a:pt x="63804" y="28160"/>
                    <a:pt x="61647" y="33995"/>
                    <a:pt x="57462" y="38434"/>
                  </a:cubicBezTo>
                  <a:cubicBezTo>
                    <a:pt x="53276" y="42747"/>
                    <a:pt x="47314" y="44904"/>
                    <a:pt x="39703" y="44904"/>
                  </a:cubicBezTo>
                  <a:lnTo>
                    <a:pt x="39322" y="44904"/>
                  </a:lnTo>
                  <a:cubicBezTo>
                    <a:pt x="32473" y="44904"/>
                    <a:pt x="27272" y="43001"/>
                    <a:pt x="23720"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6" name="Freeform: Shape 1040">
              <a:extLst>
                <a:ext uri="{FF2B5EF4-FFF2-40B4-BE49-F238E27FC236}">
                  <a16:creationId xmlns:a16="http://schemas.microsoft.com/office/drawing/2014/main" id="{9FD7A5A5-EF94-D7F2-BED6-B9A66703D271}"/>
                </a:ext>
              </a:extLst>
            </p:cNvPr>
            <p:cNvSpPr/>
            <p:nvPr/>
          </p:nvSpPr>
          <p:spPr>
            <a:xfrm>
              <a:off x="20680516" y="1848198"/>
              <a:ext cx="159065" cy="180756"/>
            </a:xfrm>
            <a:custGeom>
              <a:avLst/>
              <a:gdLst>
                <a:gd name="connsiteX0" fmla="*/ 37800 w 159065"/>
                <a:gd name="connsiteY0" fmla="*/ 20803 h 180756"/>
                <a:gd name="connsiteX1" fmla="*/ 31965 w 159065"/>
                <a:gd name="connsiteY1" fmla="*/ 51753 h 180756"/>
                <a:gd name="connsiteX2" fmla="*/ 12050 w 159065"/>
                <a:gd name="connsiteY2" fmla="*/ 51753 h 180756"/>
                <a:gd name="connsiteX3" fmla="*/ 12050 w 159065"/>
                <a:gd name="connsiteY3" fmla="*/ 0 h 180756"/>
                <a:gd name="connsiteX4" fmla="*/ 150567 w 159065"/>
                <a:gd name="connsiteY4" fmla="*/ 0 h 180756"/>
                <a:gd name="connsiteX5" fmla="*/ 157036 w 159065"/>
                <a:gd name="connsiteY5" fmla="*/ 13953 h 180756"/>
                <a:gd name="connsiteX6" fmla="*/ 61267 w 159065"/>
                <a:gd name="connsiteY6" fmla="*/ 142322 h 180756"/>
                <a:gd name="connsiteX7" fmla="*/ 38815 w 159065"/>
                <a:gd name="connsiteY7" fmla="*/ 162490 h 180756"/>
                <a:gd name="connsiteX8" fmla="*/ 126466 w 159065"/>
                <a:gd name="connsiteY8" fmla="*/ 159573 h 180756"/>
                <a:gd name="connsiteX9" fmla="*/ 140165 w 159065"/>
                <a:gd name="connsiteY9" fmla="*/ 123041 h 180756"/>
                <a:gd name="connsiteX10" fmla="*/ 159065 w 159065"/>
                <a:gd name="connsiteY10" fmla="*/ 125324 h 180756"/>
                <a:gd name="connsiteX11" fmla="*/ 153230 w 159065"/>
                <a:gd name="connsiteY11" fmla="*/ 180756 h 180756"/>
                <a:gd name="connsiteX12" fmla="*/ 6850 w 159065"/>
                <a:gd name="connsiteY12" fmla="*/ 180756 h 180756"/>
                <a:gd name="connsiteX13" fmla="*/ 0 w 159065"/>
                <a:gd name="connsiteY13" fmla="*/ 166423 h 180756"/>
                <a:gd name="connsiteX14" fmla="*/ 97418 w 159065"/>
                <a:gd name="connsiteY14" fmla="*/ 39322 h 180756"/>
                <a:gd name="connsiteX15" fmla="*/ 118982 w 159065"/>
                <a:gd name="connsiteY15" fmla="*/ 18520 h 180756"/>
                <a:gd name="connsiteX16" fmla="*/ 37800 w 159065"/>
                <a:gd name="connsiteY16" fmla="*/ 20803 h 180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9065" h="180756">
                  <a:moveTo>
                    <a:pt x="37800" y="20803"/>
                  </a:moveTo>
                  <a:lnTo>
                    <a:pt x="31965" y="51753"/>
                  </a:lnTo>
                  <a:lnTo>
                    <a:pt x="12050" y="51753"/>
                  </a:lnTo>
                  <a:lnTo>
                    <a:pt x="12050" y="0"/>
                  </a:lnTo>
                  <a:lnTo>
                    <a:pt x="150567" y="0"/>
                  </a:lnTo>
                  <a:lnTo>
                    <a:pt x="157036" y="13953"/>
                  </a:lnTo>
                  <a:lnTo>
                    <a:pt x="61267" y="142322"/>
                  </a:lnTo>
                  <a:lnTo>
                    <a:pt x="38815" y="162490"/>
                  </a:lnTo>
                  <a:lnTo>
                    <a:pt x="126466" y="159573"/>
                  </a:lnTo>
                  <a:lnTo>
                    <a:pt x="140165" y="123041"/>
                  </a:lnTo>
                  <a:lnTo>
                    <a:pt x="159065" y="125324"/>
                  </a:lnTo>
                  <a:lnTo>
                    <a:pt x="153230" y="180756"/>
                  </a:lnTo>
                  <a:lnTo>
                    <a:pt x="6850" y="180756"/>
                  </a:lnTo>
                  <a:lnTo>
                    <a:pt x="0" y="166423"/>
                  </a:lnTo>
                  <a:lnTo>
                    <a:pt x="97418" y="39322"/>
                  </a:lnTo>
                  <a:lnTo>
                    <a:pt x="118982" y="18520"/>
                  </a:lnTo>
                  <a:lnTo>
                    <a:pt x="37800" y="20803"/>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7" name="Freeform: Shape 1041">
              <a:extLst>
                <a:ext uri="{FF2B5EF4-FFF2-40B4-BE49-F238E27FC236}">
                  <a16:creationId xmlns:a16="http://schemas.microsoft.com/office/drawing/2014/main" id="{BA7779E1-1C90-0880-F1B8-0AD34337E080}"/>
                </a:ext>
              </a:extLst>
            </p:cNvPr>
            <p:cNvSpPr/>
            <p:nvPr/>
          </p:nvSpPr>
          <p:spPr>
            <a:xfrm>
              <a:off x="20865712" y="1844139"/>
              <a:ext cx="160207" cy="188493"/>
            </a:xfrm>
            <a:custGeom>
              <a:avLst/>
              <a:gdLst>
                <a:gd name="connsiteX0" fmla="*/ 30951 w 160207"/>
                <a:gd name="connsiteY0" fmla="*/ 90822 h 188493"/>
                <a:gd name="connsiteX1" fmla="*/ 108581 w 160207"/>
                <a:gd name="connsiteY1" fmla="*/ 75347 h 188493"/>
                <a:gd name="connsiteX2" fmla="*/ 108581 w 160207"/>
                <a:gd name="connsiteY2" fmla="*/ 66214 h 188493"/>
                <a:gd name="connsiteX3" fmla="*/ 105283 w 160207"/>
                <a:gd name="connsiteY3" fmla="*/ 42113 h 188493"/>
                <a:gd name="connsiteX4" fmla="*/ 93993 w 160207"/>
                <a:gd name="connsiteY4" fmla="*/ 29302 h 188493"/>
                <a:gd name="connsiteX5" fmla="*/ 71288 w 160207"/>
                <a:gd name="connsiteY5" fmla="*/ 25242 h 188493"/>
                <a:gd name="connsiteX6" fmla="*/ 41479 w 160207"/>
                <a:gd name="connsiteY6" fmla="*/ 29936 h 188493"/>
                <a:gd name="connsiteX7" fmla="*/ 15222 w 160207"/>
                <a:gd name="connsiteY7" fmla="*/ 41479 h 188493"/>
                <a:gd name="connsiteX8" fmla="*/ 7104 w 160207"/>
                <a:gd name="connsiteY8" fmla="*/ 24481 h 188493"/>
                <a:gd name="connsiteX9" fmla="*/ 22706 w 160207"/>
                <a:gd name="connsiteY9" fmla="*/ 14968 h 188493"/>
                <a:gd name="connsiteX10" fmla="*/ 49090 w 160207"/>
                <a:gd name="connsiteY10" fmla="*/ 4566 h 188493"/>
                <a:gd name="connsiteX11" fmla="*/ 79025 w 160207"/>
                <a:gd name="connsiteY11" fmla="*/ 0 h 188493"/>
                <a:gd name="connsiteX12" fmla="*/ 115684 w 160207"/>
                <a:gd name="connsiteY12" fmla="*/ 6342 h 188493"/>
                <a:gd name="connsiteX13" fmla="*/ 135092 w 160207"/>
                <a:gd name="connsiteY13" fmla="*/ 26765 h 188493"/>
                <a:gd name="connsiteX14" fmla="*/ 140926 w 160207"/>
                <a:gd name="connsiteY14" fmla="*/ 64184 h 188493"/>
                <a:gd name="connsiteX15" fmla="*/ 140926 w 160207"/>
                <a:gd name="connsiteY15" fmla="*/ 168833 h 188493"/>
                <a:gd name="connsiteX16" fmla="*/ 160207 w 160207"/>
                <a:gd name="connsiteY16" fmla="*/ 168833 h 188493"/>
                <a:gd name="connsiteX17" fmla="*/ 160207 w 160207"/>
                <a:gd name="connsiteY17" fmla="*/ 183293 h 188493"/>
                <a:gd name="connsiteX18" fmla="*/ 143717 w 160207"/>
                <a:gd name="connsiteY18" fmla="*/ 186591 h 188493"/>
                <a:gd name="connsiteX19" fmla="*/ 126212 w 160207"/>
                <a:gd name="connsiteY19" fmla="*/ 188240 h 188493"/>
                <a:gd name="connsiteX20" fmla="*/ 113781 w 160207"/>
                <a:gd name="connsiteY20" fmla="*/ 185450 h 188493"/>
                <a:gd name="connsiteX21" fmla="*/ 110483 w 160207"/>
                <a:gd name="connsiteY21" fmla="*/ 173272 h 188493"/>
                <a:gd name="connsiteX22" fmla="*/ 110483 w 160207"/>
                <a:gd name="connsiteY22" fmla="*/ 162490 h 188493"/>
                <a:gd name="connsiteX23" fmla="*/ 86509 w 160207"/>
                <a:gd name="connsiteY23" fmla="*/ 180376 h 188493"/>
                <a:gd name="connsiteX24" fmla="*/ 54417 w 160207"/>
                <a:gd name="connsiteY24" fmla="*/ 188494 h 188493"/>
                <a:gd name="connsiteX25" fmla="*/ 15475 w 160207"/>
                <a:gd name="connsiteY25" fmla="*/ 174921 h 188493"/>
                <a:gd name="connsiteX26" fmla="*/ 0 w 160207"/>
                <a:gd name="connsiteY26" fmla="*/ 135979 h 188493"/>
                <a:gd name="connsiteX27" fmla="*/ 30951 w 160207"/>
                <a:gd name="connsiteY27" fmla="*/ 90822 h 188493"/>
                <a:gd name="connsiteX28" fmla="*/ 88285 w 160207"/>
                <a:gd name="connsiteY28" fmla="*/ 161095 h 188493"/>
                <a:gd name="connsiteX29" fmla="*/ 108454 w 160207"/>
                <a:gd name="connsiteY29" fmla="*/ 148664 h 188493"/>
                <a:gd name="connsiteX30" fmla="*/ 108454 w 160207"/>
                <a:gd name="connsiteY30" fmla="*/ 92598 h 188493"/>
                <a:gd name="connsiteX31" fmla="*/ 54798 w 160207"/>
                <a:gd name="connsiteY31" fmla="*/ 103507 h 188493"/>
                <a:gd name="connsiteX32" fmla="*/ 36659 w 160207"/>
                <a:gd name="connsiteY32" fmla="*/ 132047 h 188493"/>
                <a:gd name="connsiteX33" fmla="*/ 45284 w 160207"/>
                <a:gd name="connsiteY33" fmla="*/ 157924 h 188493"/>
                <a:gd name="connsiteX34" fmla="*/ 68624 w 160207"/>
                <a:gd name="connsiteY34" fmla="*/ 166296 h 188493"/>
                <a:gd name="connsiteX35" fmla="*/ 88285 w 160207"/>
                <a:gd name="connsiteY35" fmla="*/ 161095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207" h="188493">
                  <a:moveTo>
                    <a:pt x="30951" y="90822"/>
                  </a:moveTo>
                  <a:cubicBezTo>
                    <a:pt x="51373" y="81182"/>
                    <a:pt x="77250" y="75981"/>
                    <a:pt x="108581" y="75347"/>
                  </a:cubicBezTo>
                  <a:lnTo>
                    <a:pt x="108581" y="66214"/>
                  </a:lnTo>
                  <a:cubicBezTo>
                    <a:pt x="108581" y="56066"/>
                    <a:pt x="107439" y="47948"/>
                    <a:pt x="105283" y="42113"/>
                  </a:cubicBezTo>
                  <a:cubicBezTo>
                    <a:pt x="103126" y="36278"/>
                    <a:pt x="99321" y="31965"/>
                    <a:pt x="93993" y="29302"/>
                  </a:cubicBezTo>
                  <a:cubicBezTo>
                    <a:pt x="88666" y="26638"/>
                    <a:pt x="81182" y="25242"/>
                    <a:pt x="71288" y="25242"/>
                  </a:cubicBezTo>
                  <a:cubicBezTo>
                    <a:pt x="60252" y="25242"/>
                    <a:pt x="50231" y="26765"/>
                    <a:pt x="41479" y="29936"/>
                  </a:cubicBezTo>
                  <a:cubicBezTo>
                    <a:pt x="32726" y="33107"/>
                    <a:pt x="23974" y="36912"/>
                    <a:pt x="15222" y="41479"/>
                  </a:cubicBezTo>
                  <a:lnTo>
                    <a:pt x="7104" y="24481"/>
                  </a:lnTo>
                  <a:cubicBezTo>
                    <a:pt x="9894" y="22071"/>
                    <a:pt x="15095" y="18900"/>
                    <a:pt x="22706" y="14968"/>
                  </a:cubicBezTo>
                  <a:cubicBezTo>
                    <a:pt x="30316" y="11036"/>
                    <a:pt x="39069" y="7611"/>
                    <a:pt x="49090" y="4566"/>
                  </a:cubicBezTo>
                  <a:cubicBezTo>
                    <a:pt x="59110" y="1522"/>
                    <a:pt x="69131" y="0"/>
                    <a:pt x="79025" y="0"/>
                  </a:cubicBezTo>
                  <a:cubicBezTo>
                    <a:pt x="94501" y="0"/>
                    <a:pt x="106678" y="2156"/>
                    <a:pt x="115684" y="6342"/>
                  </a:cubicBezTo>
                  <a:cubicBezTo>
                    <a:pt x="124690" y="10528"/>
                    <a:pt x="131159" y="17378"/>
                    <a:pt x="135092" y="26765"/>
                  </a:cubicBezTo>
                  <a:cubicBezTo>
                    <a:pt x="139024" y="36151"/>
                    <a:pt x="140926" y="48582"/>
                    <a:pt x="140926" y="64184"/>
                  </a:cubicBezTo>
                  <a:lnTo>
                    <a:pt x="140926" y="168833"/>
                  </a:lnTo>
                  <a:lnTo>
                    <a:pt x="160207" y="168833"/>
                  </a:lnTo>
                  <a:lnTo>
                    <a:pt x="160207" y="183293"/>
                  </a:lnTo>
                  <a:cubicBezTo>
                    <a:pt x="155894" y="184435"/>
                    <a:pt x="150313" y="185450"/>
                    <a:pt x="143717" y="186591"/>
                  </a:cubicBezTo>
                  <a:cubicBezTo>
                    <a:pt x="137121" y="187606"/>
                    <a:pt x="131286" y="188240"/>
                    <a:pt x="126212" y="188240"/>
                  </a:cubicBezTo>
                  <a:cubicBezTo>
                    <a:pt x="120124" y="188240"/>
                    <a:pt x="115938" y="187352"/>
                    <a:pt x="113781" y="185450"/>
                  </a:cubicBezTo>
                  <a:cubicBezTo>
                    <a:pt x="111625" y="183547"/>
                    <a:pt x="110483" y="179488"/>
                    <a:pt x="110483" y="173272"/>
                  </a:cubicBezTo>
                  <a:lnTo>
                    <a:pt x="110483" y="162490"/>
                  </a:lnTo>
                  <a:cubicBezTo>
                    <a:pt x="104014" y="168959"/>
                    <a:pt x="96023" y="175048"/>
                    <a:pt x="86509" y="180376"/>
                  </a:cubicBezTo>
                  <a:cubicBezTo>
                    <a:pt x="76996" y="185703"/>
                    <a:pt x="66341" y="188494"/>
                    <a:pt x="54417" y="188494"/>
                  </a:cubicBezTo>
                  <a:cubicBezTo>
                    <a:pt x="38815" y="188494"/>
                    <a:pt x="25750" y="183927"/>
                    <a:pt x="15475" y="174921"/>
                  </a:cubicBezTo>
                  <a:cubicBezTo>
                    <a:pt x="5201" y="165915"/>
                    <a:pt x="0" y="152977"/>
                    <a:pt x="0" y="135979"/>
                  </a:cubicBezTo>
                  <a:cubicBezTo>
                    <a:pt x="254" y="115557"/>
                    <a:pt x="10528" y="100462"/>
                    <a:pt x="30951" y="90822"/>
                  </a:cubicBezTo>
                  <a:close/>
                  <a:moveTo>
                    <a:pt x="88285" y="161095"/>
                  </a:moveTo>
                  <a:cubicBezTo>
                    <a:pt x="95642" y="157670"/>
                    <a:pt x="102365" y="153484"/>
                    <a:pt x="108454" y="148664"/>
                  </a:cubicBezTo>
                  <a:lnTo>
                    <a:pt x="108454" y="92598"/>
                  </a:lnTo>
                  <a:cubicBezTo>
                    <a:pt x="84733" y="92598"/>
                    <a:pt x="66848" y="96276"/>
                    <a:pt x="54798" y="103507"/>
                  </a:cubicBezTo>
                  <a:cubicBezTo>
                    <a:pt x="42747" y="110737"/>
                    <a:pt x="36659" y="120250"/>
                    <a:pt x="36659" y="132047"/>
                  </a:cubicBezTo>
                  <a:cubicBezTo>
                    <a:pt x="36659" y="143844"/>
                    <a:pt x="39576" y="152469"/>
                    <a:pt x="45284" y="157924"/>
                  </a:cubicBezTo>
                  <a:cubicBezTo>
                    <a:pt x="50992" y="163505"/>
                    <a:pt x="58857" y="166296"/>
                    <a:pt x="68624" y="166296"/>
                  </a:cubicBezTo>
                  <a:cubicBezTo>
                    <a:pt x="74459" y="166296"/>
                    <a:pt x="80928" y="164520"/>
                    <a:pt x="88285" y="161095"/>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8" name="Freeform: Shape 1042">
              <a:extLst>
                <a:ext uri="{FF2B5EF4-FFF2-40B4-BE49-F238E27FC236}">
                  <a16:creationId xmlns:a16="http://schemas.microsoft.com/office/drawing/2014/main" id="{B462FBEC-8FD6-7836-0ECC-6691408CA0BE}"/>
                </a:ext>
              </a:extLst>
            </p:cNvPr>
            <p:cNvSpPr/>
            <p:nvPr/>
          </p:nvSpPr>
          <p:spPr>
            <a:xfrm>
              <a:off x="21049512" y="1843124"/>
              <a:ext cx="127226" cy="185830"/>
            </a:xfrm>
            <a:custGeom>
              <a:avLst/>
              <a:gdLst>
                <a:gd name="connsiteX0" fmla="*/ 0 w 127226"/>
                <a:gd name="connsiteY0" fmla="*/ 169847 h 185830"/>
                <a:gd name="connsiteX1" fmla="*/ 24481 w 127226"/>
                <a:gd name="connsiteY1" fmla="*/ 167945 h 185830"/>
                <a:gd name="connsiteX2" fmla="*/ 24481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80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80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0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847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0" y="169847"/>
                  </a:moveTo>
                  <a:lnTo>
                    <a:pt x="24481" y="167945"/>
                  </a:lnTo>
                  <a:lnTo>
                    <a:pt x="24481" y="30063"/>
                  </a:lnTo>
                  <a:lnTo>
                    <a:pt x="1015" y="24228"/>
                  </a:lnTo>
                  <a:lnTo>
                    <a:pt x="1015" y="6596"/>
                  </a:lnTo>
                  <a:lnTo>
                    <a:pt x="46045" y="761"/>
                  </a:lnTo>
                  <a:lnTo>
                    <a:pt x="46680" y="761"/>
                  </a:lnTo>
                  <a:lnTo>
                    <a:pt x="53910" y="6596"/>
                  </a:lnTo>
                  <a:lnTo>
                    <a:pt x="53910" y="12431"/>
                  </a:lnTo>
                  <a:lnTo>
                    <a:pt x="52895" y="37800"/>
                  </a:lnTo>
                  <a:lnTo>
                    <a:pt x="53910" y="37800"/>
                  </a:lnTo>
                  <a:cubicBezTo>
                    <a:pt x="56066" y="34122"/>
                    <a:pt x="59998" y="29302"/>
                    <a:pt x="65580" y="23467"/>
                  </a:cubicBezTo>
                  <a:cubicBezTo>
                    <a:pt x="71288" y="17632"/>
                    <a:pt x="78518" y="12177"/>
                    <a:pt x="87397" y="7357"/>
                  </a:cubicBezTo>
                  <a:cubicBezTo>
                    <a:pt x="96276" y="2410"/>
                    <a:pt x="105917" y="0"/>
                    <a:pt x="116445" y="0"/>
                  </a:cubicBezTo>
                  <a:cubicBezTo>
                    <a:pt x="120758" y="0"/>
                    <a:pt x="124310" y="507"/>
                    <a:pt x="127227" y="1649"/>
                  </a:cubicBezTo>
                  <a:lnTo>
                    <a:pt x="127227" y="38181"/>
                  </a:lnTo>
                  <a:cubicBezTo>
                    <a:pt x="125705" y="37166"/>
                    <a:pt x="123295" y="36024"/>
                    <a:pt x="119870" y="35136"/>
                  </a:cubicBezTo>
                  <a:cubicBezTo>
                    <a:pt x="116445" y="34122"/>
                    <a:pt x="112766" y="33614"/>
                    <a:pt x="108580"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9" name="Freeform: Shape 1043">
              <a:extLst>
                <a:ext uri="{FF2B5EF4-FFF2-40B4-BE49-F238E27FC236}">
                  <a16:creationId xmlns:a16="http://schemas.microsoft.com/office/drawing/2014/main" id="{EED52B09-855A-D1F4-2E15-21099A1E3D57}"/>
                </a:ext>
              </a:extLst>
            </p:cNvPr>
            <p:cNvSpPr/>
            <p:nvPr/>
          </p:nvSpPr>
          <p:spPr>
            <a:xfrm>
              <a:off x="21197542" y="1843378"/>
              <a:ext cx="149932" cy="189381"/>
            </a:xfrm>
            <a:custGeom>
              <a:avLst/>
              <a:gdLst>
                <a:gd name="connsiteX0" fmla="*/ 20676 w 149932"/>
                <a:gd name="connsiteY0" fmla="*/ 163505 h 189381"/>
                <a:gd name="connsiteX1" fmla="*/ 0 w 149932"/>
                <a:gd name="connsiteY1" fmla="*/ 94754 h 189381"/>
                <a:gd name="connsiteX2" fmla="*/ 10782 w 149932"/>
                <a:gd name="connsiteY2" fmla="*/ 44904 h 189381"/>
                <a:gd name="connsiteX3" fmla="*/ 40971 w 149932"/>
                <a:gd name="connsiteY3" fmla="*/ 11670 h 189381"/>
                <a:gd name="connsiteX4" fmla="*/ 85114 w 149932"/>
                <a:gd name="connsiteY4" fmla="*/ 0 h 189381"/>
                <a:gd name="connsiteX5" fmla="*/ 132174 w 149932"/>
                <a:gd name="connsiteY5" fmla="*/ 16744 h 189381"/>
                <a:gd name="connsiteX6" fmla="*/ 149933 w 149932"/>
                <a:gd name="connsiteY6" fmla="*/ 64819 h 189381"/>
                <a:gd name="connsiteX7" fmla="*/ 147649 w 149932"/>
                <a:gd name="connsiteY7" fmla="*/ 95135 h 189381"/>
                <a:gd name="connsiteX8" fmla="*/ 35517 w 149932"/>
                <a:gd name="connsiteY8" fmla="*/ 95135 h 189381"/>
                <a:gd name="connsiteX9" fmla="*/ 50485 w 149932"/>
                <a:gd name="connsiteY9" fmla="*/ 147142 h 189381"/>
                <a:gd name="connsiteX10" fmla="*/ 91203 w 149932"/>
                <a:gd name="connsiteY10" fmla="*/ 166803 h 189381"/>
                <a:gd name="connsiteX11" fmla="*/ 118474 w 149932"/>
                <a:gd name="connsiteY11" fmla="*/ 162110 h 189381"/>
                <a:gd name="connsiteX12" fmla="*/ 140419 w 149932"/>
                <a:gd name="connsiteY12" fmla="*/ 150820 h 189381"/>
                <a:gd name="connsiteX13" fmla="*/ 146634 w 149932"/>
                <a:gd name="connsiteY13" fmla="*/ 165154 h 189381"/>
                <a:gd name="connsiteX14" fmla="*/ 118601 w 149932"/>
                <a:gd name="connsiteY14" fmla="*/ 182151 h 189381"/>
                <a:gd name="connsiteX15" fmla="*/ 80801 w 149932"/>
                <a:gd name="connsiteY15" fmla="*/ 189382 h 189381"/>
                <a:gd name="connsiteX16" fmla="*/ 20676 w 149932"/>
                <a:gd name="connsiteY16" fmla="*/ 163505 h 189381"/>
                <a:gd name="connsiteX17" fmla="*/ 114035 w 149932"/>
                <a:gd name="connsiteY17" fmla="*/ 77757 h 189381"/>
                <a:gd name="connsiteX18" fmla="*/ 115050 w 149932"/>
                <a:gd name="connsiteY18" fmla="*/ 63804 h 189381"/>
                <a:gd name="connsiteX19" fmla="*/ 106044 w 149932"/>
                <a:gd name="connsiteY19" fmla="*/ 30443 h 189381"/>
                <a:gd name="connsiteX20" fmla="*/ 78772 w 149932"/>
                <a:gd name="connsiteY20" fmla="*/ 18266 h 189381"/>
                <a:gd name="connsiteX21" fmla="*/ 48582 w 149932"/>
                <a:gd name="connsiteY21" fmla="*/ 31965 h 189381"/>
                <a:gd name="connsiteX22" fmla="*/ 35644 w 149932"/>
                <a:gd name="connsiteY22" fmla="*/ 77884 h 189381"/>
                <a:gd name="connsiteX23" fmla="*/ 114035 w 149932"/>
                <a:gd name="connsiteY23" fmla="*/ 77884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932" h="189381">
                  <a:moveTo>
                    <a:pt x="20676" y="163505"/>
                  </a:moveTo>
                  <a:cubicBezTo>
                    <a:pt x="6850" y="146381"/>
                    <a:pt x="0" y="123422"/>
                    <a:pt x="0" y="94754"/>
                  </a:cubicBezTo>
                  <a:cubicBezTo>
                    <a:pt x="0" y="75854"/>
                    <a:pt x="3552" y="59237"/>
                    <a:pt x="10782" y="44904"/>
                  </a:cubicBezTo>
                  <a:cubicBezTo>
                    <a:pt x="18012" y="30570"/>
                    <a:pt x="28033" y="19534"/>
                    <a:pt x="40971" y="11670"/>
                  </a:cubicBezTo>
                  <a:cubicBezTo>
                    <a:pt x="53910" y="3805"/>
                    <a:pt x="68624" y="0"/>
                    <a:pt x="85114" y="0"/>
                  </a:cubicBezTo>
                  <a:cubicBezTo>
                    <a:pt x="105283" y="0"/>
                    <a:pt x="121012" y="5581"/>
                    <a:pt x="132174" y="16744"/>
                  </a:cubicBezTo>
                  <a:cubicBezTo>
                    <a:pt x="143336" y="27906"/>
                    <a:pt x="149298" y="44016"/>
                    <a:pt x="149933" y="64819"/>
                  </a:cubicBezTo>
                  <a:cubicBezTo>
                    <a:pt x="149933" y="78011"/>
                    <a:pt x="149171" y="88158"/>
                    <a:pt x="147649" y="95135"/>
                  </a:cubicBezTo>
                  <a:lnTo>
                    <a:pt x="35517" y="95135"/>
                  </a:lnTo>
                  <a:cubicBezTo>
                    <a:pt x="35898" y="116699"/>
                    <a:pt x="40971" y="133950"/>
                    <a:pt x="50485" y="147142"/>
                  </a:cubicBezTo>
                  <a:cubicBezTo>
                    <a:pt x="59998" y="160334"/>
                    <a:pt x="73571" y="166803"/>
                    <a:pt x="91203" y="166803"/>
                  </a:cubicBezTo>
                  <a:cubicBezTo>
                    <a:pt x="99828" y="166803"/>
                    <a:pt x="108961" y="165281"/>
                    <a:pt x="118474" y="162110"/>
                  </a:cubicBezTo>
                  <a:cubicBezTo>
                    <a:pt x="127988" y="158939"/>
                    <a:pt x="135218" y="155260"/>
                    <a:pt x="140419" y="150820"/>
                  </a:cubicBezTo>
                  <a:lnTo>
                    <a:pt x="146634" y="165154"/>
                  </a:lnTo>
                  <a:cubicBezTo>
                    <a:pt x="140292" y="171623"/>
                    <a:pt x="131032" y="177331"/>
                    <a:pt x="118601" y="182151"/>
                  </a:cubicBezTo>
                  <a:cubicBezTo>
                    <a:pt x="106171" y="186972"/>
                    <a:pt x="93613" y="189382"/>
                    <a:pt x="80801" y="189382"/>
                  </a:cubicBezTo>
                  <a:cubicBezTo>
                    <a:pt x="54417" y="189255"/>
                    <a:pt x="34375" y="180629"/>
                    <a:pt x="20676" y="163505"/>
                  </a:cubicBezTo>
                  <a:close/>
                  <a:moveTo>
                    <a:pt x="114035" y="77757"/>
                  </a:moveTo>
                  <a:cubicBezTo>
                    <a:pt x="114669" y="73190"/>
                    <a:pt x="115050" y="68497"/>
                    <a:pt x="115050" y="63804"/>
                  </a:cubicBezTo>
                  <a:cubicBezTo>
                    <a:pt x="114796" y="49724"/>
                    <a:pt x="111879" y="38561"/>
                    <a:pt x="106044" y="30443"/>
                  </a:cubicBezTo>
                  <a:cubicBezTo>
                    <a:pt x="100209" y="22325"/>
                    <a:pt x="91203" y="18266"/>
                    <a:pt x="78772" y="18266"/>
                  </a:cubicBezTo>
                  <a:cubicBezTo>
                    <a:pt x="66214" y="18266"/>
                    <a:pt x="56066" y="22832"/>
                    <a:pt x="48582" y="31965"/>
                  </a:cubicBezTo>
                  <a:cubicBezTo>
                    <a:pt x="41098" y="41098"/>
                    <a:pt x="36786" y="56447"/>
                    <a:pt x="35644" y="77884"/>
                  </a:cubicBezTo>
                  <a:lnTo>
                    <a:pt x="114035" y="77884"/>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0" name="Freeform: Shape 1044">
              <a:extLst>
                <a:ext uri="{FF2B5EF4-FFF2-40B4-BE49-F238E27FC236}">
                  <a16:creationId xmlns:a16="http://schemas.microsoft.com/office/drawing/2014/main" id="{28A50C12-FCB9-45DE-D106-1093AEAD4A2F}"/>
                </a:ext>
              </a:extLst>
            </p:cNvPr>
            <p:cNvSpPr/>
            <p:nvPr/>
          </p:nvSpPr>
          <p:spPr>
            <a:xfrm>
              <a:off x="21452503" y="1844139"/>
              <a:ext cx="160080" cy="188493"/>
            </a:xfrm>
            <a:custGeom>
              <a:avLst/>
              <a:gdLst>
                <a:gd name="connsiteX0" fmla="*/ 30824 w 160080"/>
                <a:gd name="connsiteY0" fmla="*/ 90822 h 188493"/>
                <a:gd name="connsiteX1" fmla="*/ 108454 w 160080"/>
                <a:gd name="connsiteY1" fmla="*/ 75347 h 188493"/>
                <a:gd name="connsiteX2" fmla="*/ 108454 w 160080"/>
                <a:gd name="connsiteY2" fmla="*/ 66214 h 188493"/>
                <a:gd name="connsiteX3" fmla="*/ 105156 w 160080"/>
                <a:gd name="connsiteY3" fmla="*/ 42113 h 188493"/>
                <a:gd name="connsiteX4" fmla="*/ 93866 w 160080"/>
                <a:gd name="connsiteY4" fmla="*/ 29302 h 188493"/>
                <a:gd name="connsiteX5" fmla="*/ 71161 w 160080"/>
                <a:gd name="connsiteY5" fmla="*/ 25242 h 188493"/>
                <a:gd name="connsiteX6" fmla="*/ 41352 w 160080"/>
                <a:gd name="connsiteY6" fmla="*/ 29936 h 188493"/>
                <a:gd name="connsiteX7" fmla="*/ 15095 w 160080"/>
                <a:gd name="connsiteY7" fmla="*/ 41479 h 188493"/>
                <a:gd name="connsiteX8" fmla="*/ 6977 w 160080"/>
                <a:gd name="connsiteY8" fmla="*/ 24481 h 188493"/>
                <a:gd name="connsiteX9" fmla="*/ 22579 w 160080"/>
                <a:gd name="connsiteY9" fmla="*/ 14968 h 188493"/>
                <a:gd name="connsiteX10" fmla="*/ 48963 w 160080"/>
                <a:gd name="connsiteY10" fmla="*/ 4566 h 188493"/>
                <a:gd name="connsiteX11" fmla="*/ 78898 w 160080"/>
                <a:gd name="connsiteY11" fmla="*/ 0 h 188493"/>
                <a:gd name="connsiteX12" fmla="*/ 115557 w 160080"/>
                <a:gd name="connsiteY12" fmla="*/ 6342 h 188493"/>
                <a:gd name="connsiteX13" fmla="*/ 134965 w 160080"/>
                <a:gd name="connsiteY13" fmla="*/ 26765 h 188493"/>
                <a:gd name="connsiteX14" fmla="*/ 140799 w 160080"/>
                <a:gd name="connsiteY14" fmla="*/ 64184 h 188493"/>
                <a:gd name="connsiteX15" fmla="*/ 140799 w 160080"/>
                <a:gd name="connsiteY15" fmla="*/ 168833 h 188493"/>
                <a:gd name="connsiteX16" fmla="*/ 160080 w 160080"/>
                <a:gd name="connsiteY16" fmla="*/ 168833 h 188493"/>
                <a:gd name="connsiteX17" fmla="*/ 160080 w 160080"/>
                <a:gd name="connsiteY17" fmla="*/ 183293 h 188493"/>
                <a:gd name="connsiteX18" fmla="*/ 143590 w 160080"/>
                <a:gd name="connsiteY18" fmla="*/ 186591 h 188493"/>
                <a:gd name="connsiteX19" fmla="*/ 126212 w 160080"/>
                <a:gd name="connsiteY19" fmla="*/ 188240 h 188493"/>
                <a:gd name="connsiteX20" fmla="*/ 113781 w 160080"/>
                <a:gd name="connsiteY20" fmla="*/ 185450 h 188493"/>
                <a:gd name="connsiteX21" fmla="*/ 110483 w 160080"/>
                <a:gd name="connsiteY21" fmla="*/ 173272 h 188493"/>
                <a:gd name="connsiteX22" fmla="*/ 110483 w 160080"/>
                <a:gd name="connsiteY22" fmla="*/ 162490 h 188493"/>
                <a:gd name="connsiteX23" fmla="*/ 86509 w 160080"/>
                <a:gd name="connsiteY23" fmla="*/ 180376 h 188493"/>
                <a:gd name="connsiteX24" fmla="*/ 54417 w 160080"/>
                <a:gd name="connsiteY24" fmla="*/ 188494 h 188493"/>
                <a:gd name="connsiteX25" fmla="*/ 15475 w 160080"/>
                <a:gd name="connsiteY25" fmla="*/ 174921 h 188493"/>
                <a:gd name="connsiteX26" fmla="*/ 0 w 160080"/>
                <a:gd name="connsiteY26" fmla="*/ 135979 h 188493"/>
                <a:gd name="connsiteX27" fmla="*/ 30824 w 160080"/>
                <a:gd name="connsiteY27" fmla="*/ 90822 h 188493"/>
                <a:gd name="connsiteX28" fmla="*/ 88158 w 160080"/>
                <a:gd name="connsiteY28" fmla="*/ 161095 h 188493"/>
                <a:gd name="connsiteX29" fmla="*/ 108327 w 160080"/>
                <a:gd name="connsiteY29" fmla="*/ 148664 h 188493"/>
                <a:gd name="connsiteX30" fmla="*/ 108327 w 160080"/>
                <a:gd name="connsiteY30" fmla="*/ 92598 h 188493"/>
                <a:gd name="connsiteX31" fmla="*/ 54671 w 160080"/>
                <a:gd name="connsiteY31" fmla="*/ 103507 h 188493"/>
                <a:gd name="connsiteX32" fmla="*/ 36532 w 160080"/>
                <a:gd name="connsiteY32" fmla="*/ 132047 h 188493"/>
                <a:gd name="connsiteX33" fmla="*/ 45157 w 160080"/>
                <a:gd name="connsiteY33" fmla="*/ 157924 h 188493"/>
                <a:gd name="connsiteX34" fmla="*/ 68497 w 160080"/>
                <a:gd name="connsiteY34" fmla="*/ 166296 h 188493"/>
                <a:gd name="connsiteX35" fmla="*/ 88158 w 160080"/>
                <a:gd name="connsiteY35" fmla="*/ 161095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080" h="188493">
                  <a:moveTo>
                    <a:pt x="30824" y="90822"/>
                  </a:moveTo>
                  <a:cubicBezTo>
                    <a:pt x="51246" y="81182"/>
                    <a:pt x="77123" y="75981"/>
                    <a:pt x="108454" y="75347"/>
                  </a:cubicBezTo>
                  <a:lnTo>
                    <a:pt x="108454" y="66214"/>
                  </a:lnTo>
                  <a:cubicBezTo>
                    <a:pt x="108454" y="56066"/>
                    <a:pt x="107312" y="47948"/>
                    <a:pt x="105156" y="42113"/>
                  </a:cubicBezTo>
                  <a:cubicBezTo>
                    <a:pt x="102999" y="36278"/>
                    <a:pt x="99194" y="31965"/>
                    <a:pt x="93866" y="29302"/>
                  </a:cubicBezTo>
                  <a:cubicBezTo>
                    <a:pt x="88539" y="26638"/>
                    <a:pt x="80928" y="25242"/>
                    <a:pt x="71161" y="25242"/>
                  </a:cubicBezTo>
                  <a:cubicBezTo>
                    <a:pt x="60125" y="25242"/>
                    <a:pt x="50104" y="26765"/>
                    <a:pt x="41352" y="29936"/>
                  </a:cubicBezTo>
                  <a:cubicBezTo>
                    <a:pt x="32599" y="33107"/>
                    <a:pt x="23847" y="36912"/>
                    <a:pt x="15095" y="41479"/>
                  </a:cubicBezTo>
                  <a:lnTo>
                    <a:pt x="6977" y="24481"/>
                  </a:lnTo>
                  <a:cubicBezTo>
                    <a:pt x="9767" y="22071"/>
                    <a:pt x="14968" y="18900"/>
                    <a:pt x="22579" y="14968"/>
                  </a:cubicBezTo>
                  <a:cubicBezTo>
                    <a:pt x="30189" y="11036"/>
                    <a:pt x="38942" y="7611"/>
                    <a:pt x="48963" y="4566"/>
                  </a:cubicBezTo>
                  <a:cubicBezTo>
                    <a:pt x="58983" y="1522"/>
                    <a:pt x="69004" y="0"/>
                    <a:pt x="78898" y="0"/>
                  </a:cubicBezTo>
                  <a:cubicBezTo>
                    <a:pt x="94374" y="0"/>
                    <a:pt x="106551" y="2156"/>
                    <a:pt x="115557" y="6342"/>
                  </a:cubicBezTo>
                  <a:cubicBezTo>
                    <a:pt x="124563" y="10528"/>
                    <a:pt x="131032" y="17378"/>
                    <a:pt x="134965" y="26765"/>
                  </a:cubicBezTo>
                  <a:cubicBezTo>
                    <a:pt x="138897" y="36151"/>
                    <a:pt x="140799" y="48582"/>
                    <a:pt x="140799" y="64184"/>
                  </a:cubicBezTo>
                  <a:lnTo>
                    <a:pt x="140799" y="168833"/>
                  </a:lnTo>
                  <a:lnTo>
                    <a:pt x="160080" y="168833"/>
                  </a:lnTo>
                  <a:lnTo>
                    <a:pt x="160080" y="183293"/>
                  </a:lnTo>
                  <a:cubicBezTo>
                    <a:pt x="155767" y="184435"/>
                    <a:pt x="150186" y="185450"/>
                    <a:pt x="143590" y="186591"/>
                  </a:cubicBezTo>
                  <a:cubicBezTo>
                    <a:pt x="136994" y="187606"/>
                    <a:pt x="131159" y="188240"/>
                    <a:pt x="126212" y="188240"/>
                  </a:cubicBezTo>
                  <a:cubicBezTo>
                    <a:pt x="120124" y="188240"/>
                    <a:pt x="115938" y="187352"/>
                    <a:pt x="113781" y="185450"/>
                  </a:cubicBezTo>
                  <a:cubicBezTo>
                    <a:pt x="111625" y="183547"/>
                    <a:pt x="110483" y="179488"/>
                    <a:pt x="110483" y="173272"/>
                  </a:cubicBezTo>
                  <a:lnTo>
                    <a:pt x="110483" y="162490"/>
                  </a:lnTo>
                  <a:cubicBezTo>
                    <a:pt x="104014" y="168959"/>
                    <a:pt x="96023" y="175048"/>
                    <a:pt x="86509" y="180376"/>
                  </a:cubicBezTo>
                  <a:cubicBezTo>
                    <a:pt x="76996" y="185703"/>
                    <a:pt x="66341" y="188494"/>
                    <a:pt x="54417" y="188494"/>
                  </a:cubicBezTo>
                  <a:cubicBezTo>
                    <a:pt x="38815" y="188494"/>
                    <a:pt x="25750" y="183927"/>
                    <a:pt x="15475" y="174921"/>
                  </a:cubicBezTo>
                  <a:cubicBezTo>
                    <a:pt x="5201" y="165915"/>
                    <a:pt x="0" y="152977"/>
                    <a:pt x="0" y="135979"/>
                  </a:cubicBezTo>
                  <a:cubicBezTo>
                    <a:pt x="127" y="115557"/>
                    <a:pt x="10401" y="100462"/>
                    <a:pt x="30824" y="90822"/>
                  </a:cubicBezTo>
                  <a:close/>
                  <a:moveTo>
                    <a:pt x="88158" y="161095"/>
                  </a:moveTo>
                  <a:cubicBezTo>
                    <a:pt x="95515" y="157670"/>
                    <a:pt x="102238" y="153484"/>
                    <a:pt x="108327" y="148664"/>
                  </a:cubicBezTo>
                  <a:lnTo>
                    <a:pt x="108327" y="92598"/>
                  </a:lnTo>
                  <a:cubicBezTo>
                    <a:pt x="84607" y="92598"/>
                    <a:pt x="66721" y="96276"/>
                    <a:pt x="54671" y="103507"/>
                  </a:cubicBezTo>
                  <a:cubicBezTo>
                    <a:pt x="42620" y="110737"/>
                    <a:pt x="36532" y="120250"/>
                    <a:pt x="36532" y="132047"/>
                  </a:cubicBezTo>
                  <a:cubicBezTo>
                    <a:pt x="36532" y="143844"/>
                    <a:pt x="39449" y="152469"/>
                    <a:pt x="45157" y="157924"/>
                  </a:cubicBezTo>
                  <a:cubicBezTo>
                    <a:pt x="50865" y="163505"/>
                    <a:pt x="58730" y="166296"/>
                    <a:pt x="68497" y="166296"/>
                  </a:cubicBezTo>
                  <a:cubicBezTo>
                    <a:pt x="74205" y="166296"/>
                    <a:pt x="80801" y="164520"/>
                    <a:pt x="88158" y="161095"/>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1" name="Freeform: Shape 1045">
              <a:extLst>
                <a:ext uri="{FF2B5EF4-FFF2-40B4-BE49-F238E27FC236}">
                  <a16:creationId xmlns:a16="http://schemas.microsoft.com/office/drawing/2014/main" id="{3329ED01-0556-8F68-8432-4EFE43D251F4}"/>
                </a:ext>
              </a:extLst>
            </p:cNvPr>
            <p:cNvSpPr/>
            <p:nvPr/>
          </p:nvSpPr>
          <p:spPr>
            <a:xfrm>
              <a:off x="21712792" y="1784394"/>
              <a:ext cx="214877" cy="244940"/>
            </a:xfrm>
            <a:custGeom>
              <a:avLst/>
              <a:gdLst>
                <a:gd name="connsiteX0" fmla="*/ 254 w 214877"/>
                <a:gd name="connsiteY0" fmla="*/ 228577 h 244940"/>
                <a:gd name="connsiteX1" fmla="*/ 27272 w 214877"/>
                <a:gd name="connsiteY1" fmla="*/ 225279 h 244940"/>
                <a:gd name="connsiteX2" fmla="*/ 27272 w 214877"/>
                <a:gd name="connsiteY2" fmla="*/ 22706 h 244940"/>
                <a:gd name="connsiteX3" fmla="*/ 1903 w 214877"/>
                <a:gd name="connsiteY3" fmla="*/ 18520 h 244940"/>
                <a:gd name="connsiteX4" fmla="*/ 1903 w 214877"/>
                <a:gd name="connsiteY4" fmla="*/ 2537 h 244940"/>
                <a:gd name="connsiteX5" fmla="*/ 44650 w 214877"/>
                <a:gd name="connsiteY5" fmla="*/ 2537 h 244940"/>
                <a:gd name="connsiteX6" fmla="*/ 69385 w 214877"/>
                <a:gd name="connsiteY6" fmla="*/ 1268 h 244940"/>
                <a:gd name="connsiteX7" fmla="*/ 94754 w 214877"/>
                <a:gd name="connsiteY7" fmla="*/ 0 h 244940"/>
                <a:gd name="connsiteX8" fmla="*/ 162998 w 214877"/>
                <a:gd name="connsiteY8" fmla="*/ 15475 h 244940"/>
                <a:gd name="connsiteX9" fmla="*/ 183420 w 214877"/>
                <a:gd name="connsiteY9" fmla="*/ 64184 h 244940"/>
                <a:gd name="connsiteX10" fmla="*/ 170481 w 214877"/>
                <a:gd name="connsiteY10" fmla="*/ 106551 h 244940"/>
                <a:gd name="connsiteX11" fmla="*/ 135091 w 214877"/>
                <a:gd name="connsiteY11" fmla="*/ 132681 h 244940"/>
                <a:gd name="connsiteX12" fmla="*/ 154499 w 214877"/>
                <a:gd name="connsiteY12" fmla="*/ 151708 h 244940"/>
                <a:gd name="connsiteX13" fmla="*/ 176443 w 214877"/>
                <a:gd name="connsiteY13" fmla="*/ 189382 h 244940"/>
                <a:gd name="connsiteX14" fmla="*/ 191918 w 214877"/>
                <a:gd name="connsiteY14" fmla="*/ 216146 h 244940"/>
                <a:gd name="connsiteX15" fmla="*/ 202193 w 214877"/>
                <a:gd name="connsiteY15" fmla="*/ 225660 h 244940"/>
                <a:gd name="connsiteX16" fmla="*/ 214878 w 214877"/>
                <a:gd name="connsiteY16" fmla="*/ 228958 h 244940"/>
                <a:gd name="connsiteX17" fmla="*/ 214878 w 214877"/>
                <a:gd name="connsiteY17" fmla="*/ 244941 h 244940"/>
                <a:gd name="connsiteX18" fmla="*/ 169847 w 214877"/>
                <a:gd name="connsiteY18" fmla="*/ 244941 h 244940"/>
                <a:gd name="connsiteX19" fmla="*/ 158177 w 214877"/>
                <a:gd name="connsiteY19" fmla="*/ 233651 h 244940"/>
                <a:gd name="connsiteX20" fmla="*/ 140926 w 214877"/>
                <a:gd name="connsiteY20" fmla="*/ 198895 h 244940"/>
                <a:gd name="connsiteX21" fmla="*/ 120504 w 214877"/>
                <a:gd name="connsiteY21" fmla="*/ 158051 h 244940"/>
                <a:gd name="connsiteX22" fmla="*/ 103380 w 214877"/>
                <a:gd name="connsiteY22" fmla="*/ 138643 h 244940"/>
                <a:gd name="connsiteX23" fmla="*/ 62028 w 214877"/>
                <a:gd name="connsiteY23" fmla="*/ 138263 h 244940"/>
                <a:gd name="connsiteX24" fmla="*/ 62028 w 214877"/>
                <a:gd name="connsiteY24" fmla="*/ 225660 h 244940"/>
                <a:gd name="connsiteX25" fmla="*/ 94247 w 214877"/>
                <a:gd name="connsiteY25" fmla="*/ 228958 h 244940"/>
                <a:gd name="connsiteX26" fmla="*/ 94247 w 214877"/>
                <a:gd name="connsiteY26" fmla="*/ 244941 h 244940"/>
                <a:gd name="connsiteX27" fmla="*/ 0 w 214877"/>
                <a:gd name="connsiteY27" fmla="*/ 244941 h 244940"/>
                <a:gd name="connsiteX28" fmla="*/ 0 w 214877"/>
                <a:gd name="connsiteY28" fmla="*/ 228577 h 244940"/>
                <a:gd name="connsiteX29" fmla="*/ 133950 w 214877"/>
                <a:gd name="connsiteY29" fmla="*/ 107058 h 244940"/>
                <a:gd name="connsiteX30" fmla="*/ 146000 w 214877"/>
                <a:gd name="connsiteY30" fmla="*/ 66341 h 244940"/>
                <a:gd name="connsiteX31" fmla="*/ 133823 w 214877"/>
                <a:gd name="connsiteY31" fmla="*/ 30063 h 244940"/>
                <a:gd name="connsiteX32" fmla="*/ 91583 w 214877"/>
                <a:gd name="connsiteY32" fmla="*/ 17505 h 244940"/>
                <a:gd name="connsiteX33" fmla="*/ 70780 w 214877"/>
                <a:gd name="connsiteY33" fmla="*/ 18773 h 244940"/>
                <a:gd name="connsiteX34" fmla="*/ 62281 w 214877"/>
                <a:gd name="connsiteY34" fmla="*/ 19407 h 244940"/>
                <a:gd name="connsiteX35" fmla="*/ 62281 w 214877"/>
                <a:gd name="connsiteY35" fmla="*/ 120504 h 244940"/>
                <a:gd name="connsiteX36" fmla="*/ 82450 w 214877"/>
                <a:gd name="connsiteY36" fmla="*/ 120885 h 244940"/>
                <a:gd name="connsiteX37" fmla="*/ 100970 w 214877"/>
                <a:gd name="connsiteY37" fmla="*/ 120885 h 244940"/>
                <a:gd name="connsiteX38" fmla="*/ 133950 w 214877"/>
                <a:gd name="connsiteY38" fmla="*/ 107058 h 24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14877" h="244940">
                  <a:moveTo>
                    <a:pt x="254" y="228577"/>
                  </a:moveTo>
                  <a:lnTo>
                    <a:pt x="27272" y="225279"/>
                  </a:lnTo>
                  <a:lnTo>
                    <a:pt x="27272" y="22706"/>
                  </a:lnTo>
                  <a:lnTo>
                    <a:pt x="1903" y="18520"/>
                  </a:lnTo>
                  <a:lnTo>
                    <a:pt x="1903" y="2537"/>
                  </a:lnTo>
                  <a:lnTo>
                    <a:pt x="44650" y="2537"/>
                  </a:lnTo>
                  <a:cubicBezTo>
                    <a:pt x="50739" y="2537"/>
                    <a:pt x="58983" y="2156"/>
                    <a:pt x="69385" y="1268"/>
                  </a:cubicBezTo>
                  <a:cubicBezTo>
                    <a:pt x="80294" y="381"/>
                    <a:pt x="88666" y="0"/>
                    <a:pt x="94754" y="0"/>
                  </a:cubicBezTo>
                  <a:cubicBezTo>
                    <a:pt x="126719" y="0"/>
                    <a:pt x="149425" y="5201"/>
                    <a:pt x="162998" y="15475"/>
                  </a:cubicBezTo>
                  <a:cubicBezTo>
                    <a:pt x="176570" y="25750"/>
                    <a:pt x="183420" y="41986"/>
                    <a:pt x="183420" y="64184"/>
                  </a:cubicBezTo>
                  <a:cubicBezTo>
                    <a:pt x="183420" y="79660"/>
                    <a:pt x="179107" y="93740"/>
                    <a:pt x="170481" y="106551"/>
                  </a:cubicBezTo>
                  <a:cubicBezTo>
                    <a:pt x="161856" y="119363"/>
                    <a:pt x="150059" y="128115"/>
                    <a:pt x="135091" y="132681"/>
                  </a:cubicBezTo>
                  <a:cubicBezTo>
                    <a:pt x="142068" y="136360"/>
                    <a:pt x="148537" y="142702"/>
                    <a:pt x="154499" y="151708"/>
                  </a:cubicBezTo>
                  <a:cubicBezTo>
                    <a:pt x="160461" y="160714"/>
                    <a:pt x="167818" y="173272"/>
                    <a:pt x="176443" y="189382"/>
                  </a:cubicBezTo>
                  <a:cubicBezTo>
                    <a:pt x="183166" y="201559"/>
                    <a:pt x="188367" y="210438"/>
                    <a:pt x="191918" y="216146"/>
                  </a:cubicBezTo>
                  <a:cubicBezTo>
                    <a:pt x="195470" y="221854"/>
                    <a:pt x="198895" y="224899"/>
                    <a:pt x="202193" y="225660"/>
                  </a:cubicBezTo>
                  <a:lnTo>
                    <a:pt x="214878" y="228958"/>
                  </a:lnTo>
                  <a:lnTo>
                    <a:pt x="214878" y="244941"/>
                  </a:lnTo>
                  <a:lnTo>
                    <a:pt x="169847" y="244941"/>
                  </a:lnTo>
                  <a:cubicBezTo>
                    <a:pt x="166422" y="244941"/>
                    <a:pt x="162490" y="241262"/>
                    <a:pt x="158177" y="233651"/>
                  </a:cubicBezTo>
                  <a:cubicBezTo>
                    <a:pt x="153865" y="226167"/>
                    <a:pt x="148030" y="214624"/>
                    <a:pt x="140926" y="198895"/>
                  </a:cubicBezTo>
                  <a:cubicBezTo>
                    <a:pt x="133062" y="181771"/>
                    <a:pt x="126339" y="168072"/>
                    <a:pt x="120504" y="158051"/>
                  </a:cubicBezTo>
                  <a:cubicBezTo>
                    <a:pt x="114796" y="147903"/>
                    <a:pt x="109088" y="141434"/>
                    <a:pt x="103380" y="138643"/>
                  </a:cubicBezTo>
                  <a:cubicBezTo>
                    <a:pt x="80167" y="138643"/>
                    <a:pt x="66341" y="138516"/>
                    <a:pt x="62028" y="138263"/>
                  </a:cubicBezTo>
                  <a:lnTo>
                    <a:pt x="62028" y="225660"/>
                  </a:lnTo>
                  <a:lnTo>
                    <a:pt x="94247" y="228958"/>
                  </a:lnTo>
                  <a:lnTo>
                    <a:pt x="94247" y="244941"/>
                  </a:lnTo>
                  <a:lnTo>
                    <a:pt x="0" y="244941"/>
                  </a:lnTo>
                  <a:lnTo>
                    <a:pt x="0" y="228577"/>
                  </a:lnTo>
                  <a:close/>
                  <a:moveTo>
                    <a:pt x="133950" y="107058"/>
                  </a:moveTo>
                  <a:cubicBezTo>
                    <a:pt x="141941" y="97925"/>
                    <a:pt x="146000" y="84353"/>
                    <a:pt x="146000" y="66341"/>
                  </a:cubicBezTo>
                  <a:cubicBezTo>
                    <a:pt x="146000" y="50485"/>
                    <a:pt x="141941" y="38308"/>
                    <a:pt x="133823" y="30063"/>
                  </a:cubicBezTo>
                  <a:cubicBezTo>
                    <a:pt x="125705" y="21691"/>
                    <a:pt x="111625" y="17505"/>
                    <a:pt x="91583" y="17505"/>
                  </a:cubicBezTo>
                  <a:cubicBezTo>
                    <a:pt x="84607" y="17505"/>
                    <a:pt x="77630" y="17885"/>
                    <a:pt x="70780" y="18773"/>
                  </a:cubicBezTo>
                  <a:cubicBezTo>
                    <a:pt x="66467" y="19154"/>
                    <a:pt x="63550" y="19407"/>
                    <a:pt x="62281" y="19407"/>
                  </a:cubicBezTo>
                  <a:lnTo>
                    <a:pt x="62281" y="120504"/>
                  </a:lnTo>
                  <a:cubicBezTo>
                    <a:pt x="65580" y="120758"/>
                    <a:pt x="72302" y="120885"/>
                    <a:pt x="82450" y="120885"/>
                  </a:cubicBezTo>
                  <a:lnTo>
                    <a:pt x="100970" y="120885"/>
                  </a:lnTo>
                  <a:cubicBezTo>
                    <a:pt x="114923" y="120758"/>
                    <a:pt x="125832" y="116191"/>
                    <a:pt x="133950" y="107058"/>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2" name="Freeform: Shape 1046">
              <a:extLst>
                <a:ext uri="{FF2B5EF4-FFF2-40B4-BE49-F238E27FC236}">
                  <a16:creationId xmlns:a16="http://schemas.microsoft.com/office/drawing/2014/main" id="{069374FE-1A86-5C88-47F7-384451D738DB}"/>
                </a:ext>
              </a:extLst>
            </p:cNvPr>
            <p:cNvSpPr/>
            <p:nvPr/>
          </p:nvSpPr>
          <p:spPr>
            <a:xfrm>
              <a:off x="21941243" y="177056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720 w 86382"/>
                <a:gd name="connsiteY13" fmla="*/ 39069 h 258513"/>
                <a:gd name="connsiteX14" fmla="*/ 18519 w 86382"/>
                <a:gd name="connsiteY14" fmla="*/ 24101 h 258513"/>
                <a:gd name="connsiteX15" fmla="*/ 24862 w 86382"/>
                <a:gd name="connsiteY15" fmla="*/ 6850 h 258513"/>
                <a:gd name="connsiteX16" fmla="*/ 42367 w 86382"/>
                <a:gd name="connsiteY16" fmla="*/ 0 h 258513"/>
                <a:gd name="connsiteX17" fmla="*/ 58603 w 86382"/>
                <a:gd name="connsiteY17" fmla="*/ 5835 h 258513"/>
                <a:gd name="connsiteX18" fmla="*/ 63804 w 86382"/>
                <a:gd name="connsiteY18" fmla="*/ 20803 h 258513"/>
                <a:gd name="connsiteX19" fmla="*/ 57461 w 86382"/>
                <a:gd name="connsiteY19" fmla="*/ 38434 h 258513"/>
                <a:gd name="connsiteX20" fmla="*/ 39703 w 86382"/>
                <a:gd name="connsiteY20" fmla="*/ 44904 h 258513"/>
                <a:gd name="connsiteX21" fmla="*/ 39322 w 86382"/>
                <a:gd name="connsiteY21" fmla="*/ 44904 h 258513"/>
                <a:gd name="connsiteX22" fmla="*/ 23720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720" y="39069"/>
                  </a:moveTo>
                  <a:cubicBezTo>
                    <a:pt x="20295" y="35136"/>
                    <a:pt x="18519" y="30189"/>
                    <a:pt x="18519" y="24101"/>
                  </a:cubicBezTo>
                  <a:cubicBezTo>
                    <a:pt x="18519" y="17124"/>
                    <a:pt x="20676" y="11416"/>
                    <a:pt x="24862" y="6850"/>
                  </a:cubicBezTo>
                  <a:cubicBezTo>
                    <a:pt x="29048" y="2283"/>
                    <a:pt x="34883" y="0"/>
                    <a:pt x="42367" y="0"/>
                  </a:cubicBezTo>
                  <a:cubicBezTo>
                    <a:pt x="49724" y="0"/>
                    <a:pt x="55178" y="1903"/>
                    <a:pt x="58603" y="5835"/>
                  </a:cubicBezTo>
                  <a:cubicBezTo>
                    <a:pt x="62028" y="9767"/>
                    <a:pt x="63804" y="14714"/>
                    <a:pt x="63804" y="20803"/>
                  </a:cubicBezTo>
                  <a:cubicBezTo>
                    <a:pt x="63804" y="28160"/>
                    <a:pt x="61647" y="33995"/>
                    <a:pt x="57461" y="38434"/>
                  </a:cubicBezTo>
                  <a:cubicBezTo>
                    <a:pt x="53275" y="42747"/>
                    <a:pt x="47314" y="44904"/>
                    <a:pt x="39703" y="44904"/>
                  </a:cubicBezTo>
                  <a:lnTo>
                    <a:pt x="39322" y="44904"/>
                  </a:lnTo>
                  <a:cubicBezTo>
                    <a:pt x="32473" y="44904"/>
                    <a:pt x="27272" y="43001"/>
                    <a:pt x="23720"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3" name="Freeform: Shape 1047">
              <a:extLst>
                <a:ext uri="{FF2B5EF4-FFF2-40B4-BE49-F238E27FC236}">
                  <a16:creationId xmlns:a16="http://schemas.microsoft.com/office/drawing/2014/main" id="{87461FD9-D743-1EF3-3CC9-4F5D19099A9D}"/>
                </a:ext>
              </a:extLst>
            </p:cNvPr>
            <p:cNvSpPr/>
            <p:nvPr/>
          </p:nvSpPr>
          <p:spPr>
            <a:xfrm>
              <a:off x="22053882" y="1844012"/>
              <a:ext cx="132046" cy="188366"/>
            </a:xfrm>
            <a:custGeom>
              <a:avLst/>
              <a:gdLst>
                <a:gd name="connsiteX0" fmla="*/ 27145 w 132046"/>
                <a:gd name="connsiteY0" fmla="*/ 158939 h 188366"/>
                <a:gd name="connsiteX1" fmla="*/ 40971 w 132046"/>
                <a:gd name="connsiteY1" fmla="*/ 167691 h 188366"/>
                <a:gd name="connsiteX2" fmla="*/ 63296 w 132046"/>
                <a:gd name="connsiteY2" fmla="*/ 171623 h 188366"/>
                <a:gd name="connsiteX3" fmla="*/ 90695 w 132046"/>
                <a:gd name="connsiteY3" fmla="*/ 164393 h 188366"/>
                <a:gd name="connsiteX4" fmla="*/ 99448 w 132046"/>
                <a:gd name="connsiteY4" fmla="*/ 144478 h 188366"/>
                <a:gd name="connsiteX5" fmla="*/ 93866 w 132046"/>
                <a:gd name="connsiteY5" fmla="*/ 129130 h 188366"/>
                <a:gd name="connsiteX6" fmla="*/ 78391 w 132046"/>
                <a:gd name="connsiteY6" fmla="*/ 117587 h 188366"/>
                <a:gd name="connsiteX7" fmla="*/ 49851 w 132046"/>
                <a:gd name="connsiteY7" fmla="*/ 105409 h 188366"/>
                <a:gd name="connsiteX8" fmla="*/ 13192 w 132046"/>
                <a:gd name="connsiteY8" fmla="*/ 82704 h 188366"/>
                <a:gd name="connsiteX9" fmla="*/ 1649 w 132046"/>
                <a:gd name="connsiteY9" fmla="*/ 47948 h 188366"/>
                <a:gd name="connsiteX10" fmla="*/ 10275 w 132046"/>
                <a:gd name="connsiteY10" fmla="*/ 22832 h 188366"/>
                <a:gd name="connsiteX11" fmla="*/ 34122 w 132046"/>
                <a:gd name="connsiteY11" fmla="*/ 6089 h 188366"/>
                <a:gd name="connsiteX12" fmla="*/ 67863 w 132046"/>
                <a:gd name="connsiteY12" fmla="*/ 0 h 188366"/>
                <a:gd name="connsiteX13" fmla="*/ 94120 w 132046"/>
                <a:gd name="connsiteY13" fmla="*/ 2283 h 188366"/>
                <a:gd name="connsiteX14" fmla="*/ 112259 w 132046"/>
                <a:gd name="connsiteY14" fmla="*/ 6850 h 188366"/>
                <a:gd name="connsiteX15" fmla="*/ 121392 w 132046"/>
                <a:gd name="connsiteY15" fmla="*/ 9767 h 188366"/>
                <a:gd name="connsiteX16" fmla="*/ 121392 w 132046"/>
                <a:gd name="connsiteY16" fmla="*/ 50231 h 188366"/>
                <a:gd name="connsiteX17" fmla="*/ 101477 w 132046"/>
                <a:gd name="connsiteY17" fmla="*/ 50231 h 188366"/>
                <a:gd name="connsiteX18" fmla="*/ 95008 w 132046"/>
                <a:gd name="connsiteY18" fmla="*/ 26130 h 188366"/>
                <a:gd name="connsiteX19" fmla="*/ 84607 w 132046"/>
                <a:gd name="connsiteY19" fmla="*/ 19407 h 188366"/>
                <a:gd name="connsiteX20" fmla="*/ 65706 w 132046"/>
                <a:gd name="connsiteY20" fmla="*/ 16617 h 188366"/>
                <a:gd name="connsiteX21" fmla="*/ 42113 w 132046"/>
                <a:gd name="connsiteY21" fmla="*/ 23086 h 188366"/>
                <a:gd name="connsiteX22" fmla="*/ 33107 w 132046"/>
                <a:gd name="connsiteY22" fmla="*/ 40718 h 188366"/>
                <a:gd name="connsiteX23" fmla="*/ 37800 w 132046"/>
                <a:gd name="connsiteY23" fmla="*/ 56827 h 188366"/>
                <a:gd name="connsiteX24" fmla="*/ 49724 w 132046"/>
                <a:gd name="connsiteY24" fmla="*/ 67102 h 188366"/>
                <a:gd name="connsiteX25" fmla="*/ 69258 w 132046"/>
                <a:gd name="connsiteY25" fmla="*/ 76235 h 188366"/>
                <a:gd name="connsiteX26" fmla="*/ 75727 w 132046"/>
                <a:gd name="connsiteY26" fmla="*/ 78898 h 188366"/>
                <a:gd name="connsiteX27" fmla="*/ 105409 w 132046"/>
                <a:gd name="connsiteY27" fmla="*/ 92598 h 188366"/>
                <a:gd name="connsiteX28" fmla="*/ 124436 w 132046"/>
                <a:gd name="connsiteY28" fmla="*/ 109722 h 188366"/>
                <a:gd name="connsiteX29" fmla="*/ 132047 w 132046"/>
                <a:gd name="connsiteY29" fmla="*/ 135599 h 188366"/>
                <a:gd name="connsiteX30" fmla="*/ 113274 w 132046"/>
                <a:gd name="connsiteY30" fmla="*/ 174033 h 188366"/>
                <a:gd name="connsiteX31" fmla="*/ 61901 w 132046"/>
                <a:gd name="connsiteY31" fmla="*/ 188367 h 188366"/>
                <a:gd name="connsiteX32" fmla="*/ 28540 w 132046"/>
                <a:gd name="connsiteY32" fmla="*/ 183927 h 188366"/>
                <a:gd name="connsiteX33" fmla="*/ 0 w 132046"/>
                <a:gd name="connsiteY33" fmla="*/ 174921 h 188366"/>
                <a:gd name="connsiteX34" fmla="*/ 0 w 132046"/>
                <a:gd name="connsiteY34" fmla="*/ 133189 h 188366"/>
                <a:gd name="connsiteX35" fmla="*/ 21183 w 132046"/>
                <a:gd name="connsiteY35" fmla="*/ 133189 h 188366"/>
                <a:gd name="connsiteX36" fmla="*/ 27145 w 132046"/>
                <a:gd name="connsiteY36" fmla="*/ 158939 h 188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2046" h="188366">
                  <a:moveTo>
                    <a:pt x="27145" y="158939"/>
                  </a:moveTo>
                  <a:cubicBezTo>
                    <a:pt x="29301" y="162237"/>
                    <a:pt x="33995" y="165154"/>
                    <a:pt x="40971" y="167691"/>
                  </a:cubicBezTo>
                  <a:cubicBezTo>
                    <a:pt x="48075" y="170355"/>
                    <a:pt x="55432" y="171623"/>
                    <a:pt x="63296" y="171623"/>
                  </a:cubicBezTo>
                  <a:cubicBezTo>
                    <a:pt x="75727" y="171623"/>
                    <a:pt x="84860" y="169213"/>
                    <a:pt x="90695" y="164393"/>
                  </a:cubicBezTo>
                  <a:cubicBezTo>
                    <a:pt x="96530" y="159573"/>
                    <a:pt x="99448" y="152977"/>
                    <a:pt x="99448" y="144478"/>
                  </a:cubicBezTo>
                  <a:cubicBezTo>
                    <a:pt x="99448" y="138643"/>
                    <a:pt x="97545" y="133442"/>
                    <a:pt x="93866" y="129130"/>
                  </a:cubicBezTo>
                  <a:cubicBezTo>
                    <a:pt x="90188" y="124817"/>
                    <a:pt x="84987" y="120885"/>
                    <a:pt x="78391" y="117587"/>
                  </a:cubicBezTo>
                  <a:cubicBezTo>
                    <a:pt x="71795" y="114162"/>
                    <a:pt x="62281" y="110103"/>
                    <a:pt x="49851" y="105409"/>
                  </a:cubicBezTo>
                  <a:cubicBezTo>
                    <a:pt x="33107" y="99067"/>
                    <a:pt x="20930" y="91583"/>
                    <a:pt x="13192" y="82704"/>
                  </a:cubicBezTo>
                  <a:cubicBezTo>
                    <a:pt x="5454" y="73951"/>
                    <a:pt x="1649" y="62282"/>
                    <a:pt x="1649" y="47948"/>
                  </a:cubicBezTo>
                  <a:cubicBezTo>
                    <a:pt x="1649" y="38434"/>
                    <a:pt x="4566" y="30063"/>
                    <a:pt x="10275" y="22832"/>
                  </a:cubicBezTo>
                  <a:cubicBezTo>
                    <a:pt x="15983" y="15602"/>
                    <a:pt x="23974" y="10021"/>
                    <a:pt x="34122" y="6089"/>
                  </a:cubicBezTo>
                  <a:cubicBezTo>
                    <a:pt x="44269" y="2030"/>
                    <a:pt x="55432" y="0"/>
                    <a:pt x="67863" y="0"/>
                  </a:cubicBezTo>
                  <a:cubicBezTo>
                    <a:pt x="77884" y="0"/>
                    <a:pt x="86636" y="761"/>
                    <a:pt x="94120" y="2283"/>
                  </a:cubicBezTo>
                  <a:cubicBezTo>
                    <a:pt x="101604" y="3805"/>
                    <a:pt x="107692" y="5328"/>
                    <a:pt x="112259" y="6850"/>
                  </a:cubicBezTo>
                  <a:cubicBezTo>
                    <a:pt x="116825" y="8372"/>
                    <a:pt x="119870" y="9387"/>
                    <a:pt x="121392" y="9767"/>
                  </a:cubicBezTo>
                  <a:lnTo>
                    <a:pt x="121392" y="50231"/>
                  </a:lnTo>
                  <a:lnTo>
                    <a:pt x="101477" y="50231"/>
                  </a:lnTo>
                  <a:lnTo>
                    <a:pt x="95008" y="26130"/>
                  </a:lnTo>
                  <a:cubicBezTo>
                    <a:pt x="93739" y="23467"/>
                    <a:pt x="90188" y="21310"/>
                    <a:pt x="84607" y="19407"/>
                  </a:cubicBezTo>
                  <a:cubicBezTo>
                    <a:pt x="79025" y="17505"/>
                    <a:pt x="72683" y="16617"/>
                    <a:pt x="65706" y="16617"/>
                  </a:cubicBezTo>
                  <a:cubicBezTo>
                    <a:pt x="55939" y="16617"/>
                    <a:pt x="48075" y="18773"/>
                    <a:pt x="42113" y="23086"/>
                  </a:cubicBezTo>
                  <a:cubicBezTo>
                    <a:pt x="36151" y="27399"/>
                    <a:pt x="33107" y="33361"/>
                    <a:pt x="33107" y="40718"/>
                  </a:cubicBezTo>
                  <a:cubicBezTo>
                    <a:pt x="33107" y="47187"/>
                    <a:pt x="34629" y="52641"/>
                    <a:pt x="37800" y="56827"/>
                  </a:cubicBezTo>
                  <a:cubicBezTo>
                    <a:pt x="40971" y="61013"/>
                    <a:pt x="44904" y="64438"/>
                    <a:pt x="49724" y="67102"/>
                  </a:cubicBezTo>
                  <a:cubicBezTo>
                    <a:pt x="54544" y="69766"/>
                    <a:pt x="61013" y="72810"/>
                    <a:pt x="69258" y="76235"/>
                  </a:cubicBezTo>
                  <a:lnTo>
                    <a:pt x="75727" y="78898"/>
                  </a:lnTo>
                  <a:cubicBezTo>
                    <a:pt x="87904" y="83719"/>
                    <a:pt x="97798" y="88285"/>
                    <a:pt x="105409" y="92598"/>
                  </a:cubicBezTo>
                  <a:cubicBezTo>
                    <a:pt x="113020" y="96911"/>
                    <a:pt x="119362" y="102619"/>
                    <a:pt x="124436" y="109722"/>
                  </a:cubicBezTo>
                  <a:cubicBezTo>
                    <a:pt x="129510" y="116826"/>
                    <a:pt x="132047" y="125451"/>
                    <a:pt x="132047" y="135599"/>
                  </a:cubicBezTo>
                  <a:cubicBezTo>
                    <a:pt x="132047" y="151708"/>
                    <a:pt x="125832" y="164520"/>
                    <a:pt x="113274" y="174033"/>
                  </a:cubicBezTo>
                  <a:cubicBezTo>
                    <a:pt x="100716" y="183547"/>
                    <a:pt x="83719" y="188367"/>
                    <a:pt x="61901" y="188367"/>
                  </a:cubicBezTo>
                  <a:cubicBezTo>
                    <a:pt x="51246" y="188367"/>
                    <a:pt x="40083" y="186845"/>
                    <a:pt x="28540" y="183927"/>
                  </a:cubicBezTo>
                  <a:cubicBezTo>
                    <a:pt x="16870" y="181010"/>
                    <a:pt x="7357" y="177966"/>
                    <a:pt x="0" y="174921"/>
                  </a:cubicBezTo>
                  <a:lnTo>
                    <a:pt x="0" y="133189"/>
                  </a:lnTo>
                  <a:lnTo>
                    <a:pt x="21183" y="133189"/>
                  </a:lnTo>
                  <a:lnTo>
                    <a:pt x="27145" y="158939"/>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4" name="Freeform: Shape 1048">
              <a:extLst>
                <a:ext uri="{FF2B5EF4-FFF2-40B4-BE49-F238E27FC236}">
                  <a16:creationId xmlns:a16="http://schemas.microsoft.com/office/drawing/2014/main" id="{49F1F8E4-BB32-D7D5-3969-C7354318B354}"/>
                </a:ext>
              </a:extLst>
            </p:cNvPr>
            <p:cNvSpPr/>
            <p:nvPr/>
          </p:nvSpPr>
          <p:spPr>
            <a:xfrm>
              <a:off x="22211549" y="1843251"/>
              <a:ext cx="142705" cy="189381"/>
            </a:xfrm>
            <a:custGeom>
              <a:avLst/>
              <a:gdLst>
                <a:gd name="connsiteX0" fmla="*/ 10405 w 142705"/>
                <a:gd name="connsiteY0" fmla="*/ 47567 h 189381"/>
                <a:gd name="connsiteX1" fmla="*/ 41736 w 142705"/>
                <a:gd name="connsiteY1" fmla="*/ 12812 h 189381"/>
                <a:gd name="connsiteX2" fmla="*/ 91460 w 142705"/>
                <a:gd name="connsiteY2" fmla="*/ 0 h 189381"/>
                <a:gd name="connsiteX3" fmla="*/ 115560 w 142705"/>
                <a:gd name="connsiteY3" fmla="*/ 2664 h 189381"/>
                <a:gd name="connsiteX4" fmla="*/ 139661 w 142705"/>
                <a:gd name="connsiteY4" fmla="*/ 9767 h 189381"/>
                <a:gd name="connsiteX5" fmla="*/ 138393 w 142705"/>
                <a:gd name="connsiteY5" fmla="*/ 59998 h 189381"/>
                <a:gd name="connsiteX6" fmla="*/ 117209 w 142705"/>
                <a:gd name="connsiteY6" fmla="*/ 59998 h 189381"/>
                <a:gd name="connsiteX7" fmla="*/ 110106 w 142705"/>
                <a:gd name="connsiteY7" fmla="*/ 26765 h 189381"/>
                <a:gd name="connsiteX8" fmla="*/ 85371 w 142705"/>
                <a:gd name="connsiteY8" fmla="*/ 17632 h 189381"/>
                <a:gd name="connsiteX9" fmla="*/ 49347 w 142705"/>
                <a:gd name="connsiteY9" fmla="*/ 36024 h 189381"/>
                <a:gd name="connsiteX10" fmla="*/ 36155 w 142705"/>
                <a:gd name="connsiteY10" fmla="*/ 88285 h 189381"/>
                <a:gd name="connsiteX11" fmla="*/ 50996 w 142705"/>
                <a:gd name="connsiteY11" fmla="*/ 146761 h 189381"/>
                <a:gd name="connsiteX12" fmla="*/ 89557 w 142705"/>
                <a:gd name="connsiteY12" fmla="*/ 166803 h 189381"/>
                <a:gd name="connsiteX13" fmla="*/ 115434 w 142705"/>
                <a:gd name="connsiteY13" fmla="*/ 162617 h 189381"/>
                <a:gd name="connsiteX14" fmla="*/ 136490 w 142705"/>
                <a:gd name="connsiteY14" fmla="*/ 152469 h 189381"/>
                <a:gd name="connsiteX15" fmla="*/ 142705 w 142705"/>
                <a:gd name="connsiteY15" fmla="*/ 165535 h 189381"/>
                <a:gd name="connsiteX16" fmla="*/ 116829 w 142705"/>
                <a:gd name="connsiteY16" fmla="*/ 182025 h 189381"/>
                <a:gd name="connsiteX17" fmla="*/ 82073 w 142705"/>
                <a:gd name="connsiteY17" fmla="*/ 189382 h 189381"/>
                <a:gd name="connsiteX18" fmla="*/ 36916 w 142705"/>
                <a:gd name="connsiteY18" fmla="*/ 177331 h 189381"/>
                <a:gd name="connsiteX19" fmla="*/ 9263 w 142705"/>
                <a:gd name="connsiteY19" fmla="*/ 144224 h 189381"/>
                <a:gd name="connsiteX20" fmla="*/ 3 w 142705"/>
                <a:gd name="connsiteY20" fmla="*/ 96530 h 189381"/>
                <a:gd name="connsiteX21" fmla="*/ 10405 w 142705"/>
                <a:gd name="connsiteY21" fmla="*/ 47567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2705" h="189381">
                  <a:moveTo>
                    <a:pt x="10405" y="47567"/>
                  </a:moveTo>
                  <a:cubicBezTo>
                    <a:pt x="17508" y="32980"/>
                    <a:pt x="27909" y="21437"/>
                    <a:pt x="41736" y="12812"/>
                  </a:cubicBezTo>
                  <a:cubicBezTo>
                    <a:pt x="55562" y="4186"/>
                    <a:pt x="72052" y="0"/>
                    <a:pt x="91460" y="0"/>
                  </a:cubicBezTo>
                  <a:cubicBezTo>
                    <a:pt x="100846" y="0"/>
                    <a:pt x="108838" y="888"/>
                    <a:pt x="115560" y="2664"/>
                  </a:cubicBezTo>
                  <a:cubicBezTo>
                    <a:pt x="122283" y="4440"/>
                    <a:pt x="130275" y="6850"/>
                    <a:pt x="139661" y="9767"/>
                  </a:cubicBezTo>
                  <a:lnTo>
                    <a:pt x="138393" y="59998"/>
                  </a:lnTo>
                  <a:lnTo>
                    <a:pt x="117209" y="59998"/>
                  </a:lnTo>
                  <a:lnTo>
                    <a:pt x="110106" y="26765"/>
                  </a:lnTo>
                  <a:cubicBezTo>
                    <a:pt x="108838" y="20676"/>
                    <a:pt x="100593" y="17632"/>
                    <a:pt x="85371" y="17632"/>
                  </a:cubicBezTo>
                  <a:cubicBezTo>
                    <a:pt x="70149" y="17632"/>
                    <a:pt x="58099" y="23720"/>
                    <a:pt x="49347" y="36024"/>
                  </a:cubicBezTo>
                  <a:cubicBezTo>
                    <a:pt x="40594" y="48329"/>
                    <a:pt x="36155" y="65706"/>
                    <a:pt x="36155" y="88285"/>
                  </a:cubicBezTo>
                  <a:cubicBezTo>
                    <a:pt x="36155" y="113908"/>
                    <a:pt x="41102" y="133442"/>
                    <a:pt x="50996" y="146761"/>
                  </a:cubicBezTo>
                  <a:cubicBezTo>
                    <a:pt x="60890" y="160080"/>
                    <a:pt x="73701" y="166803"/>
                    <a:pt x="89557" y="166803"/>
                  </a:cubicBezTo>
                  <a:cubicBezTo>
                    <a:pt x="98690" y="166803"/>
                    <a:pt x="107315" y="165408"/>
                    <a:pt x="115434" y="162617"/>
                  </a:cubicBezTo>
                  <a:cubicBezTo>
                    <a:pt x="123552" y="159827"/>
                    <a:pt x="130528" y="156402"/>
                    <a:pt x="136490" y="152469"/>
                  </a:cubicBezTo>
                  <a:lnTo>
                    <a:pt x="142705" y="165535"/>
                  </a:lnTo>
                  <a:cubicBezTo>
                    <a:pt x="136870" y="171623"/>
                    <a:pt x="128245" y="177078"/>
                    <a:pt x="116829" y="182025"/>
                  </a:cubicBezTo>
                  <a:cubicBezTo>
                    <a:pt x="105413" y="186845"/>
                    <a:pt x="93870" y="189382"/>
                    <a:pt x="82073" y="189382"/>
                  </a:cubicBezTo>
                  <a:cubicBezTo>
                    <a:pt x="64188" y="189382"/>
                    <a:pt x="49220" y="185323"/>
                    <a:pt x="36916" y="177331"/>
                  </a:cubicBezTo>
                  <a:cubicBezTo>
                    <a:pt x="24612" y="169340"/>
                    <a:pt x="15352" y="158304"/>
                    <a:pt x="9263" y="144224"/>
                  </a:cubicBezTo>
                  <a:cubicBezTo>
                    <a:pt x="3048" y="130144"/>
                    <a:pt x="3" y="114289"/>
                    <a:pt x="3" y="96530"/>
                  </a:cubicBezTo>
                  <a:cubicBezTo>
                    <a:pt x="-123" y="78391"/>
                    <a:pt x="3428" y="62155"/>
                    <a:pt x="10405" y="47567"/>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5" name="Freeform: Shape 1049">
              <a:extLst>
                <a:ext uri="{FF2B5EF4-FFF2-40B4-BE49-F238E27FC236}">
                  <a16:creationId xmlns:a16="http://schemas.microsoft.com/office/drawing/2014/main" id="{FE90DDA2-6C3D-7DFA-3281-F67C83A39E5B}"/>
                </a:ext>
              </a:extLst>
            </p:cNvPr>
            <p:cNvSpPr/>
            <p:nvPr/>
          </p:nvSpPr>
          <p:spPr>
            <a:xfrm>
              <a:off x="22379497" y="1844139"/>
              <a:ext cx="183166" cy="188367"/>
            </a:xfrm>
            <a:custGeom>
              <a:avLst/>
              <a:gdLst>
                <a:gd name="connsiteX0" fmla="*/ 137755 w 183166"/>
                <a:gd name="connsiteY0" fmla="*/ 184181 h 188367"/>
                <a:gd name="connsiteX1" fmla="*/ 133316 w 183166"/>
                <a:gd name="connsiteY1" fmla="*/ 172384 h 188367"/>
                <a:gd name="connsiteX2" fmla="*/ 133316 w 183166"/>
                <a:gd name="connsiteY2" fmla="*/ 161349 h 188367"/>
                <a:gd name="connsiteX3" fmla="*/ 106424 w 183166"/>
                <a:gd name="connsiteY3" fmla="*/ 180249 h 188367"/>
                <a:gd name="connsiteX4" fmla="*/ 73951 w 183166"/>
                <a:gd name="connsiteY4" fmla="*/ 188367 h 188367"/>
                <a:gd name="connsiteX5" fmla="*/ 30951 w 183166"/>
                <a:gd name="connsiteY5" fmla="*/ 172004 h 188367"/>
                <a:gd name="connsiteX6" fmla="*/ 18266 w 183166"/>
                <a:gd name="connsiteY6" fmla="*/ 118221 h 188367"/>
                <a:gd name="connsiteX7" fmla="*/ 18266 w 183166"/>
                <a:gd name="connsiteY7" fmla="*/ 23720 h 188367"/>
                <a:gd name="connsiteX8" fmla="*/ 0 w 183166"/>
                <a:gd name="connsiteY8" fmla="*/ 18520 h 188367"/>
                <a:gd name="connsiteX9" fmla="*/ 0 w 183166"/>
                <a:gd name="connsiteY9" fmla="*/ 4186 h 188367"/>
                <a:gd name="connsiteX10" fmla="*/ 45665 w 183166"/>
                <a:gd name="connsiteY10" fmla="*/ 0 h 188367"/>
                <a:gd name="connsiteX11" fmla="*/ 46045 w 183166"/>
                <a:gd name="connsiteY11" fmla="*/ 0 h 188367"/>
                <a:gd name="connsiteX12" fmla="*/ 52261 w 183166"/>
                <a:gd name="connsiteY12" fmla="*/ 3932 h 188367"/>
                <a:gd name="connsiteX13" fmla="*/ 52261 w 183166"/>
                <a:gd name="connsiteY13" fmla="*/ 115684 h 188367"/>
                <a:gd name="connsiteX14" fmla="*/ 55051 w 183166"/>
                <a:gd name="connsiteY14" fmla="*/ 145239 h 188367"/>
                <a:gd name="connsiteX15" fmla="*/ 64819 w 183166"/>
                <a:gd name="connsiteY15" fmla="*/ 160841 h 188367"/>
                <a:gd name="connsiteX16" fmla="*/ 85241 w 183166"/>
                <a:gd name="connsiteY16" fmla="*/ 165915 h 188367"/>
                <a:gd name="connsiteX17" fmla="*/ 109722 w 183166"/>
                <a:gd name="connsiteY17" fmla="*/ 160334 h 188367"/>
                <a:gd name="connsiteX18" fmla="*/ 129637 w 183166"/>
                <a:gd name="connsiteY18" fmla="*/ 147269 h 188367"/>
                <a:gd name="connsiteX19" fmla="*/ 129637 w 183166"/>
                <a:gd name="connsiteY19" fmla="*/ 23720 h 188367"/>
                <a:gd name="connsiteX20" fmla="*/ 106170 w 183166"/>
                <a:gd name="connsiteY20" fmla="*/ 18520 h 188367"/>
                <a:gd name="connsiteX21" fmla="*/ 106170 w 183166"/>
                <a:gd name="connsiteY21" fmla="*/ 4186 h 188367"/>
                <a:gd name="connsiteX22" fmla="*/ 155767 w 183166"/>
                <a:gd name="connsiteY22" fmla="*/ 0 h 188367"/>
                <a:gd name="connsiteX23" fmla="*/ 156148 w 183166"/>
                <a:gd name="connsiteY23" fmla="*/ 0 h 188367"/>
                <a:gd name="connsiteX24" fmla="*/ 163632 w 183166"/>
                <a:gd name="connsiteY24" fmla="*/ 3932 h 188367"/>
                <a:gd name="connsiteX25" fmla="*/ 163632 w 183166"/>
                <a:gd name="connsiteY25" fmla="*/ 168198 h 188367"/>
                <a:gd name="connsiteX26" fmla="*/ 183166 w 183166"/>
                <a:gd name="connsiteY26" fmla="*/ 168198 h 188367"/>
                <a:gd name="connsiteX27" fmla="*/ 182786 w 183166"/>
                <a:gd name="connsiteY27" fmla="*/ 182913 h 188367"/>
                <a:gd name="connsiteX28" fmla="*/ 166930 w 183166"/>
                <a:gd name="connsiteY28" fmla="*/ 186464 h 188367"/>
                <a:gd name="connsiteX29" fmla="*/ 151455 w 183166"/>
                <a:gd name="connsiteY29" fmla="*/ 187733 h 188367"/>
                <a:gd name="connsiteX30" fmla="*/ 137755 w 183166"/>
                <a:gd name="connsiteY30" fmla="*/ 184181 h 18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3166" h="188367">
                  <a:moveTo>
                    <a:pt x="137755" y="184181"/>
                  </a:moveTo>
                  <a:cubicBezTo>
                    <a:pt x="134838" y="181771"/>
                    <a:pt x="133316" y="177839"/>
                    <a:pt x="133316" y="172384"/>
                  </a:cubicBezTo>
                  <a:lnTo>
                    <a:pt x="133316" y="161349"/>
                  </a:lnTo>
                  <a:cubicBezTo>
                    <a:pt x="126085" y="168579"/>
                    <a:pt x="117206" y="174794"/>
                    <a:pt x="106424" y="180249"/>
                  </a:cubicBezTo>
                  <a:cubicBezTo>
                    <a:pt x="95642" y="185703"/>
                    <a:pt x="84860" y="188367"/>
                    <a:pt x="73951" y="188367"/>
                  </a:cubicBezTo>
                  <a:cubicBezTo>
                    <a:pt x="53783" y="188367"/>
                    <a:pt x="39449" y="182913"/>
                    <a:pt x="30951" y="172004"/>
                  </a:cubicBezTo>
                  <a:cubicBezTo>
                    <a:pt x="22452" y="161095"/>
                    <a:pt x="18266" y="143210"/>
                    <a:pt x="18266" y="118221"/>
                  </a:cubicBezTo>
                  <a:lnTo>
                    <a:pt x="18266" y="23720"/>
                  </a:lnTo>
                  <a:lnTo>
                    <a:pt x="0" y="18520"/>
                  </a:lnTo>
                  <a:lnTo>
                    <a:pt x="0" y="4186"/>
                  </a:lnTo>
                  <a:lnTo>
                    <a:pt x="45665" y="0"/>
                  </a:lnTo>
                  <a:lnTo>
                    <a:pt x="46045" y="0"/>
                  </a:lnTo>
                  <a:lnTo>
                    <a:pt x="52261" y="3932"/>
                  </a:lnTo>
                  <a:lnTo>
                    <a:pt x="52261" y="115684"/>
                  </a:lnTo>
                  <a:cubicBezTo>
                    <a:pt x="52261" y="128242"/>
                    <a:pt x="53149" y="138136"/>
                    <a:pt x="55051" y="145239"/>
                  </a:cubicBezTo>
                  <a:cubicBezTo>
                    <a:pt x="56954" y="152343"/>
                    <a:pt x="60125" y="157543"/>
                    <a:pt x="64819" y="160841"/>
                  </a:cubicBezTo>
                  <a:cubicBezTo>
                    <a:pt x="69512" y="164266"/>
                    <a:pt x="76235" y="165915"/>
                    <a:pt x="85241" y="165915"/>
                  </a:cubicBezTo>
                  <a:cubicBezTo>
                    <a:pt x="93866" y="165915"/>
                    <a:pt x="102111" y="164012"/>
                    <a:pt x="109722" y="160334"/>
                  </a:cubicBezTo>
                  <a:cubicBezTo>
                    <a:pt x="117333" y="156655"/>
                    <a:pt x="123929" y="152343"/>
                    <a:pt x="129637" y="147269"/>
                  </a:cubicBezTo>
                  <a:lnTo>
                    <a:pt x="129637" y="23720"/>
                  </a:lnTo>
                  <a:lnTo>
                    <a:pt x="106170" y="18520"/>
                  </a:lnTo>
                  <a:lnTo>
                    <a:pt x="106170" y="4186"/>
                  </a:lnTo>
                  <a:lnTo>
                    <a:pt x="155767" y="0"/>
                  </a:lnTo>
                  <a:lnTo>
                    <a:pt x="156148" y="0"/>
                  </a:lnTo>
                  <a:lnTo>
                    <a:pt x="163632" y="3932"/>
                  </a:lnTo>
                  <a:lnTo>
                    <a:pt x="163632" y="168198"/>
                  </a:lnTo>
                  <a:lnTo>
                    <a:pt x="183166" y="168198"/>
                  </a:lnTo>
                  <a:lnTo>
                    <a:pt x="182786" y="182913"/>
                  </a:lnTo>
                  <a:cubicBezTo>
                    <a:pt x="176697" y="184435"/>
                    <a:pt x="171496" y="185576"/>
                    <a:pt x="166930" y="186464"/>
                  </a:cubicBezTo>
                  <a:cubicBezTo>
                    <a:pt x="162490" y="187352"/>
                    <a:pt x="157289" y="187733"/>
                    <a:pt x="151455" y="187733"/>
                  </a:cubicBezTo>
                  <a:cubicBezTo>
                    <a:pt x="145239" y="187733"/>
                    <a:pt x="140673" y="186591"/>
                    <a:pt x="137755" y="184181"/>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6" name="Freeform: Shape 1050">
              <a:extLst>
                <a:ext uri="{FF2B5EF4-FFF2-40B4-BE49-F238E27FC236}">
                  <a16:creationId xmlns:a16="http://schemas.microsoft.com/office/drawing/2014/main" id="{B6CB29A7-1F84-19A5-C515-467C691861A9}"/>
                </a:ext>
              </a:extLst>
            </p:cNvPr>
            <p:cNvSpPr/>
            <p:nvPr/>
          </p:nvSpPr>
          <p:spPr>
            <a:xfrm>
              <a:off x="22589174" y="1843124"/>
              <a:ext cx="127226" cy="185830"/>
            </a:xfrm>
            <a:custGeom>
              <a:avLst/>
              <a:gdLst>
                <a:gd name="connsiteX0" fmla="*/ 0 w 127226"/>
                <a:gd name="connsiteY0" fmla="*/ 169847 h 185830"/>
                <a:gd name="connsiteX1" fmla="*/ 24481 w 127226"/>
                <a:gd name="connsiteY1" fmla="*/ 167945 h 185830"/>
                <a:gd name="connsiteX2" fmla="*/ 24481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79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79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0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847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0" y="169847"/>
                  </a:moveTo>
                  <a:lnTo>
                    <a:pt x="24481" y="167945"/>
                  </a:lnTo>
                  <a:lnTo>
                    <a:pt x="24481"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79" y="23467"/>
                  </a:cubicBezTo>
                  <a:cubicBezTo>
                    <a:pt x="71288" y="17632"/>
                    <a:pt x="78518" y="12177"/>
                    <a:pt x="87397" y="7357"/>
                  </a:cubicBezTo>
                  <a:cubicBezTo>
                    <a:pt x="96276" y="2537"/>
                    <a:pt x="105917" y="0"/>
                    <a:pt x="116445" y="0"/>
                  </a:cubicBezTo>
                  <a:cubicBezTo>
                    <a:pt x="120758" y="0"/>
                    <a:pt x="124309" y="507"/>
                    <a:pt x="127227" y="1649"/>
                  </a:cubicBezTo>
                  <a:lnTo>
                    <a:pt x="127227" y="38181"/>
                  </a:lnTo>
                  <a:cubicBezTo>
                    <a:pt x="125705" y="37166"/>
                    <a:pt x="123295" y="36024"/>
                    <a:pt x="119870" y="35136"/>
                  </a:cubicBezTo>
                  <a:cubicBezTo>
                    <a:pt x="116445" y="34122"/>
                    <a:pt x="112766" y="33614"/>
                    <a:pt x="108580"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7" name="Freeform: Shape 1051">
              <a:extLst>
                <a:ext uri="{FF2B5EF4-FFF2-40B4-BE49-F238E27FC236}">
                  <a16:creationId xmlns:a16="http://schemas.microsoft.com/office/drawing/2014/main" id="{B7A2CA5A-AAC2-B4C6-BB68-E518A689ECDB}"/>
                </a:ext>
              </a:extLst>
            </p:cNvPr>
            <p:cNvSpPr/>
            <p:nvPr/>
          </p:nvSpPr>
          <p:spPr>
            <a:xfrm>
              <a:off x="22736823" y="177056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721 w 86382"/>
                <a:gd name="connsiteY13" fmla="*/ 39069 h 258513"/>
                <a:gd name="connsiteX14" fmla="*/ 18520 w 86382"/>
                <a:gd name="connsiteY14" fmla="*/ 24101 h 258513"/>
                <a:gd name="connsiteX15" fmla="*/ 24862 w 86382"/>
                <a:gd name="connsiteY15" fmla="*/ 6850 h 258513"/>
                <a:gd name="connsiteX16" fmla="*/ 42367 w 86382"/>
                <a:gd name="connsiteY16" fmla="*/ 0 h 258513"/>
                <a:gd name="connsiteX17" fmla="*/ 58603 w 86382"/>
                <a:gd name="connsiteY17" fmla="*/ 5835 h 258513"/>
                <a:gd name="connsiteX18" fmla="*/ 63804 w 86382"/>
                <a:gd name="connsiteY18" fmla="*/ 20803 h 258513"/>
                <a:gd name="connsiteX19" fmla="*/ 57461 w 86382"/>
                <a:gd name="connsiteY19" fmla="*/ 38434 h 258513"/>
                <a:gd name="connsiteX20" fmla="*/ 39703 w 86382"/>
                <a:gd name="connsiteY20" fmla="*/ 44904 h 258513"/>
                <a:gd name="connsiteX21" fmla="*/ 39322 w 86382"/>
                <a:gd name="connsiteY21" fmla="*/ 44904 h 258513"/>
                <a:gd name="connsiteX22" fmla="*/ 23721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721" y="39069"/>
                  </a:moveTo>
                  <a:cubicBezTo>
                    <a:pt x="20296" y="35136"/>
                    <a:pt x="18520" y="30189"/>
                    <a:pt x="18520" y="24101"/>
                  </a:cubicBezTo>
                  <a:cubicBezTo>
                    <a:pt x="18520" y="17124"/>
                    <a:pt x="20676" y="11416"/>
                    <a:pt x="24862" y="6850"/>
                  </a:cubicBezTo>
                  <a:cubicBezTo>
                    <a:pt x="29048" y="2283"/>
                    <a:pt x="34883" y="0"/>
                    <a:pt x="42367" y="0"/>
                  </a:cubicBezTo>
                  <a:cubicBezTo>
                    <a:pt x="49724" y="0"/>
                    <a:pt x="55178" y="1903"/>
                    <a:pt x="58603" y="5835"/>
                  </a:cubicBezTo>
                  <a:cubicBezTo>
                    <a:pt x="62028" y="9767"/>
                    <a:pt x="63804" y="14714"/>
                    <a:pt x="63804" y="20803"/>
                  </a:cubicBezTo>
                  <a:cubicBezTo>
                    <a:pt x="63804" y="28160"/>
                    <a:pt x="61648" y="33995"/>
                    <a:pt x="57461" y="38434"/>
                  </a:cubicBezTo>
                  <a:cubicBezTo>
                    <a:pt x="53276" y="42747"/>
                    <a:pt x="47314" y="44904"/>
                    <a:pt x="39703" y="44904"/>
                  </a:cubicBezTo>
                  <a:lnTo>
                    <a:pt x="39322" y="44904"/>
                  </a:lnTo>
                  <a:cubicBezTo>
                    <a:pt x="32473" y="44904"/>
                    <a:pt x="27145" y="43001"/>
                    <a:pt x="23721"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8" name="Freeform: Shape 1052">
              <a:extLst>
                <a:ext uri="{FF2B5EF4-FFF2-40B4-BE49-F238E27FC236}">
                  <a16:creationId xmlns:a16="http://schemas.microsoft.com/office/drawing/2014/main" id="{4E73B742-3CCB-477F-D06F-CD3A4169F408}"/>
                </a:ext>
              </a:extLst>
            </p:cNvPr>
            <p:cNvSpPr/>
            <p:nvPr/>
          </p:nvSpPr>
          <p:spPr>
            <a:xfrm>
              <a:off x="22843628" y="1762196"/>
              <a:ext cx="88031" cy="266884"/>
            </a:xfrm>
            <a:custGeom>
              <a:avLst/>
              <a:gdLst>
                <a:gd name="connsiteX0" fmla="*/ 26384 w 88031"/>
                <a:gd name="connsiteY0" fmla="*/ 23720 h 266884"/>
                <a:gd name="connsiteX1" fmla="*/ 0 w 88031"/>
                <a:gd name="connsiteY1" fmla="*/ 20169 h 266884"/>
                <a:gd name="connsiteX2" fmla="*/ 0 w 88031"/>
                <a:gd name="connsiteY2" fmla="*/ 6215 h 266884"/>
                <a:gd name="connsiteX3" fmla="*/ 52514 w 88031"/>
                <a:gd name="connsiteY3" fmla="*/ 0 h 266884"/>
                <a:gd name="connsiteX4" fmla="*/ 53149 w 88031"/>
                <a:gd name="connsiteY4" fmla="*/ 0 h 266884"/>
                <a:gd name="connsiteX5" fmla="*/ 60379 w 88031"/>
                <a:gd name="connsiteY5" fmla="*/ 4820 h 266884"/>
                <a:gd name="connsiteX6" fmla="*/ 60379 w 88031"/>
                <a:gd name="connsiteY6" fmla="*/ 248239 h 266884"/>
                <a:gd name="connsiteX7" fmla="*/ 88031 w 88031"/>
                <a:gd name="connsiteY7" fmla="*/ 250902 h 266884"/>
                <a:gd name="connsiteX8" fmla="*/ 88031 w 88031"/>
                <a:gd name="connsiteY8" fmla="*/ 266885 h 266884"/>
                <a:gd name="connsiteX9" fmla="*/ 0 w 88031"/>
                <a:gd name="connsiteY9" fmla="*/ 266885 h 266884"/>
                <a:gd name="connsiteX10" fmla="*/ 0 w 88031"/>
                <a:gd name="connsiteY10" fmla="*/ 250902 h 266884"/>
                <a:gd name="connsiteX11" fmla="*/ 26384 w 88031"/>
                <a:gd name="connsiteY11" fmla="*/ 247985 h 266884"/>
                <a:gd name="connsiteX12" fmla="*/ 26384 w 88031"/>
                <a:gd name="connsiteY12" fmla="*/ 23720 h 26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031" h="266884">
                  <a:moveTo>
                    <a:pt x="26384" y="23720"/>
                  </a:moveTo>
                  <a:lnTo>
                    <a:pt x="0" y="20169"/>
                  </a:lnTo>
                  <a:lnTo>
                    <a:pt x="0" y="6215"/>
                  </a:lnTo>
                  <a:lnTo>
                    <a:pt x="52514" y="0"/>
                  </a:lnTo>
                  <a:lnTo>
                    <a:pt x="53149" y="0"/>
                  </a:lnTo>
                  <a:lnTo>
                    <a:pt x="60379" y="4820"/>
                  </a:lnTo>
                  <a:lnTo>
                    <a:pt x="60379" y="248239"/>
                  </a:lnTo>
                  <a:lnTo>
                    <a:pt x="88031" y="250902"/>
                  </a:lnTo>
                  <a:lnTo>
                    <a:pt x="88031" y="266885"/>
                  </a:lnTo>
                  <a:lnTo>
                    <a:pt x="0" y="266885"/>
                  </a:lnTo>
                  <a:lnTo>
                    <a:pt x="0" y="250902"/>
                  </a:lnTo>
                  <a:lnTo>
                    <a:pt x="26384" y="247985"/>
                  </a:lnTo>
                  <a:lnTo>
                    <a:pt x="26384" y="23720"/>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9" name="Freeform: Shape 1053">
              <a:extLst>
                <a:ext uri="{FF2B5EF4-FFF2-40B4-BE49-F238E27FC236}">
                  <a16:creationId xmlns:a16="http://schemas.microsoft.com/office/drawing/2014/main" id="{9ADFC37D-4712-823D-C0DA-06E0AB4CF7E7}"/>
                </a:ext>
              </a:extLst>
            </p:cNvPr>
            <p:cNvSpPr/>
            <p:nvPr/>
          </p:nvSpPr>
          <p:spPr>
            <a:xfrm>
              <a:off x="22954869" y="1843251"/>
              <a:ext cx="168454" cy="189381"/>
            </a:xfrm>
            <a:custGeom>
              <a:avLst/>
              <a:gdLst>
                <a:gd name="connsiteX0" fmla="*/ 12053 w 168454"/>
                <a:gd name="connsiteY0" fmla="*/ 44016 h 189381"/>
                <a:gd name="connsiteX1" fmla="*/ 43765 w 168454"/>
                <a:gd name="connsiteY1" fmla="*/ 11289 h 189381"/>
                <a:gd name="connsiteX2" fmla="*/ 86005 w 168454"/>
                <a:gd name="connsiteY2" fmla="*/ 0 h 189381"/>
                <a:gd name="connsiteX3" fmla="*/ 147779 w 168454"/>
                <a:gd name="connsiteY3" fmla="*/ 26130 h 189381"/>
                <a:gd name="connsiteX4" fmla="*/ 168455 w 168454"/>
                <a:gd name="connsiteY4" fmla="*/ 94627 h 189381"/>
                <a:gd name="connsiteX5" fmla="*/ 156405 w 168454"/>
                <a:gd name="connsiteY5" fmla="*/ 145747 h 189381"/>
                <a:gd name="connsiteX6" fmla="*/ 124693 w 168454"/>
                <a:gd name="connsiteY6" fmla="*/ 178346 h 189381"/>
                <a:gd name="connsiteX7" fmla="*/ 82453 w 168454"/>
                <a:gd name="connsiteY7" fmla="*/ 189382 h 189381"/>
                <a:gd name="connsiteX8" fmla="*/ 20679 w 168454"/>
                <a:gd name="connsiteY8" fmla="*/ 163251 h 189381"/>
                <a:gd name="connsiteX9" fmla="*/ 3 w 168454"/>
                <a:gd name="connsiteY9" fmla="*/ 94754 h 189381"/>
                <a:gd name="connsiteX10" fmla="*/ 12053 w 168454"/>
                <a:gd name="connsiteY10" fmla="*/ 44016 h 189381"/>
                <a:gd name="connsiteX11" fmla="*/ 118858 w 168454"/>
                <a:gd name="connsiteY11" fmla="*/ 152216 h 189381"/>
                <a:gd name="connsiteX12" fmla="*/ 130908 w 168454"/>
                <a:gd name="connsiteY12" fmla="*/ 97164 h 189381"/>
                <a:gd name="connsiteX13" fmla="*/ 119873 w 168454"/>
                <a:gd name="connsiteY13" fmla="*/ 39830 h 189381"/>
                <a:gd name="connsiteX14" fmla="*/ 84356 w 168454"/>
                <a:gd name="connsiteY14" fmla="*/ 18646 h 189381"/>
                <a:gd name="connsiteX15" fmla="*/ 49600 w 168454"/>
                <a:gd name="connsiteY15" fmla="*/ 37166 h 189381"/>
                <a:gd name="connsiteX16" fmla="*/ 37423 w 168454"/>
                <a:gd name="connsiteY16" fmla="*/ 92217 h 189381"/>
                <a:gd name="connsiteX17" fmla="*/ 48839 w 168454"/>
                <a:gd name="connsiteY17" fmla="*/ 149552 h 189381"/>
                <a:gd name="connsiteX18" fmla="*/ 84356 w 168454"/>
                <a:gd name="connsiteY18" fmla="*/ 170735 h 189381"/>
                <a:gd name="connsiteX19" fmla="*/ 118858 w 168454"/>
                <a:gd name="connsiteY19" fmla="*/ 152216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4" h="189381">
                  <a:moveTo>
                    <a:pt x="12053" y="44016"/>
                  </a:moveTo>
                  <a:cubicBezTo>
                    <a:pt x="20045" y="29682"/>
                    <a:pt x="30700" y="18773"/>
                    <a:pt x="43765" y="11289"/>
                  </a:cubicBezTo>
                  <a:cubicBezTo>
                    <a:pt x="56830" y="3805"/>
                    <a:pt x="71037" y="0"/>
                    <a:pt x="86005" y="0"/>
                  </a:cubicBezTo>
                  <a:cubicBezTo>
                    <a:pt x="113404" y="0"/>
                    <a:pt x="133953" y="8752"/>
                    <a:pt x="147779" y="26130"/>
                  </a:cubicBezTo>
                  <a:cubicBezTo>
                    <a:pt x="161605" y="43508"/>
                    <a:pt x="168455" y="66341"/>
                    <a:pt x="168455" y="94627"/>
                  </a:cubicBezTo>
                  <a:cubicBezTo>
                    <a:pt x="168455" y="114416"/>
                    <a:pt x="164396" y="131413"/>
                    <a:pt x="156405" y="145747"/>
                  </a:cubicBezTo>
                  <a:cubicBezTo>
                    <a:pt x="148413" y="160080"/>
                    <a:pt x="137758" y="170989"/>
                    <a:pt x="124693" y="178346"/>
                  </a:cubicBezTo>
                  <a:cubicBezTo>
                    <a:pt x="111501" y="185703"/>
                    <a:pt x="97421" y="189382"/>
                    <a:pt x="82453" y="189382"/>
                  </a:cubicBezTo>
                  <a:cubicBezTo>
                    <a:pt x="55054" y="189382"/>
                    <a:pt x="34505" y="180629"/>
                    <a:pt x="20679" y="163251"/>
                  </a:cubicBezTo>
                  <a:cubicBezTo>
                    <a:pt x="6853" y="145873"/>
                    <a:pt x="3" y="123041"/>
                    <a:pt x="3" y="94754"/>
                  </a:cubicBezTo>
                  <a:cubicBezTo>
                    <a:pt x="-124" y="75220"/>
                    <a:pt x="3935" y="58349"/>
                    <a:pt x="12053" y="44016"/>
                  </a:cubicBezTo>
                  <a:close/>
                  <a:moveTo>
                    <a:pt x="118858" y="152216"/>
                  </a:moveTo>
                  <a:cubicBezTo>
                    <a:pt x="126849" y="139785"/>
                    <a:pt x="130908" y="121519"/>
                    <a:pt x="130908" y="97164"/>
                  </a:cubicBezTo>
                  <a:cubicBezTo>
                    <a:pt x="130908" y="73064"/>
                    <a:pt x="127230" y="53910"/>
                    <a:pt x="119873" y="39830"/>
                  </a:cubicBezTo>
                  <a:cubicBezTo>
                    <a:pt x="112516" y="25750"/>
                    <a:pt x="100592" y="18646"/>
                    <a:pt x="84356" y="18646"/>
                  </a:cubicBezTo>
                  <a:cubicBezTo>
                    <a:pt x="69388" y="18646"/>
                    <a:pt x="57845" y="24862"/>
                    <a:pt x="49600" y="37166"/>
                  </a:cubicBezTo>
                  <a:cubicBezTo>
                    <a:pt x="41482" y="49597"/>
                    <a:pt x="37423" y="67863"/>
                    <a:pt x="37423" y="92217"/>
                  </a:cubicBezTo>
                  <a:cubicBezTo>
                    <a:pt x="37423" y="116318"/>
                    <a:pt x="41228" y="135472"/>
                    <a:pt x="48839" y="149552"/>
                  </a:cubicBezTo>
                  <a:cubicBezTo>
                    <a:pt x="56450" y="163632"/>
                    <a:pt x="68246" y="170735"/>
                    <a:pt x="84356" y="170735"/>
                  </a:cubicBezTo>
                  <a:cubicBezTo>
                    <a:pt x="99324" y="170735"/>
                    <a:pt x="110867" y="164520"/>
                    <a:pt x="118858"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0" name="Freeform: Shape 1054">
              <a:extLst>
                <a:ext uri="{FF2B5EF4-FFF2-40B4-BE49-F238E27FC236}">
                  <a16:creationId xmlns:a16="http://schemas.microsoft.com/office/drawing/2014/main" id="{25DCE4A8-6A11-BC64-44A8-58B963ED7A52}"/>
                </a:ext>
              </a:extLst>
            </p:cNvPr>
            <p:cNvSpPr/>
            <p:nvPr/>
          </p:nvSpPr>
          <p:spPr>
            <a:xfrm>
              <a:off x="23153640" y="1843124"/>
              <a:ext cx="127226" cy="185830"/>
            </a:xfrm>
            <a:custGeom>
              <a:avLst/>
              <a:gdLst>
                <a:gd name="connsiteX0" fmla="*/ 0 w 127226"/>
                <a:gd name="connsiteY0" fmla="*/ 169847 h 185830"/>
                <a:gd name="connsiteX1" fmla="*/ 24481 w 127226"/>
                <a:gd name="connsiteY1" fmla="*/ 167945 h 185830"/>
                <a:gd name="connsiteX2" fmla="*/ 24481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79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79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0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847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0" y="169847"/>
                  </a:moveTo>
                  <a:lnTo>
                    <a:pt x="24481" y="167945"/>
                  </a:lnTo>
                  <a:lnTo>
                    <a:pt x="24481"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79" y="23467"/>
                  </a:cubicBezTo>
                  <a:cubicBezTo>
                    <a:pt x="71288" y="17632"/>
                    <a:pt x="78518" y="12177"/>
                    <a:pt x="87397" y="7357"/>
                  </a:cubicBezTo>
                  <a:cubicBezTo>
                    <a:pt x="96276" y="2410"/>
                    <a:pt x="105917" y="0"/>
                    <a:pt x="116445" y="0"/>
                  </a:cubicBezTo>
                  <a:cubicBezTo>
                    <a:pt x="120758" y="0"/>
                    <a:pt x="124309" y="507"/>
                    <a:pt x="127227" y="1649"/>
                  </a:cubicBezTo>
                  <a:lnTo>
                    <a:pt x="127227" y="38181"/>
                  </a:lnTo>
                  <a:cubicBezTo>
                    <a:pt x="125705" y="37166"/>
                    <a:pt x="123295" y="36024"/>
                    <a:pt x="119870" y="35136"/>
                  </a:cubicBezTo>
                  <a:cubicBezTo>
                    <a:pt x="116445" y="34122"/>
                    <a:pt x="112766" y="33614"/>
                    <a:pt x="108580"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1" name="Freeform: Shape 1055">
              <a:extLst>
                <a:ext uri="{FF2B5EF4-FFF2-40B4-BE49-F238E27FC236}">
                  <a16:creationId xmlns:a16="http://schemas.microsoft.com/office/drawing/2014/main" id="{6D3A39EA-6735-C8E0-8430-84E625A5A391}"/>
                </a:ext>
              </a:extLst>
            </p:cNvPr>
            <p:cNvSpPr/>
            <p:nvPr/>
          </p:nvSpPr>
          <p:spPr>
            <a:xfrm>
              <a:off x="19250196" y="2131065"/>
              <a:ext cx="177331" cy="270313"/>
            </a:xfrm>
            <a:custGeom>
              <a:avLst/>
              <a:gdLst>
                <a:gd name="connsiteX0" fmla="*/ 35517 w 177331"/>
                <a:gd name="connsiteY0" fmla="*/ 260543 h 270313"/>
                <a:gd name="connsiteX1" fmla="*/ 9640 w 177331"/>
                <a:gd name="connsiteY1" fmla="*/ 230607 h 270313"/>
                <a:gd name="connsiteX2" fmla="*/ 0 w 177331"/>
                <a:gd name="connsiteY2" fmla="*/ 180756 h 270313"/>
                <a:gd name="connsiteX3" fmla="*/ 11416 w 177331"/>
                <a:gd name="connsiteY3" fmla="*/ 130271 h 270313"/>
                <a:gd name="connsiteX4" fmla="*/ 44143 w 177331"/>
                <a:gd name="connsiteY4" fmla="*/ 94247 h 270313"/>
                <a:gd name="connsiteX5" fmla="*/ 94501 w 177331"/>
                <a:gd name="connsiteY5" fmla="*/ 81055 h 270313"/>
                <a:gd name="connsiteX6" fmla="*/ 124817 w 177331"/>
                <a:gd name="connsiteY6" fmla="*/ 84607 h 270313"/>
                <a:gd name="connsiteX7" fmla="*/ 124817 w 177331"/>
                <a:gd name="connsiteY7" fmla="*/ 23720 h 270313"/>
                <a:gd name="connsiteX8" fmla="*/ 91583 w 177331"/>
                <a:gd name="connsiteY8" fmla="*/ 19788 h 270313"/>
                <a:gd name="connsiteX9" fmla="*/ 91583 w 177331"/>
                <a:gd name="connsiteY9" fmla="*/ 5835 h 270313"/>
                <a:gd name="connsiteX10" fmla="*/ 150186 w 177331"/>
                <a:gd name="connsiteY10" fmla="*/ 0 h 270313"/>
                <a:gd name="connsiteX11" fmla="*/ 151201 w 177331"/>
                <a:gd name="connsiteY11" fmla="*/ 0 h 270313"/>
                <a:gd name="connsiteX12" fmla="*/ 158431 w 177331"/>
                <a:gd name="connsiteY12" fmla="*/ 5201 h 270313"/>
                <a:gd name="connsiteX13" fmla="*/ 158431 w 177331"/>
                <a:gd name="connsiteY13" fmla="*/ 250268 h 270313"/>
                <a:gd name="connsiteX14" fmla="*/ 177331 w 177331"/>
                <a:gd name="connsiteY14" fmla="*/ 250268 h 270313"/>
                <a:gd name="connsiteX15" fmla="*/ 177331 w 177331"/>
                <a:gd name="connsiteY15" fmla="*/ 265236 h 270313"/>
                <a:gd name="connsiteX16" fmla="*/ 159192 w 177331"/>
                <a:gd name="connsiteY16" fmla="*/ 268788 h 270313"/>
                <a:gd name="connsiteX17" fmla="*/ 143083 w 177331"/>
                <a:gd name="connsiteY17" fmla="*/ 270056 h 270313"/>
                <a:gd name="connsiteX18" fmla="*/ 131032 w 177331"/>
                <a:gd name="connsiteY18" fmla="*/ 267139 h 270313"/>
                <a:gd name="connsiteX19" fmla="*/ 127481 w 177331"/>
                <a:gd name="connsiteY19" fmla="*/ 254708 h 270313"/>
                <a:gd name="connsiteX20" fmla="*/ 127481 w 177331"/>
                <a:gd name="connsiteY20" fmla="*/ 244306 h 270313"/>
                <a:gd name="connsiteX21" fmla="*/ 103507 w 177331"/>
                <a:gd name="connsiteY21" fmla="*/ 262826 h 270313"/>
                <a:gd name="connsiteX22" fmla="*/ 71415 w 177331"/>
                <a:gd name="connsiteY22" fmla="*/ 270310 h 270313"/>
                <a:gd name="connsiteX23" fmla="*/ 35517 w 177331"/>
                <a:gd name="connsiteY23" fmla="*/ 260543 h 270313"/>
                <a:gd name="connsiteX24" fmla="*/ 108200 w 177331"/>
                <a:gd name="connsiteY24" fmla="*/ 241516 h 270313"/>
                <a:gd name="connsiteX25" fmla="*/ 124817 w 177331"/>
                <a:gd name="connsiteY25" fmla="*/ 228324 h 270313"/>
                <a:gd name="connsiteX26" fmla="*/ 124817 w 177331"/>
                <a:gd name="connsiteY26" fmla="*/ 109088 h 270313"/>
                <a:gd name="connsiteX27" fmla="*/ 112640 w 177331"/>
                <a:gd name="connsiteY27" fmla="*/ 102111 h 270313"/>
                <a:gd name="connsiteX28" fmla="*/ 92217 w 177331"/>
                <a:gd name="connsiteY28" fmla="*/ 99067 h 270313"/>
                <a:gd name="connsiteX29" fmla="*/ 51626 w 177331"/>
                <a:gd name="connsiteY29" fmla="*/ 118475 h 270313"/>
                <a:gd name="connsiteX30" fmla="*/ 36532 w 177331"/>
                <a:gd name="connsiteY30" fmla="*/ 178219 h 270313"/>
                <a:gd name="connsiteX31" fmla="*/ 49851 w 177331"/>
                <a:gd name="connsiteY31" fmla="*/ 230353 h 270313"/>
                <a:gd name="connsiteX32" fmla="*/ 84353 w 177331"/>
                <a:gd name="connsiteY32" fmla="*/ 247351 h 270313"/>
                <a:gd name="connsiteX33" fmla="*/ 108200 w 177331"/>
                <a:gd name="connsiteY33" fmla="*/ 241516 h 27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331" h="270313">
                  <a:moveTo>
                    <a:pt x="35517" y="260543"/>
                  </a:moveTo>
                  <a:cubicBezTo>
                    <a:pt x="24608" y="254073"/>
                    <a:pt x="15983" y="244053"/>
                    <a:pt x="9640" y="230607"/>
                  </a:cubicBezTo>
                  <a:cubicBezTo>
                    <a:pt x="3171" y="217161"/>
                    <a:pt x="0" y="200544"/>
                    <a:pt x="0" y="180756"/>
                  </a:cubicBezTo>
                  <a:cubicBezTo>
                    <a:pt x="0" y="162237"/>
                    <a:pt x="3805" y="145493"/>
                    <a:pt x="11416" y="130271"/>
                  </a:cubicBezTo>
                  <a:cubicBezTo>
                    <a:pt x="19027" y="115050"/>
                    <a:pt x="29936" y="102999"/>
                    <a:pt x="44143" y="94247"/>
                  </a:cubicBezTo>
                  <a:cubicBezTo>
                    <a:pt x="58349" y="85495"/>
                    <a:pt x="75220" y="81055"/>
                    <a:pt x="94501" y="81055"/>
                  </a:cubicBezTo>
                  <a:cubicBezTo>
                    <a:pt x="105536" y="81055"/>
                    <a:pt x="115684" y="82197"/>
                    <a:pt x="124817" y="84607"/>
                  </a:cubicBezTo>
                  <a:lnTo>
                    <a:pt x="124817" y="23720"/>
                  </a:lnTo>
                  <a:lnTo>
                    <a:pt x="91583" y="19788"/>
                  </a:lnTo>
                  <a:lnTo>
                    <a:pt x="91583" y="5835"/>
                  </a:lnTo>
                  <a:lnTo>
                    <a:pt x="150186" y="0"/>
                  </a:lnTo>
                  <a:lnTo>
                    <a:pt x="151201" y="0"/>
                  </a:lnTo>
                  <a:lnTo>
                    <a:pt x="158431" y="5201"/>
                  </a:lnTo>
                  <a:lnTo>
                    <a:pt x="158431" y="250268"/>
                  </a:lnTo>
                  <a:lnTo>
                    <a:pt x="177331" y="250268"/>
                  </a:lnTo>
                  <a:lnTo>
                    <a:pt x="177331" y="265236"/>
                  </a:lnTo>
                  <a:cubicBezTo>
                    <a:pt x="170355" y="266758"/>
                    <a:pt x="164393" y="267900"/>
                    <a:pt x="159192" y="268788"/>
                  </a:cubicBezTo>
                  <a:cubicBezTo>
                    <a:pt x="154118" y="269676"/>
                    <a:pt x="148664" y="270056"/>
                    <a:pt x="143083" y="270056"/>
                  </a:cubicBezTo>
                  <a:cubicBezTo>
                    <a:pt x="137502" y="270056"/>
                    <a:pt x="133442" y="269041"/>
                    <a:pt x="131032" y="267139"/>
                  </a:cubicBezTo>
                  <a:cubicBezTo>
                    <a:pt x="128622" y="265236"/>
                    <a:pt x="127481" y="261050"/>
                    <a:pt x="127481" y="254708"/>
                  </a:cubicBezTo>
                  <a:lnTo>
                    <a:pt x="127481" y="244306"/>
                  </a:lnTo>
                  <a:cubicBezTo>
                    <a:pt x="121392" y="251663"/>
                    <a:pt x="113401" y="257879"/>
                    <a:pt x="103507" y="262826"/>
                  </a:cubicBezTo>
                  <a:cubicBezTo>
                    <a:pt x="93613" y="267773"/>
                    <a:pt x="82958" y="270310"/>
                    <a:pt x="71415" y="270310"/>
                  </a:cubicBezTo>
                  <a:cubicBezTo>
                    <a:pt x="58222" y="270437"/>
                    <a:pt x="46299" y="267139"/>
                    <a:pt x="35517" y="260543"/>
                  </a:cubicBezTo>
                  <a:close/>
                  <a:moveTo>
                    <a:pt x="108200" y="241516"/>
                  </a:moveTo>
                  <a:cubicBezTo>
                    <a:pt x="115557" y="237710"/>
                    <a:pt x="121138" y="233271"/>
                    <a:pt x="124817" y="228324"/>
                  </a:cubicBezTo>
                  <a:lnTo>
                    <a:pt x="124817" y="109088"/>
                  </a:lnTo>
                  <a:cubicBezTo>
                    <a:pt x="123041" y="106424"/>
                    <a:pt x="118982" y="104141"/>
                    <a:pt x="112640" y="102111"/>
                  </a:cubicBezTo>
                  <a:cubicBezTo>
                    <a:pt x="106297" y="100082"/>
                    <a:pt x="99448" y="99067"/>
                    <a:pt x="92217" y="99067"/>
                  </a:cubicBezTo>
                  <a:cubicBezTo>
                    <a:pt x="75220" y="99067"/>
                    <a:pt x="61774" y="105536"/>
                    <a:pt x="51626" y="118475"/>
                  </a:cubicBezTo>
                  <a:cubicBezTo>
                    <a:pt x="41479" y="131413"/>
                    <a:pt x="36532" y="151328"/>
                    <a:pt x="36532" y="178219"/>
                  </a:cubicBezTo>
                  <a:cubicBezTo>
                    <a:pt x="36532" y="201686"/>
                    <a:pt x="40971" y="219064"/>
                    <a:pt x="49851" y="230353"/>
                  </a:cubicBezTo>
                  <a:cubicBezTo>
                    <a:pt x="58730" y="241643"/>
                    <a:pt x="70273" y="247351"/>
                    <a:pt x="84353" y="247351"/>
                  </a:cubicBezTo>
                  <a:cubicBezTo>
                    <a:pt x="92852" y="247224"/>
                    <a:pt x="100716" y="245321"/>
                    <a:pt x="108200" y="2415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2" name="Freeform: Shape 1056">
              <a:extLst>
                <a:ext uri="{FF2B5EF4-FFF2-40B4-BE49-F238E27FC236}">
                  <a16:creationId xmlns:a16="http://schemas.microsoft.com/office/drawing/2014/main" id="{A25508E3-5EA4-015F-F972-0ECDE59E4A7E}"/>
                </a:ext>
              </a:extLst>
            </p:cNvPr>
            <p:cNvSpPr/>
            <p:nvPr/>
          </p:nvSpPr>
          <p:spPr>
            <a:xfrm>
              <a:off x="19452516" y="2139437"/>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847 w 86382"/>
                <a:gd name="connsiteY13" fmla="*/ 39069 h 258513"/>
                <a:gd name="connsiteX14" fmla="*/ 18646 w 86382"/>
                <a:gd name="connsiteY14" fmla="*/ 24101 h 258513"/>
                <a:gd name="connsiteX15" fmla="*/ 24989 w 86382"/>
                <a:gd name="connsiteY15" fmla="*/ 6850 h 258513"/>
                <a:gd name="connsiteX16" fmla="*/ 42494 w 86382"/>
                <a:gd name="connsiteY16" fmla="*/ 0 h 258513"/>
                <a:gd name="connsiteX17" fmla="*/ 58730 w 86382"/>
                <a:gd name="connsiteY17" fmla="*/ 5835 h 258513"/>
                <a:gd name="connsiteX18" fmla="*/ 63931 w 86382"/>
                <a:gd name="connsiteY18" fmla="*/ 20803 h 258513"/>
                <a:gd name="connsiteX19" fmla="*/ 57588 w 86382"/>
                <a:gd name="connsiteY19" fmla="*/ 38434 h 258513"/>
                <a:gd name="connsiteX20" fmla="*/ 39830 w 86382"/>
                <a:gd name="connsiteY20" fmla="*/ 44904 h 258513"/>
                <a:gd name="connsiteX21" fmla="*/ 39449 w 86382"/>
                <a:gd name="connsiteY21" fmla="*/ 44904 h 258513"/>
                <a:gd name="connsiteX22" fmla="*/ 23847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847" y="39069"/>
                  </a:moveTo>
                  <a:cubicBezTo>
                    <a:pt x="20422" y="35136"/>
                    <a:pt x="18646" y="30189"/>
                    <a:pt x="18646" y="24101"/>
                  </a:cubicBezTo>
                  <a:cubicBezTo>
                    <a:pt x="18646" y="17124"/>
                    <a:pt x="20803" y="11416"/>
                    <a:pt x="24989" y="6850"/>
                  </a:cubicBezTo>
                  <a:cubicBezTo>
                    <a:pt x="29175" y="2283"/>
                    <a:pt x="35010" y="0"/>
                    <a:pt x="42494" y="0"/>
                  </a:cubicBezTo>
                  <a:cubicBezTo>
                    <a:pt x="49851" y="0"/>
                    <a:pt x="55305" y="1903"/>
                    <a:pt x="58730" y="5835"/>
                  </a:cubicBezTo>
                  <a:cubicBezTo>
                    <a:pt x="62155" y="9767"/>
                    <a:pt x="63931" y="14714"/>
                    <a:pt x="63931" y="20803"/>
                  </a:cubicBezTo>
                  <a:cubicBezTo>
                    <a:pt x="63931" y="28160"/>
                    <a:pt x="61774" y="33995"/>
                    <a:pt x="57588" y="38434"/>
                  </a:cubicBezTo>
                  <a:cubicBezTo>
                    <a:pt x="53402" y="42874"/>
                    <a:pt x="47441" y="44904"/>
                    <a:pt x="39830" y="44904"/>
                  </a:cubicBezTo>
                  <a:lnTo>
                    <a:pt x="39449" y="44904"/>
                  </a:lnTo>
                  <a:cubicBezTo>
                    <a:pt x="32473" y="44904"/>
                    <a:pt x="27272" y="43001"/>
                    <a:pt x="23847"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3" name="Freeform: Shape 1057">
              <a:extLst>
                <a:ext uri="{FF2B5EF4-FFF2-40B4-BE49-F238E27FC236}">
                  <a16:creationId xmlns:a16="http://schemas.microsoft.com/office/drawing/2014/main" id="{CF8B3D9C-B774-9C4F-310A-808684BB84BE}"/>
                </a:ext>
              </a:extLst>
            </p:cNvPr>
            <p:cNvSpPr/>
            <p:nvPr/>
          </p:nvSpPr>
          <p:spPr>
            <a:xfrm>
              <a:off x="19558052" y="2212754"/>
              <a:ext cx="196865" cy="185195"/>
            </a:xfrm>
            <a:custGeom>
              <a:avLst/>
              <a:gdLst>
                <a:gd name="connsiteX0" fmla="*/ 23467 w 196865"/>
                <a:gd name="connsiteY0" fmla="*/ 29302 h 185195"/>
                <a:gd name="connsiteX1" fmla="*/ 0 w 196865"/>
                <a:gd name="connsiteY1" fmla="*/ 23467 h 185195"/>
                <a:gd name="connsiteX2" fmla="*/ 0 w 196865"/>
                <a:gd name="connsiteY2" fmla="*/ 5835 h 185195"/>
                <a:gd name="connsiteX3" fmla="*/ 46553 w 196865"/>
                <a:gd name="connsiteY3" fmla="*/ 0 h 185195"/>
                <a:gd name="connsiteX4" fmla="*/ 47567 w 196865"/>
                <a:gd name="connsiteY4" fmla="*/ 0 h 185195"/>
                <a:gd name="connsiteX5" fmla="*/ 54417 w 196865"/>
                <a:gd name="connsiteY5" fmla="*/ 5835 h 185195"/>
                <a:gd name="connsiteX6" fmla="*/ 54417 w 196865"/>
                <a:gd name="connsiteY6" fmla="*/ 19534 h 185195"/>
                <a:gd name="connsiteX7" fmla="*/ 54037 w 196865"/>
                <a:gd name="connsiteY7" fmla="*/ 27399 h 185195"/>
                <a:gd name="connsiteX8" fmla="*/ 84987 w 196865"/>
                <a:gd name="connsiteY8" fmla="*/ 8499 h 185195"/>
                <a:gd name="connsiteX9" fmla="*/ 121773 w 196865"/>
                <a:gd name="connsiteY9" fmla="*/ 0 h 185195"/>
                <a:gd name="connsiteX10" fmla="*/ 153611 w 196865"/>
                <a:gd name="connsiteY10" fmla="*/ 7865 h 185195"/>
                <a:gd name="connsiteX11" fmla="*/ 169467 w 196865"/>
                <a:gd name="connsiteY11" fmla="*/ 31838 h 185195"/>
                <a:gd name="connsiteX12" fmla="*/ 174033 w 196865"/>
                <a:gd name="connsiteY12" fmla="*/ 75347 h 185195"/>
                <a:gd name="connsiteX13" fmla="*/ 174033 w 196865"/>
                <a:gd name="connsiteY13" fmla="*/ 166549 h 185195"/>
                <a:gd name="connsiteX14" fmla="*/ 196866 w 196865"/>
                <a:gd name="connsiteY14" fmla="*/ 168833 h 185195"/>
                <a:gd name="connsiteX15" fmla="*/ 196866 w 196865"/>
                <a:gd name="connsiteY15" fmla="*/ 185196 h 185195"/>
                <a:gd name="connsiteX16" fmla="*/ 119616 w 196865"/>
                <a:gd name="connsiteY16" fmla="*/ 185196 h 185195"/>
                <a:gd name="connsiteX17" fmla="*/ 119616 w 196865"/>
                <a:gd name="connsiteY17" fmla="*/ 169213 h 185195"/>
                <a:gd name="connsiteX18" fmla="*/ 139785 w 196865"/>
                <a:gd name="connsiteY18" fmla="*/ 166549 h 185195"/>
                <a:gd name="connsiteX19" fmla="*/ 139785 w 196865"/>
                <a:gd name="connsiteY19" fmla="*/ 74966 h 185195"/>
                <a:gd name="connsiteX20" fmla="*/ 137121 w 196865"/>
                <a:gd name="connsiteY20" fmla="*/ 44777 h 185195"/>
                <a:gd name="connsiteX21" fmla="*/ 127354 w 196865"/>
                <a:gd name="connsiteY21" fmla="*/ 28414 h 185195"/>
                <a:gd name="connsiteX22" fmla="*/ 106551 w 196865"/>
                <a:gd name="connsiteY22" fmla="*/ 23086 h 185195"/>
                <a:gd name="connsiteX23" fmla="*/ 81435 w 196865"/>
                <a:gd name="connsiteY23" fmla="*/ 28921 h 185195"/>
                <a:gd name="connsiteX24" fmla="*/ 57588 w 196865"/>
                <a:gd name="connsiteY24" fmla="*/ 42620 h 185195"/>
                <a:gd name="connsiteX25" fmla="*/ 57588 w 196865"/>
                <a:gd name="connsiteY25" fmla="*/ 166169 h 185195"/>
                <a:gd name="connsiteX26" fmla="*/ 79786 w 196865"/>
                <a:gd name="connsiteY26" fmla="*/ 169086 h 185195"/>
                <a:gd name="connsiteX27" fmla="*/ 79786 w 196865"/>
                <a:gd name="connsiteY27" fmla="*/ 185069 h 185195"/>
                <a:gd name="connsiteX28" fmla="*/ 2917 w 196865"/>
                <a:gd name="connsiteY28" fmla="*/ 185069 h 185195"/>
                <a:gd name="connsiteX29" fmla="*/ 2917 w 196865"/>
                <a:gd name="connsiteY29" fmla="*/ 169086 h 185195"/>
                <a:gd name="connsiteX30" fmla="*/ 23467 w 196865"/>
                <a:gd name="connsiteY30" fmla="*/ 166169 h 185195"/>
                <a:gd name="connsiteX31" fmla="*/ 23467 w 196865"/>
                <a:gd name="connsiteY31" fmla="*/ 29302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865" h="185195">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611" y="7865"/>
                  </a:cubicBezTo>
                  <a:cubicBezTo>
                    <a:pt x="161095" y="13065"/>
                    <a:pt x="166422" y="21056"/>
                    <a:pt x="169467" y="31838"/>
                  </a:cubicBezTo>
                  <a:cubicBezTo>
                    <a:pt x="172511" y="42620"/>
                    <a:pt x="174033" y="57081"/>
                    <a:pt x="174033" y="75347"/>
                  </a:cubicBezTo>
                  <a:lnTo>
                    <a:pt x="174033" y="166549"/>
                  </a:lnTo>
                  <a:lnTo>
                    <a:pt x="196866" y="168833"/>
                  </a:lnTo>
                  <a:lnTo>
                    <a:pt x="196866" y="185196"/>
                  </a:lnTo>
                  <a:lnTo>
                    <a:pt x="119616" y="185196"/>
                  </a:lnTo>
                  <a:lnTo>
                    <a:pt x="119616" y="169213"/>
                  </a:lnTo>
                  <a:lnTo>
                    <a:pt x="139785" y="166549"/>
                  </a:lnTo>
                  <a:lnTo>
                    <a:pt x="139785" y="74966"/>
                  </a:lnTo>
                  <a:cubicBezTo>
                    <a:pt x="139785" y="62155"/>
                    <a:pt x="138897" y="52134"/>
                    <a:pt x="137121" y="44777"/>
                  </a:cubicBezTo>
                  <a:cubicBezTo>
                    <a:pt x="135345" y="37547"/>
                    <a:pt x="132174" y="32092"/>
                    <a:pt x="127354" y="28414"/>
                  </a:cubicBezTo>
                  <a:cubicBezTo>
                    <a:pt x="122534" y="24862"/>
                    <a:pt x="115557" y="23086"/>
                    <a:pt x="106551" y="23086"/>
                  </a:cubicBezTo>
                  <a:cubicBezTo>
                    <a:pt x="98686" y="23086"/>
                    <a:pt x="90315" y="24989"/>
                    <a:pt x="81435" y="28921"/>
                  </a:cubicBezTo>
                  <a:cubicBezTo>
                    <a:pt x="72556" y="32853"/>
                    <a:pt x="64565" y="37420"/>
                    <a:pt x="57588" y="42620"/>
                  </a:cubicBezTo>
                  <a:lnTo>
                    <a:pt x="57588" y="166169"/>
                  </a:lnTo>
                  <a:lnTo>
                    <a:pt x="79786" y="169086"/>
                  </a:lnTo>
                  <a:lnTo>
                    <a:pt x="79786" y="185069"/>
                  </a:lnTo>
                  <a:lnTo>
                    <a:pt x="2917" y="185069"/>
                  </a:lnTo>
                  <a:lnTo>
                    <a:pt x="2917" y="169086"/>
                  </a:lnTo>
                  <a:lnTo>
                    <a:pt x="23467" y="166169"/>
                  </a:lnTo>
                  <a:lnTo>
                    <a:pt x="23467"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4" name="Freeform: Shape 1058">
              <a:extLst>
                <a:ext uri="{FF2B5EF4-FFF2-40B4-BE49-F238E27FC236}">
                  <a16:creationId xmlns:a16="http://schemas.microsoft.com/office/drawing/2014/main" id="{2F51A59E-5987-D4A7-AB28-34BB13A7B6EC}"/>
                </a:ext>
              </a:extLst>
            </p:cNvPr>
            <p:cNvSpPr/>
            <p:nvPr/>
          </p:nvSpPr>
          <p:spPr>
            <a:xfrm>
              <a:off x="19842949" y="2155800"/>
              <a:ext cx="318891" cy="242149"/>
            </a:xfrm>
            <a:custGeom>
              <a:avLst/>
              <a:gdLst>
                <a:gd name="connsiteX0" fmla="*/ 51500 w 318891"/>
                <a:gd name="connsiteY0" fmla="*/ 20169 h 242149"/>
                <a:gd name="connsiteX1" fmla="*/ 15983 w 318891"/>
                <a:gd name="connsiteY1" fmla="*/ 16236 h 242149"/>
                <a:gd name="connsiteX2" fmla="*/ 15983 w 318891"/>
                <a:gd name="connsiteY2" fmla="*/ 0 h 242149"/>
                <a:gd name="connsiteX3" fmla="*/ 102365 w 318891"/>
                <a:gd name="connsiteY3" fmla="*/ 0 h 242149"/>
                <a:gd name="connsiteX4" fmla="*/ 148283 w 318891"/>
                <a:gd name="connsiteY4" fmla="*/ 146635 h 242149"/>
                <a:gd name="connsiteX5" fmla="*/ 159065 w 318891"/>
                <a:gd name="connsiteY5" fmla="*/ 187986 h 242149"/>
                <a:gd name="connsiteX6" fmla="*/ 168833 w 318891"/>
                <a:gd name="connsiteY6" fmla="*/ 146635 h 242149"/>
                <a:gd name="connsiteX7" fmla="*/ 214497 w 318891"/>
                <a:gd name="connsiteY7" fmla="*/ 0 h 242149"/>
                <a:gd name="connsiteX8" fmla="*/ 300245 w 318891"/>
                <a:gd name="connsiteY8" fmla="*/ 0 h 242149"/>
                <a:gd name="connsiteX9" fmla="*/ 300245 w 318891"/>
                <a:gd name="connsiteY9" fmla="*/ 16236 h 242149"/>
                <a:gd name="connsiteX10" fmla="*/ 264348 w 318891"/>
                <a:gd name="connsiteY10" fmla="*/ 20169 h 242149"/>
                <a:gd name="connsiteX11" fmla="*/ 290478 w 318891"/>
                <a:gd name="connsiteY11" fmla="*/ 222616 h 242149"/>
                <a:gd name="connsiteX12" fmla="*/ 318892 w 318891"/>
                <a:gd name="connsiteY12" fmla="*/ 226167 h 242149"/>
                <a:gd name="connsiteX13" fmla="*/ 318892 w 318891"/>
                <a:gd name="connsiteY13" fmla="*/ 242150 h 242149"/>
                <a:gd name="connsiteX14" fmla="*/ 225026 w 318891"/>
                <a:gd name="connsiteY14" fmla="*/ 242150 h 242149"/>
                <a:gd name="connsiteX15" fmla="*/ 225026 w 318891"/>
                <a:gd name="connsiteY15" fmla="*/ 226167 h 242149"/>
                <a:gd name="connsiteX16" fmla="*/ 254708 w 318891"/>
                <a:gd name="connsiteY16" fmla="*/ 222869 h 242149"/>
                <a:gd name="connsiteX17" fmla="*/ 239993 w 318891"/>
                <a:gd name="connsiteY17" fmla="*/ 76488 h 242149"/>
                <a:gd name="connsiteX18" fmla="*/ 233144 w 318891"/>
                <a:gd name="connsiteY18" fmla="*/ 13573 h 242149"/>
                <a:gd name="connsiteX19" fmla="*/ 219444 w 318891"/>
                <a:gd name="connsiteY19" fmla="*/ 60506 h 242149"/>
                <a:gd name="connsiteX20" fmla="*/ 165027 w 318891"/>
                <a:gd name="connsiteY20" fmla="*/ 230987 h 242149"/>
                <a:gd name="connsiteX21" fmla="*/ 143844 w 318891"/>
                <a:gd name="connsiteY21" fmla="*/ 230987 h 242149"/>
                <a:gd name="connsiteX22" fmla="*/ 91076 w 318891"/>
                <a:gd name="connsiteY22" fmla="*/ 74839 h 242149"/>
                <a:gd name="connsiteX23" fmla="*/ 71795 w 318891"/>
                <a:gd name="connsiteY23" fmla="*/ 13192 h 242149"/>
                <a:gd name="connsiteX24" fmla="*/ 65960 w 318891"/>
                <a:gd name="connsiteY24" fmla="*/ 76362 h 242149"/>
                <a:gd name="connsiteX25" fmla="*/ 52895 w 318891"/>
                <a:gd name="connsiteY25" fmla="*/ 222742 h 242149"/>
                <a:gd name="connsiteX26" fmla="*/ 85114 w 318891"/>
                <a:gd name="connsiteY26" fmla="*/ 226040 h 242149"/>
                <a:gd name="connsiteX27" fmla="*/ 85114 w 318891"/>
                <a:gd name="connsiteY27" fmla="*/ 242023 h 242149"/>
                <a:gd name="connsiteX28" fmla="*/ 0 w 318891"/>
                <a:gd name="connsiteY28" fmla="*/ 242023 h 242149"/>
                <a:gd name="connsiteX29" fmla="*/ 0 w 318891"/>
                <a:gd name="connsiteY29" fmla="*/ 226040 h 242149"/>
                <a:gd name="connsiteX30" fmla="*/ 27653 w 318891"/>
                <a:gd name="connsiteY30" fmla="*/ 222742 h 242149"/>
                <a:gd name="connsiteX31" fmla="*/ 51500 w 318891"/>
                <a:gd name="connsiteY31" fmla="*/ 20169 h 24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8891" h="242149">
                  <a:moveTo>
                    <a:pt x="51500" y="20169"/>
                  </a:moveTo>
                  <a:lnTo>
                    <a:pt x="15983" y="16236"/>
                  </a:lnTo>
                  <a:lnTo>
                    <a:pt x="15983" y="0"/>
                  </a:lnTo>
                  <a:lnTo>
                    <a:pt x="102365" y="0"/>
                  </a:lnTo>
                  <a:lnTo>
                    <a:pt x="148283" y="146635"/>
                  </a:lnTo>
                  <a:lnTo>
                    <a:pt x="159065" y="187986"/>
                  </a:lnTo>
                  <a:lnTo>
                    <a:pt x="168833" y="146635"/>
                  </a:lnTo>
                  <a:lnTo>
                    <a:pt x="214497" y="0"/>
                  </a:lnTo>
                  <a:lnTo>
                    <a:pt x="300245" y="0"/>
                  </a:lnTo>
                  <a:lnTo>
                    <a:pt x="300245" y="16236"/>
                  </a:lnTo>
                  <a:lnTo>
                    <a:pt x="264348" y="20169"/>
                  </a:lnTo>
                  <a:lnTo>
                    <a:pt x="290478" y="222616"/>
                  </a:lnTo>
                  <a:lnTo>
                    <a:pt x="318892" y="226167"/>
                  </a:lnTo>
                  <a:lnTo>
                    <a:pt x="318892" y="242150"/>
                  </a:lnTo>
                  <a:lnTo>
                    <a:pt x="225026" y="242150"/>
                  </a:lnTo>
                  <a:lnTo>
                    <a:pt x="225026" y="226167"/>
                  </a:lnTo>
                  <a:lnTo>
                    <a:pt x="254708" y="222869"/>
                  </a:lnTo>
                  <a:lnTo>
                    <a:pt x="239993" y="76488"/>
                  </a:lnTo>
                  <a:lnTo>
                    <a:pt x="233144" y="13573"/>
                  </a:lnTo>
                  <a:lnTo>
                    <a:pt x="219444" y="60506"/>
                  </a:lnTo>
                  <a:lnTo>
                    <a:pt x="165027" y="230987"/>
                  </a:lnTo>
                  <a:lnTo>
                    <a:pt x="143844" y="230987"/>
                  </a:lnTo>
                  <a:lnTo>
                    <a:pt x="91076" y="74839"/>
                  </a:lnTo>
                  <a:lnTo>
                    <a:pt x="71795" y="13192"/>
                  </a:lnTo>
                  <a:lnTo>
                    <a:pt x="65960" y="76362"/>
                  </a:lnTo>
                  <a:lnTo>
                    <a:pt x="52895" y="222742"/>
                  </a:lnTo>
                  <a:lnTo>
                    <a:pt x="85114" y="226040"/>
                  </a:lnTo>
                  <a:lnTo>
                    <a:pt x="85114" y="242023"/>
                  </a:lnTo>
                  <a:lnTo>
                    <a:pt x="0" y="242023"/>
                  </a:lnTo>
                  <a:lnTo>
                    <a:pt x="0" y="226040"/>
                  </a:lnTo>
                  <a:lnTo>
                    <a:pt x="27653" y="222742"/>
                  </a:lnTo>
                  <a:lnTo>
                    <a:pt x="51500" y="20169"/>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5" name="Freeform: Shape 1059">
              <a:extLst>
                <a:ext uri="{FF2B5EF4-FFF2-40B4-BE49-F238E27FC236}">
                  <a16:creationId xmlns:a16="http://schemas.microsoft.com/office/drawing/2014/main" id="{CA22AB2E-CEA4-A92F-2444-5DEF6DB35BC6}"/>
                </a:ext>
              </a:extLst>
            </p:cNvPr>
            <p:cNvSpPr/>
            <p:nvPr/>
          </p:nvSpPr>
          <p:spPr>
            <a:xfrm>
              <a:off x="20177697" y="2212247"/>
              <a:ext cx="149932" cy="189381"/>
            </a:xfrm>
            <a:custGeom>
              <a:avLst/>
              <a:gdLst>
                <a:gd name="connsiteX0" fmla="*/ 20676 w 149932"/>
                <a:gd name="connsiteY0" fmla="*/ 163505 h 189381"/>
                <a:gd name="connsiteX1" fmla="*/ 0 w 149932"/>
                <a:gd name="connsiteY1" fmla="*/ 94754 h 189381"/>
                <a:gd name="connsiteX2" fmla="*/ 10782 w 149932"/>
                <a:gd name="connsiteY2" fmla="*/ 44904 h 189381"/>
                <a:gd name="connsiteX3" fmla="*/ 40971 w 149932"/>
                <a:gd name="connsiteY3" fmla="*/ 11670 h 189381"/>
                <a:gd name="connsiteX4" fmla="*/ 85114 w 149932"/>
                <a:gd name="connsiteY4" fmla="*/ 0 h 189381"/>
                <a:gd name="connsiteX5" fmla="*/ 132174 w 149932"/>
                <a:gd name="connsiteY5" fmla="*/ 16744 h 189381"/>
                <a:gd name="connsiteX6" fmla="*/ 149932 w 149932"/>
                <a:gd name="connsiteY6" fmla="*/ 64819 h 189381"/>
                <a:gd name="connsiteX7" fmla="*/ 147649 w 149932"/>
                <a:gd name="connsiteY7" fmla="*/ 95135 h 189381"/>
                <a:gd name="connsiteX8" fmla="*/ 35517 w 149932"/>
                <a:gd name="connsiteY8" fmla="*/ 95135 h 189381"/>
                <a:gd name="connsiteX9" fmla="*/ 50485 w 149932"/>
                <a:gd name="connsiteY9" fmla="*/ 147142 h 189381"/>
                <a:gd name="connsiteX10" fmla="*/ 91202 w 149932"/>
                <a:gd name="connsiteY10" fmla="*/ 166803 h 189381"/>
                <a:gd name="connsiteX11" fmla="*/ 118474 w 149932"/>
                <a:gd name="connsiteY11" fmla="*/ 162110 h 189381"/>
                <a:gd name="connsiteX12" fmla="*/ 140419 w 149932"/>
                <a:gd name="connsiteY12" fmla="*/ 150820 h 189381"/>
                <a:gd name="connsiteX13" fmla="*/ 146634 w 149932"/>
                <a:gd name="connsiteY13" fmla="*/ 165154 h 189381"/>
                <a:gd name="connsiteX14" fmla="*/ 118601 w 149932"/>
                <a:gd name="connsiteY14" fmla="*/ 182152 h 189381"/>
                <a:gd name="connsiteX15" fmla="*/ 80801 w 149932"/>
                <a:gd name="connsiteY15" fmla="*/ 189382 h 189381"/>
                <a:gd name="connsiteX16" fmla="*/ 20676 w 149932"/>
                <a:gd name="connsiteY16" fmla="*/ 163505 h 189381"/>
                <a:gd name="connsiteX17" fmla="*/ 114035 w 149932"/>
                <a:gd name="connsiteY17" fmla="*/ 77757 h 189381"/>
                <a:gd name="connsiteX18" fmla="*/ 115050 w 149932"/>
                <a:gd name="connsiteY18" fmla="*/ 63804 h 189381"/>
                <a:gd name="connsiteX19" fmla="*/ 106044 w 149932"/>
                <a:gd name="connsiteY19" fmla="*/ 30443 h 189381"/>
                <a:gd name="connsiteX20" fmla="*/ 78898 w 149932"/>
                <a:gd name="connsiteY20" fmla="*/ 18139 h 189381"/>
                <a:gd name="connsiteX21" fmla="*/ 48709 w 149932"/>
                <a:gd name="connsiteY21" fmla="*/ 31838 h 189381"/>
                <a:gd name="connsiteX22" fmla="*/ 35771 w 149932"/>
                <a:gd name="connsiteY22" fmla="*/ 77757 h 189381"/>
                <a:gd name="connsiteX23" fmla="*/ 114035 w 149932"/>
                <a:gd name="connsiteY23" fmla="*/ 77757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932" h="189381">
                  <a:moveTo>
                    <a:pt x="20676" y="163505"/>
                  </a:moveTo>
                  <a:cubicBezTo>
                    <a:pt x="6850" y="146381"/>
                    <a:pt x="0" y="123422"/>
                    <a:pt x="0" y="94754"/>
                  </a:cubicBezTo>
                  <a:cubicBezTo>
                    <a:pt x="0" y="75854"/>
                    <a:pt x="3552" y="59237"/>
                    <a:pt x="10782" y="44904"/>
                  </a:cubicBezTo>
                  <a:cubicBezTo>
                    <a:pt x="18012" y="30570"/>
                    <a:pt x="28033" y="19534"/>
                    <a:pt x="40971" y="11670"/>
                  </a:cubicBezTo>
                  <a:cubicBezTo>
                    <a:pt x="53910" y="3805"/>
                    <a:pt x="68624" y="0"/>
                    <a:pt x="85114" y="0"/>
                  </a:cubicBezTo>
                  <a:cubicBezTo>
                    <a:pt x="105282" y="0"/>
                    <a:pt x="121011" y="5581"/>
                    <a:pt x="132174" y="16744"/>
                  </a:cubicBezTo>
                  <a:cubicBezTo>
                    <a:pt x="143336" y="27906"/>
                    <a:pt x="149298" y="44016"/>
                    <a:pt x="149932" y="64819"/>
                  </a:cubicBezTo>
                  <a:cubicBezTo>
                    <a:pt x="149932" y="78137"/>
                    <a:pt x="149171" y="88158"/>
                    <a:pt x="147649" y="95135"/>
                  </a:cubicBezTo>
                  <a:lnTo>
                    <a:pt x="35517" y="95135"/>
                  </a:lnTo>
                  <a:cubicBezTo>
                    <a:pt x="35897" y="116699"/>
                    <a:pt x="40971" y="133950"/>
                    <a:pt x="50485" y="147142"/>
                  </a:cubicBezTo>
                  <a:cubicBezTo>
                    <a:pt x="59998" y="160334"/>
                    <a:pt x="73571" y="166803"/>
                    <a:pt x="91202" y="166803"/>
                  </a:cubicBezTo>
                  <a:cubicBezTo>
                    <a:pt x="99828" y="166803"/>
                    <a:pt x="108961" y="165281"/>
                    <a:pt x="118474" y="162110"/>
                  </a:cubicBezTo>
                  <a:cubicBezTo>
                    <a:pt x="127988" y="158939"/>
                    <a:pt x="135218" y="155260"/>
                    <a:pt x="140419" y="150820"/>
                  </a:cubicBezTo>
                  <a:lnTo>
                    <a:pt x="146634" y="165154"/>
                  </a:lnTo>
                  <a:cubicBezTo>
                    <a:pt x="140292" y="171623"/>
                    <a:pt x="131032" y="177331"/>
                    <a:pt x="118601" y="182152"/>
                  </a:cubicBezTo>
                  <a:cubicBezTo>
                    <a:pt x="106170" y="186972"/>
                    <a:pt x="93613" y="189382"/>
                    <a:pt x="80801" y="189382"/>
                  </a:cubicBezTo>
                  <a:cubicBezTo>
                    <a:pt x="54544" y="189255"/>
                    <a:pt x="34502" y="180629"/>
                    <a:pt x="20676" y="163505"/>
                  </a:cubicBezTo>
                  <a:close/>
                  <a:moveTo>
                    <a:pt x="114035" y="77757"/>
                  </a:moveTo>
                  <a:cubicBezTo>
                    <a:pt x="114669" y="73190"/>
                    <a:pt x="115050" y="68497"/>
                    <a:pt x="115050" y="63804"/>
                  </a:cubicBezTo>
                  <a:cubicBezTo>
                    <a:pt x="114796" y="49724"/>
                    <a:pt x="111879" y="38561"/>
                    <a:pt x="106044" y="30443"/>
                  </a:cubicBezTo>
                  <a:cubicBezTo>
                    <a:pt x="100335" y="22198"/>
                    <a:pt x="91202" y="18139"/>
                    <a:pt x="78898" y="18139"/>
                  </a:cubicBezTo>
                  <a:cubicBezTo>
                    <a:pt x="66341" y="18139"/>
                    <a:pt x="56193" y="22706"/>
                    <a:pt x="48709" y="31838"/>
                  </a:cubicBezTo>
                  <a:cubicBezTo>
                    <a:pt x="41225" y="40971"/>
                    <a:pt x="36912" y="56320"/>
                    <a:pt x="35771" y="77757"/>
                  </a:cubicBezTo>
                  <a:lnTo>
                    <a:pt x="114035" y="7775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6" name="Freeform: Shape 1060">
              <a:extLst>
                <a:ext uri="{FF2B5EF4-FFF2-40B4-BE49-F238E27FC236}">
                  <a16:creationId xmlns:a16="http://schemas.microsoft.com/office/drawing/2014/main" id="{249D96DD-F13A-AFE8-F11C-DA94C41E601E}"/>
                </a:ext>
              </a:extLst>
            </p:cNvPr>
            <p:cNvSpPr/>
            <p:nvPr/>
          </p:nvSpPr>
          <p:spPr>
            <a:xfrm>
              <a:off x="20354648" y="2131065"/>
              <a:ext cx="177331" cy="270313"/>
            </a:xfrm>
            <a:custGeom>
              <a:avLst/>
              <a:gdLst>
                <a:gd name="connsiteX0" fmla="*/ 35517 w 177331"/>
                <a:gd name="connsiteY0" fmla="*/ 260543 h 270313"/>
                <a:gd name="connsiteX1" fmla="*/ 9640 w 177331"/>
                <a:gd name="connsiteY1" fmla="*/ 230607 h 270313"/>
                <a:gd name="connsiteX2" fmla="*/ 0 w 177331"/>
                <a:gd name="connsiteY2" fmla="*/ 180756 h 270313"/>
                <a:gd name="connsiteX3" fmla="*/ 11416 w 177331"/>
                <a:gd name="connsiteY3" fmla="*/ 130271 h 270313"/>
                <a:gd name="connsiteX4" fmla="*/ 44143 w 177331"/>
                <a:gd name="connsiteY4" fmla="*/ 94247 h 270313"/>
                <a:gd name="connsiteX5" fmla="*/ 94501 w 177331"/>
                <a:gd name="connsiteY5" fmla="*/ 81055 h 270313"/>
                <a:gd name="connsiteX6" fmla="*/ 124817 w 177331"/>
                <a:gd name="connsiteY6" fmla="*/ 84607 h 270313"/>
                <a:gd name="connsiteX7" fmla="*/ 124817 w 177331"/>
                <a:gd name="connsiteY7" fmla="*/ 23720 h 270313"/>
                <a:gd name="connsiteX8" fmla="*/ 91583 w 177331"/>
                <a:gd name="connsiteY8" fmla="*/ 19788 h 270313"/>
                <a:gd name="connsiteX9" fmla="*/ 91583 w 177331"/>
                <a:gd name="connsiteY9" fmla="*/ 5835 h 270313"/>
                <a:gd name="connsiteX10" fmla="*/ 150186 w 177331"/>
                <a:gd name="connsiteY10" fmla="*/ 0 h 270313"/>
                <a:gd name="connsiteX11" fmla="*/ 151201 w 177331"/>
                <a:gd name="connsiteY11" fmla="*/ 0 h 270313"/>
                <a:gd name="connsiteX12" fmla="*/ 158431 w 177331"/>
                <a:gd name="connsiteY12" fmla="*/ 5201 h 270313"/>
                <a:gd name="connsiteX13" fmla="*/ 158431 w 177331"/>
                <a:gd name="connsiteY13" fmla="*/ 250268 h 270313"/>
                <a:gd name="connsiteX14" fmla="*/ 177331 w 177331"/>
                <a:gd name="connsiteY14" fmla="*/ 250268 h 270313"/>
                <a:gd name="connsiteX15" fmla="*/ 177331 w 177331"/>
                <a:gd name="connsiteY15" fmla="*/ 265236 h 270313"/>
                <a:gd name="connsiteX16" fmla="*/ 159192 w 177331"/>
                <a:gd name="connsiteY16" fmla="*/ 268788 h 270313"/>
                <a:gd name="connsiteX17" fmla="*/ 143083 w 177331"/>
                <a:gd name="connsiteY17" fmla="*/ 270056 h 270313"/>
                <a:gd name="connsiteX18" fmla="*/ 131032 w 177331"/>
                <a:gd name="connsiteY18" fmla="*/ 267139 h 270313"/>
                <a:gd name="connsiteX19" fmla="*/ 127481 w 177331"/>
                <a:gd name="connsiteY19" fmla="*/ 254708 h 270313"/>
                <a:gd name="connsiteX20" fmla="*/ 127481 w 177331"/>
                <a:gd name="connsiteY20" fmla="*/ 244306 h 270313"/>
                <a:gd name="connsiteX21" fmla="*/ 103507 w 177331"/>
                <a:gd name="connsiteY21" fmla="*/ 262826 h 270313"/>
                <a:gd name="connsiteX22" fmla="*/ 71414 w 177331"/>
                <a:gd name="connsiteY22" fmla="*/ 270310 h 270313"/>
                <a:gd name="connsiteX23" fmla="*/ 35517 w 177331"/>
                <a:gd name="connsiteY23" fmla="*/ 260543 h 270313"/>
                <a:gd name="connsiteX24" fmla="*/ 108200 w 177331"/>
                <a:gd name="connsiteY24" fmla="*/ 241516 h 270313"/>
                <a:gd name="connsiteX25" fmla="*/ 124817 w 177331"/>
                <a:gd name="connsiteY25" fmla="*/ 228324 h 270313"/>
                <a:gd name="connsiteX26" fmla="*/ 124817 w 177331"/>
                <a:gd name="connsiteY26" fmla="*/ 109088 h 270313"/>
                <a:gd name="connsiteX27" fmla="*/ 112640 w 177331"/>
                <a:gd name="connsiteY27" fmla="*/ 102111 h 270313"/>
                <a:gd name="connsiteX28" fmla="*/ 92217 w 177331"/>
                <a:gd name="connsiteY28" fmla="*/ 99067 h 270313"/>
                <a:gd name="connsiteX29" fmla="*/ 51626 w 177331"/>
                <a:gd name="connsiteY29" fmla="*/ 118475 h 270313"/>
                <a:gd name="connsiteX30" fmla="*/ 36532 w 177331"/>
                <a:gd name="connsiteY30" fmla="*/ 178219 h 270313"/>
                <a:gd name="connsiteX31" fmla="*/ 49851 w 177331"/>
                <a:gd name="connsiteY31" fmla="*/ 230353 h 270313"/>
                <a:gd name="connsiteX32" fmla="*/ 84353 w 177331"/>
                <a:gd name="connsiteY32" fmla="*/ 247351 h 270313"/>
                <a:gd name="connsiteX33" fmla="*/ 108200 w 177331"/>
                <a:gd name="connsiteY33" fmla="*/ 241516 h 27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331" h="270313">
                  <a:moveTo>
                    <a:pt x="35517" y="260543"/>
                  </a:moveTo>
                  <a:cubicBezTo>
                    <a:pt x="24608" y="254073"/>
                    <a:pt x="15983" y="244053"/>
                    <a:pt x="9640" y="230607"/>
                  </a:cubicBezTo>
                  <a:cubicBezTo>
                    <a:pt x="3171" y="217161"/>
                    <a:pt x="0" y="200544"/>
                    <a:pt x="0" y="180756"/>
                  </a:cubicBezTo>
                  <a:cubicBezTo>
                    <a:pt x="0" y="162237"/>
                    <a:pt x="3805" y="145493"/>
                    <a:pt x="11416" y="130271"/>
                  </a:cubicBezTo>
                  <a:cubicBezTo>
                    <a:pt x="19027" y="115050"/>
                    <a:pt x="29936" y="102999"/>
                    <a:pt x="44143" y="94247"/>
                  </a:cubicBezTo>
                  <a:cubicBezTo>
                    <a:pt x="58349" y="85495"/>
                    <a:pt x="75220" y="81055"/>
                    <a:pt x="94501" y="81055"/>
                  </a:cubicBezTo>
                  <a:cubicBezTo>
                    <a:pt x="105536" y="81055"/>
                    <a:pt x="115684" y="82197"/>
                    <a:pt x="124817" y="84607"/>
                  </a:cubicBezTo>
                  <a:lnTo>
                    <a:pt x="124817" y="23720"/>
                  </a:lnTo>
                  <a:lnTo>
                    <a:pt x="91583" y="19788"/>
                  </a:lnTo>
                  <a:lnTo>
                    <a:pt x="91583" y="5835"/>
                  </a:lnTo>
                  <a:lnTo>
                    <a:pt x="150186" y="0"/>
                  </a:lnTo>
                  <a:lnTo>
                    <a:pt x="151201" y="0"/>
                  </a:lnTo>
                  <a:lnTo>
                    <a:pt x="158431" y="5201"/>
                  </a:lnTo>
                  <a:lnTo>
                    <a:pt x="158431" y="250268"/>
                  </a:lnTo>
                  <a:lnTo>
                    <a:pt x="177331" y="250268"/>
                  </a:lnTo>
                  <a:lnTo>
                    <a:pt x="177331" y="265236"/>
                  </a:lnTo>
                  <a:cubicBezTo>
                    <a:pt x="170355" y="266758"/>
                    <a:pt x="164393" y="267900"/>
                    <a:pt x="159192" y="268788"/>
                  </a:cubicBezTo>
                  <a:cubicBezTo>
                    <a:pt x="154118" y="269676"/>
                    <a:pt x="148664" y="270056"/>
                    <a:pt x="143083" y="270056"/>
                  </a:cubicBezTo>
                  <a:cubicBezTo>
                    <a:pt x="137501" y="270056"/>
                    <a:pt x="133442" y="269041"/>
                    <a:pt x="131032" y="267139"/>
                  </a:cubicBezTo>
                  <a:cubicBezTo>
                    <a:pt x="128622" y="265236"/>
                    <a:pt x="127481" y="261050"/>
                    <a:pt x="127481" y="254708"/>
                  </a:cubicBezTo>
                  <a:lnTo>
                    <a:pt x="127481" y="244306"/>
                  </a:lnTo>
                  <a:cubicBezTo>
                    <a:pt x="121392" y="251663"/>
                    <a:pt x="113401" y="257879"/>
                    <a:pt x="103507" y="262826"/>
                  </a:cubicBezTo>
                  <a:cubicBezTo>
                    <a:pt x="93613" y="267773"/>
                    <a:pt x="82958" y="270310"/>
                    <a:pt x="71414" y="270310"/>
                  </a:cubicBezTo>
                  <a:cubicBezTo>
                    <a:pt x="58349" y="270437"/>
                    <a:pt x="46426" y="267139"/>
                    <a:pt x="35517" y="260543"/>
                  </a:cubicBezTo>
                  <a:close/>
                  <a:moveTo>
                    <a:pt x="108200" y="241516"/>
                  </a:moveTo>
                  <a:cubicBezTo>
                    <a:pt x="115557" y="237710"/>
                    <a:pt x="121138" y="233271"/>
                    <a:pt x="124817" y="228324"/>
                  </a:cubicBezTo>
                  <a:lnTo>
                    <a:pt x="124817" y="109088"/>
                  </a:lnTo>
                  <a:cubicBezTo>
                    <a:pt x="123041" y="106424"/>
                    <a:pt x="118982" y="104141"/>
                    <a:pt x="112640" y="102111"/>
                  </a:cubicBezTo>
                  <a:cubicBezTo>
                    <a:pt x="106297" y="100082"/>
                    <a:pt x="99448" y="99067"/>
                    <a:pt x="92217" y="99067"/>
                  </a:cubicBezTo>
                  <a:cubicBezTo>
                    <a:pt x="75220" y="99067"/>
                    <a:pt x="61774" y="105536"/>
                    <a:pt x="51626" y="118475"/>
                  </a:cubicBezTo>
                  <a:cubicBezTo>
                    <a:pt x="41479" y="131413"/>
                    <a:pt x="36532" y="151328"/>
                    <a:pt x="36532" y="178219"/>
                  </a:cubicBezTo>
                  <a:cubicBezTo>
                    <a:pt x="36532" y="201686"/>
                    <a:pt x="40971" y="219064"/>
                    <a:pt x="49851" y="230353"/>
                  </a:cubicBezTo>
                  <a:cubicBezTo>
                    <a:pt x="58730" y="241643"/>
                    <a:pt x="70273" y="247351"/>
                    <a:pt x="84353" y="247351"/>
                  </a:cubicBezTo>
                  <a:cubicBezTo>
                    <a:pt x="92852" y="247224"/>
                    <a:pt x="100843" y="245321"/>
                    <a:pt x="108200" y="2415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7" name="Freeform: Shape 1061">
              <a:extLst>
                <a:ext uri="{FF2B5EF4-FFF2-40B4-BE49-F238E27FC236}">
                  <a16:creationId xmlns:a16="http://schemas.microsoft.com/office/drawing/2014/main" id="{D502384A-BF9F-AA0A-4982-0413C72F4A58}"/>
                </a:ext>
              </a:extLst>
            </p:cNvPr>
            <p:cNvSpPr/>
            <p:nvPr/>
          </p:nvSpPr>
          <p:spPr>
            <a:xfrm>
              <a:off x="20557095" y="2139437"/>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720 w 86382"/>
                <a:gd name="connsiteY13" fmla="*/ 39069 h 258513"/>
                <a:gd name="connsiteX14" fmla="*/ 18520 w 86382"/>
                <a:gd name="connsiteY14" fmla="*/ 24101 h 258513"/>
                <a:gd name="connsiteX15" fmla="*/ 24862 w 86382"/>
                <a:gd name="connsiteY15" fmla="*/ 6850 h 258513"/>
                <a:gd name="connsiteX16" fmla="*/ 42367 w 86382"/>
                <a:gd name="connsiteY16" fmla="*/ 0 h 258513"/>
                <a:gd name="connsiteX17" fmla="*/ 58603 w 86382"/>
                <a:gd name="connsiteY17" fmla="*/ 5835 h 258513"/>
                <a:gd name="connsiteX18" fmla="*/ 63804 w 86382"/>
                <a:gd name="connsiteY18" fmla="*/ 20803 h 258513"/>
                <a:gd name="connsiteX19" fmla="*/ 57461 w 86382"/>
                <a:gd name="connsiteY19" fmla="*/ 38434 h 258513"/>
                <a:gd name="connsiteX20" fmla="*/ 39703 w 86382"/>
                <a:gd name="connsiteY20" fmla="*/ 44904 h 258513"/>
                <a:gd name="connsiteX21" fmla="*/ 39322 w 86382"/>
                <a:gd name="connsiteY21" fmla="*/ 44904 h 258513"/>
                <a:gd name="connsiteX22" fmla="*/ 23720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720" y="39069"/>
                  </a:moveTo>
                  <a:cubicBezTo>
                    <a:pt x="20295" y="35136"/>
                    <a:pt x="18520" y="30189"/>
                    <a:pt x="18520" y="24101"/>
                  </a:cubicBezTo>
                  <a:cubicBezTo>
                    <a:pt x="18520" y="17124"/>
                    <a:pt x="20676" y="11416"/>
                    <a:pt x="24862" y="6850"/>
                  </a:cubicBezTo>
                  <a:cubicBezTo>
                    <a:pt x="29048" y="2283"/>
                    <a:pt x="34883" y="0"/>
                    <a:pt x="42367" y="0"/>
                  </a:cubicBezTo>
                  <a:cubicBezTo>
                    <a:pt x="49724" y="0"/>
                    <a:pt x="55178" y="1903"/>
                    <a:pt x="58603" y="5835"/>
                  </a:cubicBezTo>
                  <a:cubicBezTo>
                    <a:pt x="62028" y="9767"/>
                    <a:pt x="63804" y="14714"/>
                    <a:pt x="63804" y="20803"/>
                  </a:cubicBezTo>
                  <a:cubicBezTo>
                    <a:pt x="63804" y="28160"/>
                    <a:pt x="61647" y="33995"/>
                    <a:pt x="57461" y="38434"/>
                  </a:cubicBezTo>
                  <a:cubicBezTo>
                    <a:pt x="53276" y="42874"/>
                    <a:pt x="47314" y="44904"/>
                    <a:pt x="39703" y="44904"/>
                  </a:cubicBezTo>
                  <a:lnTo>
                    <a:pt x="39322" y="44904"/>
                  </a:lnTo>
                  <a:cubicBezTo>
                    <a:pt x="32473" y="44904"/>
                    <a:pt x="27272" y="43001"/>
                    <a:pt x="23720"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8" name="Freeform: Shape 1062">
              <a:extLst>
                <a:ext uri="{FF2B5EF4-FFF2-40B4-BE49-F238E27FC236}">
                  <a16:creationId xmlns:a16="http://schemas.microsoft.com/office/drawing/2014/main" id="{BA0A23BE-09B2-858C-32B5-1E4086464198}"/>
                </a:ext>
              </a:extLst>
            </p:cNvPr>
            <p:cNvSpPr/>
            <p:nvPr/>
          </p:nvSpPr>
          <p:spPr>
            <a:xfrm>
              <a:off x="20663519" y="2213262"/>
              <a:ext cx="183166" cy="188240"/>
            </a:xfrm>
            <a:custGeom>
              <a:avLst/>
              <a:gdLst>
                <a:gd name="connsiteX0" fmla="*/ 137755 w 183166"/>
                <a:gd name="connsiteY0" fmla="*/ 183927 h 188240"/>
                <a:gd name="connsiteX1" fmla="*/ 133316 w 183166"/>
                <a:gd name="connsiteY1" fmla="*/ 172258 h 188240"/>
                <a:gd name="connsiteX2" fmla="*/ 133316 w 183166"/>
                <a:gd name="connsiteY2" fmla="*/ 161222 h 188240"/>
                <a:gd name="connsiteX3" fmla="*/ 106424 w 183166"/>
                <a:gd name="connsiteY3" fmla="*/ 180122 h 188240"/>
                <a:gd name="connsiteX4" fmla="*/ 73951 w 183166"/>
                <a:gd name="connsiteY4" fmla="*/ 188240 h 188240"/>
                <a:gd name="connsiteX5" fmla="*/ 30951 w 183166"/>
                <a:gd name="connsiteY5" fmla="*/ 172004 h 188240"/>
                <a:gd name="connsiteX6" fmla="*/ 18266 w 183166"/>
                <a:gd name="connsiteY6" fmla="*/ 118221 h 188240"/>
                <a:gd name="connsiteX7" fmla="*/ 18266 w 183166"/>
                <a:gd name="connsiteY7" fmla="*/ 23720 h 188240"/>
                <a:gd name="connsiteX8" fmla="*/ 0 w 183166"/>
                <a:gd name="connsiteY8" fmla="*/ 18520 h 188240"/>
                <a:gd name="connsiteX9" fmla="*/ 0 w 183166"/>
                <a:gd name="connsiteY9" fmla="*/ 4186 h 188240"/>
                <a:gd name="connsiteX10" fmla="*/ 45665 w 183166"/>
                <a:gd name="connsiteY10" fmla="*/ 0 h 188240"/>
                <a:gd name="connsiteX11" fmla="*/ 46045 w 183166"/>
                <a:gd name="connsiteY11" fmla="*/ 0 h 188240"/>
                <a:gd name="connsiteX12" fmla="*/ 52261 w 183166"/>
                <a:gd name="connsiteY12" fmla="*/ 3932 h 188240"/>
                <a:gd name="connsiteX13" fmla="*/ 52261 w 183166"/>
                <a:gd name="connsiteY13" fmla="*/ 115684 h 188240"/>
                <a:gd name="connsiteX14" fmla="*/ 55051 w 183166"/>
                <a:gd name="connsiteY14" fmla="*/ 145239 h 188240"/>
                <a:gd name="connsiteX15" fmla="*/ 64819 w 183166"/>
                <a:gd name="connsiteY15" fmla="*/ 160841 h 188240"/>
                <a:gd name="connsiteX16" fmla="*/ 85241 w 183166"/>
                <a:gd name="connsiteY16" fmla="*/ 165915 h 188240"/>
                <a:gd name="connsiteX17" fmla="*/ 109722 w 183166"/>
                <a:gd name="connsiteY17" fmla="*/ 160334 h 188240"/>
                <a:gd name="connsiteX18" fmla="*/ 129637 w 183166"/>
                <a:gd name="connsiteY18" fmla="*/ 147269 h 188240"/>
                <a:gd name="connsiteX19" fmla="*/ 129637 w 183166"/>
                <a:gd name="connsiteY19" fmla="*/ 23720 h 188240"/>
                <a:gd name="connsiteX20" fmla="*/ 106170 w 183166"/>
                <a:gd name="connsiteY20" fmla="*/ 18520 h 188240"/>
                <a:gd name="connsiteX21" fmla="*/ 106170 w 183166"/>
                <a:gd name="connsiteY21" fmla="*/ 4186 h 188240"/>
                <a:gd name="connsiteX22" fmla="*/ 155767 w 183166"/>
                <a:gd name="connsiteY22" fmla="*/ 0 h 188240"/>
                <a:gd name="connsiteX23" fmla="*/ 156148 w 183166"/>
                <a:gd name="connsiteY23" fmla="*/ 0 h 188240"/>
                <a:gd name="connsiteX24" fmla="*/ 163632 w 183166"/>
                <a:gd name="connsiteY24" fmla="*/ 3932 h 188240"/>
                <a:gd name="connsiteX25" fmla="*/ 163632 w 183166"/>
                <a:gd name="connsiteY25" fmla="*/ 168198 h 188240"/>
                <a:gd name="connsiteX26" fmla="*/ 183166 w 183166"/>
                <a:gd name="connsiteY26" fmla="*/ 168198 h 188240"/>
                <a:gd name="connsiteX27" fmla="*/ 182786 w 183166"/>
                <a:gd name="connsiteY27" fmla="*/ 182913 h 188240"/>
                <a:gd name="connsiteX28" fmla="*/ 166930 w 183166"/>
                <a:gd name="connsiteY28" fmla="*/ 186464 h 188240"/>
                <a:gd name="connsiteX29" fmla="*/ 151455 w 183166"/>
                <a:gd name="connsiteY29" fmla="*/ 187733 h 188240"/>
                <a:gd name="connsiteX30" fmla="*/ 137755 w 183166"/>
                <a:gd name="connsiteY30" fmla="*/ 183927 h 18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3166" h="188240">
                  <a:moveTo>
                    <a:pt x="137755" y="183927"/>
                  </a:moveTo>
                  <a:cubicBezTo>
                    <a:pt x="134838" y="181517"/>
                    <a:pt x="133316" y="177585"/>
                    <a:pt x="133316" y="172258"/>
                  </a:cubicBezTo>
                  <a:lnTo>
                    <a:pt x="133316" y="161222"/>
                  </a:lnTo>
                  <a:cubicBezTo>
                    <a:pt x="126085" y="168452"/>
                    <a:pt x="117206" y="174668"/>
                    <a:pt x="106424" y="180122"/>
                  </a:cubicBezTo>
                  <a:cubicBezTo>
                    <a:pt x="95642" y="185576"/>
                    <a:pt x="84860" y="188240"/>
                    <a:pt x="73951" y="188240"/>
                  </a:cubicBezTo>
                  <a:cubicBezTo>
                    <a:pt x="53783" y="188240"/>
                    <a:pt x="39449" y="182786"/>
                    <a:pt x="30951" y="172004"/>
                  </a:cubicBezTo>
                  <a:cubicBezTo>
                    <a:pt x="22452" y="161095"/>
                    <a:pt x="18266" y="143210"/>
                    <a:pt x="18266" y="118221"/>
                  </a:cubicBezTo>
                  <a:lnTo>
                    <a:pt x="18266" y="23720"/>
                  </a:lnTo>
                  <a:lnTo>
                    <a:pt x="0" y="18520"/>
                  </a:lnTo>
                  <a:lnTo>
                    <a:pt x="0" y="4186"/>
                  </a:lnTo>
                  <a:lnTo>
                    <a:pt x="45665" y="0"/>
                  </a:lnTo>
                  <a:lnTo>
                    <a:pt x="46045" y="0"/>
                  </a:lnTo>
                  <a:lnTo>
                    <a:pt x="52261" y="3932"/>
                  </a:lnTo>
                  <a:lnTo>
                    <a:pt x="52261" y="115684"/>
                  </a:lnTo>
                  <a:cubicBezTo>
                    <a:pt x="52261" y="128242"/>
                    <a:pt x="53149" y="138136"/>
                    <a:pt x="55051" y="145239"/>
                  </a:cubicBezTo>
                  <a:cubicBezTo>
                    <a:pt x="56954" y="152343"/>
                    <a:pt x="60125" y="157543"/>
                    <a:pt x="64819" y="160841"/>
                  </a:cubicBezTo>
                  <a:cubicBezTo>
                    <a:pt x="69512" y="164266"/>
                    <a:pt x="76235" y="165915"/>
                    <a:pt x="85241" y="165915"/>
                  </a:cubicBezTo>
                  <a:cubicBezTo>
                    <a:pt x="93866" y="165915"/>
                    <a:pt x="102111" y="164012"/>
                    <a:pt x="109722" y="160334"/>
                  </a:cubicBezTo>
                  <a:cubicBezTo>
                    <a:pt x="117333" y="156655"/>
                    <a:pt x="123929" y="152343"/>
                    <a:pt x="129637" y="147269"/>
                  </a:cubicBezTo>
                  <a:lnTo>
                    <a:pt x="129637" y="23720"/>
                  </a:lnTo>
                  <a:lnTo>
                    <a:pt x="106170" y="18520"/>
                  </a:lnTo>
                  <a:lnTo>
                    <a:pt x="106170" y="4186"/>
                  </a:lnTo>
                  <a:lnTo>
                    <a:pt x="155767" y="0"/>
                  </a:lnTo>
                  <a:lnTo>
                    <a:pt x="156148" y="0"/>
                  </a:lnTo>
                  <a:lnTo>
                    <a:pt x="163632" y="3932"/>
                  </a:lnTo>
                  <a:lnTo>
                    <a:pt x="163632" y="168198"/>
                  </a:lnTo>
                  <a:lnTo>
                    <a:pt x="183166" y="168198"/>
                  </a:lnTo>
                  <a:lnTo>
                    <a:pt x="182786" y="182913"/>
                  </a:lnTo>
                  <a:cubicBezTo>
                    <a:pt x="176697" y="184435"/>
                    <a:pt x="171370" y="185576"/>
                    <a:pt x="166930" y="186464"/>
                  </a:cubicBezTo>
                  <a:cubicBezTo>
                    <a:pt x="162490" y="187352"/>
                    <a:pt x="157290" y="187733"/>
                    <a:pt x="151455" y="187733"/>
                  </a:cubicBezTo>
                  <a:cubicBezTo>
                    <a:pt x="145239" y="187479"/>
                    <a:pt x="140799" y="186337"/>
                    <a:pt x="137755" y="183927"/>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9" name="Freeform: Shape 1063">
              <a:extLst>
                <a:ext uri="{FF2B5EF4-FFF2-40B4-BE49-F238E27FC236}">
                  <a16:creationId xmlns:a16="http://schemas.microsoft.com/office/drawing/2014/main" id="{9D4DE1A6-462A-2167-6C12-BA25CCF93EEC}"/>
                </a:ext>
              </a:extLst>
            </p:cNvPr>
            <p:cNvSpPr/>
            <p:nvPr/>
          </p:nvSpPr>
          <p:spPr>
            <a:xfrm>
              <a:off x="20869898" y="2131065"/>
              <a:ext cx="88031" cy="267011"/>
            </a:xfrm>
            <a:custGeom>
              <a:avLst/>
              <a:gdLst>
                <a:gd name="connsiteX0" fmla="*/ 26384 w 88031"/>
                <a:gd name="connsiteY0" fmla="*/ 23720 h 267011"/>
                <a:gd name="connsiteX1" fmla="*/ 0 w 88031"/>
                <a:gd name="connsiteY1" fmla="*/ 20169 h 267011"/>
                <a:gd name="connsiteX2" fmla="*/ 0 w 88031"/>
                <a:gd name="connsiteY2" fmla="*/ 6215 h 267011"/>
                <a:gd name="connsiteX3" fmla="*/ 52514 w 88031"/>
                <a:gd name="connsiteY3" fmla="*/ 0 h 267011"/>
                <a:gd name="connsiteX4" fmla="*/ 53149 w 88031"/>
                <a:gd name="connsiteY4" fmla="*/ 0 h 267011"/>
                <a:gd name="connsiteX5" fmla="*/ 60379 w 88031"/>
                <a:gd name="connsiteY5" fmla="*/ 4947 h 267011"/>
                <a:gd name="connsiteX6" fmla="*/ 60379 w 88031"/>
                <a:gd name="connsiteY6" fmla="*/ 248365 h 267011"/>
                <a:gd name="connsiteX7" fmla="*/ 88031 w 88031"/>
                <a:gd name="connsiteY7" fmla="*/ 251029 h 267011"/>
                <a:gd name="connsiteX8" fmla="*/ 88031 w 88031"/>
                <a:gd name="connsiteY8" fmla="*/ 267012 h 267011"/>
                <a:gd name="connsiteX9" fmla="*/ 0 w 88031"/>
                <a:gd name="connsiteY9" fmla="*/ 267012 h 267011"/>
                <a:gd name="connsiteX10" fmla="*/ 0 w 88031"/>
                <a:gd name="connsiteY10" fmla="*/ 251029 h 267011"/>
                <a:gd name="connsiteX11" fmla="*/ 26384 w 88031"/>
                <a:gd name="connsiteY11" fmla="*/ 248112 h 267011"/>
                <a:gd name="connsiteX12" fmla="*/ 26384 w 88031"/>
                <a:gd name="connsiteY12" fmla="*/ 23720 h 26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031" h="267011">
                  <a:moveTo>
                    <a:pt x="26384" y="23720"/>
                  </a:moveTo>
                  <a:lnTo>
                    <a:pt x="0" y="20169"/>
                  </a:lnTo>
                  <a:lnTo>
                    <a:pt x="0" y="6215"/>
                  </a:lnTo>
                  <a:lnTo>
                    <a:pt x="52514" y="0"/>
                  </a:lnTo>
                  <a:lnTo>
                    <a:pt x="53149" y="0"/>
                  </a:lnTo>
                  <a:lnTo>
                    <a:pt x="60379" y="4947"/>
                  </a:lnTo>
                  <a:lnTo>
                    <a:pt x="60379" y="248365"/>
                  </a:lnTo>
                  <a:lnTo>
                    <a:pt x="88031" y="251029"/>
                  </a:lnTo>
                  <a:lnTo>
                    <a:pt x="88031" y="267012"/>
                  </a:lnTo>
                  <a:lnTo>
                    <a:pt x="0" y="267012"/>
                  </a:lnTo>
                  <a:lnTo>
                    <a:pt x="0" y="251029"/>
                  </a:lnTo>
                  <a:lnTo>
                    <a:pt x="26384" y="248112"/>
                  </a:lnTo>
                  <a:lnTo>
                    <a:pt x="26384" y="23720"/>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0" name="Freeform: Shape 1064">
              <a:extLst>
                <a:ext uri="{FF2B5EF4-FFF2-40B4-BE49-F238E27FC236}">
                  <a16:creationId xmlns:a16="http://schemas.microsoft.com/office/drawing/2014/main" id="{2D4F9F82-E5BC-8B91-33BC-0D5C712491F4}"/>
                </a:ext>
              </a:extLst>
            </p:cNvPr>
            <p:cNvSpPr/>
            <p:nvPr/>
          </p:nvSpPr>
          <p:spPr>
            <a:xfrm>
              <a:off x="21054333" y="2153010"/>
              <a:ext cx="190269" cy="248367"/>
            </a:xfrm>
            <a:custGeom>
              <a:avLst/>
              <a:gdLst>
                <a:gd name="connsiteX0" fmla="*/ 51373 w 190269"/>
                <a:gd name="connsiteY0" fmla="*/ 232890 h 248367"/>
                <a:gd name="connsiteX1" fmla="*/ 13065 w 190269"/>
                <a:gd name="connsiteY1" fmla="*/ 189382 h 248367"/>
                <a:gd name="connsiteX2" fmla="*/ 0 w 190269"/>
                <a:gd name="connsiteY2" fmla="*/ 123548 h 248367"/>
                <a:gd name="connsiteX3" fmla="*/ 15348 w 190269"/>
                <a:gd name="connsiteY3" fmla="*/ 58984 h 248367"/>
                <a:gd name="connsiteX4" fmla="*/ 57334 w 190269"/>
                <a:gd name="connsiteY4" fmla="*/ 15475 h 248367"/>
                <a:gd name="connsiteX5" fmla="*/ 117333 w 190269"/>
                <a:gd name="connsiteY5" fmla="*/ 0 h 248367"/>
                <a:gd name="connsiteX6" fmla="*/ 177585 w 190269"/>
                <a:gd name="connsiteY6" fmla="*/ 7864 h 248367"/>
                <a:gd name="connsiteX7" fmla="*/ 188367 w 190269"/>
                <a:gd name="connsiteY7" fmla="*/ 9767 h 248367"/>
                <a:gd name="connsiteX8" fmla="*/ 185069 w 190269"/>
                <a:gd name="connsiteY8" fmla="*/ 68370 h 248367"/>
                <a:gd name="connsiteX9" fmla="*/ 163251 w 190269"/>
                <a:gd name="connsiteY9" fmla="*/ 68370 h 248367"/>
                <a:gd name="connsiteX10" fmla="*/ 155133 w 190269"/>
                <a:gd name="connsiteY10" fmla="*/ 27018 h 248367"/>
                <a:gd name="connsiteX11" fmla="*/ 139277 w 190269"/>
                <a:gd name="connsiteY11" fmla="*/ 20295 h 248367"/>
                <a:gd name="connsiteX12" fmla="*/ 111752 w 190269"/>
                <a:gd name="connsiteY12" fmla="*/ 17505 h 248367"/>
                <a:gd name="connsiteX13" fmla="*/ 74586 w 190269"/>
                <a:gd name="connsiteY13" fmla="*/ 29428 h 248367"/>
                <a:gd name="connsiteX14" fmla="*/ 48963 w 190269"/>
                <a:gd name="connsiteY14" fmla="*/ 64438 h 248367"/>
                <a:gd name="connsiteX15" fmla="*/ 39703 w 190269"/>
                <a:gd name="connsiteY15" fmla="*/ 119870 h 248367"/>
                <a:gd name="connsiteX16" fmla="*/ 47821 w 190269"/>
                <a:gd name="connsiteY16" fmla="*/ 175555 h 248367"/>
                <a:gd name="connsiteX17" fmla="*/ 72556 w 190269"/>
                <a:gd name="connsiteY17" fmla="*/ 215512 h 248367"/>
                <a:gd name="connsiteX18" fmla="*/ 113654 w 190269"/>
                <a:gd name="connsiteY18" fmla="*/ 230353 h 248367"/>
                <a:gd name="connsiteX19" fmla="*/ 140165 w 190269"/>
                <a:gd name="connsiteY19" fmla="*/ 227436 h 248367"/>
                <a:gd name="connsiteX20" fmla="*/ 156021 w 190269"/>
                <a:gd name="connsiteY20" fmla="*/ 218937 h 248367"/>
                <a:gd name="connsiteX21" fmla="*/ 169720 w 190269"/>
                <a:gd name="connsiteY21" fmla="*/ 186972 h 248367"/>
                <a:gd name="connsiteX22" fmla="*/ 190270 w 190269"/>
                <a:gd name="connsiteY22" fmla="*/ 189635 h 248367"/>
                <a:gd name="connsiteX23" fmla="*/ 182405 w 190269"/>
                <a:gd name="connsiteY23" fmla="*/ 235934 h 248367"/>
                <a:gd name="connsiteX24" fmla="*/ 162236 w 190269"/>
                <a:gd name="connsiteY24" fmla="*/ 240501 h 248367"/>
                <a:gd name="connsiteX25" fmla="*/ 139531 w 190269"/>
                <a:gd name="connsiteY25" fmla="*/ 246209 h 248367"/>
                <a:gd name="connsiteX26" fmla="*/ 112259 w 190269"/>
                <a:gd name="connsiteY26" fmla="*/ 248365 h 248367"/>
                <a:gd name="connsiteX27" fmla="*/ 51373 w 190269"/>
                <a:gd name="connsiteY27" fmla="*/ 232890 h 24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0269" h="248367">
                  <a:moveTo>
                    <a:pt x="51373" y="232890"/>
                  </a:moveTo>
                  <a:cubicBezTo>
                    <a:pt x="34502" y="222615"/>
                    <a:pt x="21818" y="208028"/>
                    <a:pt x="13065" y="189382"/>
                  </a:cubicBezTo>
                  <a:cubicBezTo>
                    <a:pt x="4440" y="170735"/>
                    <a:pt x="0" y="148791"/>
                    <a:pt x="0" y="123548"/>
                  </a:cubicBezTo>
                  <a:cubicBezTo>
                    <a:pt x="0" y="99194"/>
                    <a:pt x="5074" y="77757"/>
                    <a:pt x="15348" y="58984"/>
                  </a:cubicBezTo>
                  <a:cubicBezTo>
                    <a:pt x="25496" y="40337"/>
                    <a:pt x="39576" y="25750"/>
                    <a:pt x="57334" y="15475"/>
                  </a:cubicBezTo>
                  <a:cubicBezTo>
                    <a:pt x="75093" y="5201"/>
                    <a:pt x="95135" y="0"/>
                    <a:pt x="117333" y="0"/>
                  </a:cubicBezTo>
                  <a:cubicBezTo>
                    <a:pt x="134077" y="0"/>
                    <a:pt x="154118" y="2664"/>
                    <a:pt x="177585" y="7864"/>
                  </a:cubicBezTo>
                  <a:lnTo>
                    <a:pt x="188367" y="9767"/>
                  </a:lnTo>
                  <a:lnTo>
                    <a:pt x="185069" y="68370"/>
                  </a:lnTo>
                  <a:lnTo>
                    <a:pt x="163251" y="68370"/>
                  </a:lnTo>
                  <a:lnTo>
                    <a:pt x="155133" y="27018"/>
                  </a:lnTo>
                  <a:cubicBezTo>
                    <a:pt x="152089" y="24354"/>
                    <a:pt x="146761" y="22198"/>
                    <a:pt x="139277" y="20295"/>
                  </a:cubicBezTo>
                  <a:cubicBezTo>
                    <a:pt x="131793" y="18393"/>
                    <a:pt x="122534" y="17505"/>
                    <a:pt x="111752" y="17505"/>
                  </a:cubicBezTo>
                  <a:cubicBezTo>
                    <a:pt x="97798" y="17505"/>
                    <a:pt x="85494" y="21437"/>
                    <a:pt x="74586" y="29428"/>
                  </a:cubicBezTo>
                  <a:cubicBezTo>
                    <a:pt x="63677" y="37420"/>
                    <a:pt x="55178" y="49090"/>
                    <a:pt x="48963" y="64438"/>
                  </a:cubicBezTo>
                  <a:cubicBezTo>
                    <a:pt x="42747" y="79913"/>
                    <a:pt x="39703" y="98306"/>
                    <a:pt x="39703" y="119870"/>
                  </a:cubicBezTo>
                  <a:cubicBezTo>
                    <a:pt x="39703" y="140292"/>
                    <a:pt x="42367" y="158812"/>
                    <a:pt x="47821" y="175555"/>
                  </a:cubicBezTo>
                  <a:cubicBezTo>
                    <a:pt x="53275" y="192299"/>
                    <a:pt x="61520" y="205618"/>
                    <a:pt x="72556" y="215512"/>
                  </a:cubicBezTo>
                  <a:cubicBezTo>
                    <a:pt x="83592" y="225406"/>
                    <a:pt x="97291" y="230353"/>
                    <a:pt x="113654" y="230353"/>
                  </a:cubicBezTo>
                  <a:cubicBezTo>
                    <a:pt x="125197" y="230353"/>
                    <a:pt x="134077" y="229338"/>
                    <a:pt x="140165" y="227436"/>
                  </a:cubicBezTo>
                  <a:cubicBezTo>
                    <a:pt x="146254" y="225533"/>
                    <a:pt x="151581" y="222615"/>
                    <a:pt x="156021" y="218937"/>
                  </a:cubicBezTo>
                  <a:lnTo>
                    <a:pt x="169720" y="186972"/>
                  </a:lnTo>
                  <a:lnTo>
                    <a:pt x="190270" y="189635"/>
                  </a:lnTo>
                  <a:lnTo>
                    <a:pt x="182405" y="235934"/>
                  </a:lnTo>
                  <a:cubicBezTo>
                    <a:pt x="177839" y="236188"/>
                    <a:pt x="171116" y="237710"/>
                    <a:pt x="162236" y="240501"/>
                  </a:cubicBezTo>
                  <a:cubicBezTo>
                    <a:pt x="154372" y="242911"/>
                    <a:pt x="146888" y="244814"/>
                    <a:pt x="139531" y="246209"/>
                  </a:cubicBezTo>
                  <a:cubicBezTo>
                    <a:pt x="132174" y="247604"/>
                    <a:pt x="123168" y="248365"/>
                    <a:pt x="112259" y="248365"/>
                  </a:cubicBezTo>
                  <a:cubicBezTo>
                    <a:pt x="88539" y="248492"/>
                    <a:pt x="68243" y="243292"/>
                    <a:pt x="51373" y="232890"/>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1" name="Freeform: Shape 1065">
              <a:extLst>
                <a:ext uri="{FF2B5EF4-FFF2-40B4-BE49-F238E27FC236}">
                  <a16:creationId xmlns:a16="http://schemas.microsoft.com/office/drawing/2014/main" id="{7ED1012A-795B-BED6-C771-50053C9CA5A4}"/>
                </a:ext>
              </a:extLst>
            </p:cNvPr>
            <p:cNvSpPr/>
            <p:nvPr/>
          </p:nvSpPr>
          <p:spPr>
            <a:xfrm>
              <a:off x="21271237" y="2212120"/>
              <a:ext cx="168454" cy="189254"/>
            </a:xfrm>
            <a:custGeom>
              <a:avLst/>
              <a:gdLst>
                <a:gd name="connsiteX0" fmla="*/ 11926 w 168454"/>
                <a:gd name="connsiteY0" fmla="*/ 44016 h 189254"/>
                <a:gd name="connsiteX1" fmla="*/ 43765 w 168454"/>
                <a:gd name="connsiteY1" fmla="*/ 11289 h 189254"/>
                <a:gd name="connsiteX2" fmla="*/ 86005 w 168454"/>
                <a:gd name="connsiteY2" fmla="*/ 0 h 189254"/>
                <a:gd name="connsiteX3" fmla="*/ 147779 w 168454"/>
                <a:gd name="connsiteY3" fmla="*/ 26004 h 189254"/>
                <a:gd name="connsiteX4" fmla="*/ 168455 w 168454"/>
                <a:gd name="connsiteY4" fmla="*/ 94501 h 189254"/>
                <a:gd name="connsiteX5" fmla="*/ 156405 w 168454"/>
                <a:gd name="connsiteY5" fmla="*/ 145620 h 189254"/>
                <a:gd name="connsiteX6" fmla="*/ 124693 w 168454"/>
                <a:gd name="connsiteY6" fmla="*/ 178219 h 189254"/>
                <a:gd name="connsiteX7" fmla="*/ 82453 w 168454"/>
                <a:gd name="connsiteY7" fmla="*/ 189255 h 189254"/>
                <a:gd name="connsiteX8" fmla="*/ 20679 w 168454"/>
                <a:gd name="connsiteY8" fmla="*/ 163125 h 189254"/>
                <a:gd name="connsiteX9" fmla="*/ 3 w 168454"/>
                <a:gd name="connsiteY9" fmla="*/ 94627 h 189254"/>
                <a:gd name="connsiteX10" fmla="*/ 11926 w 168454"/>
                <a:gd name="connsiteY10" fmla="*/ 44016 h 189254"/>
                <a:gd name="connsiteX11" fmla="*/ 118858 w 168454"/>
                <a:gd name="connsiteY11" fmla="*/ 152216 h 189254"/>
                <a:gd name="connsiteX12" fmla="*/ 130908 w 168454"/>
                <a:gd name="connsiteY12" fmla="*/ 97164 h 189254"/>
                <a:gd name="connsiteX13" fmla="*/ 119873 w 168454"/>
                <a:gd name="connsiteY13" fmla="*/ 39830 h 189254"/>
                <a:gd name="connsiteX14" fmla="*/ 84356 w 168454"/>
                <a:gd name="connsiteY14" fmla="*/ 18646 h 189254"/>
                <a:gd name="connsiteX15" fmla="*/ 49600 w 168454"/>
                <a:gd name="connsiteY15" fmla="*/ 37166 h 189254"/>
                <a:gd name="connsiteX16" fmla="*/ 37423 w 168454"/>
                <a:gd name="connsiteY16" fmla="*/ 92217 h 189254"/>
                <a:gd name="connsiteX17" fmla="*/ 48839 w 168454"/>
                <a:gd name="connsiteY17" fmla="*/ 149552 h 189254"/>
                <a:gd name="connsiteX18" fmla="*/ 84356 w 168454"/>
                <a:gd name="connsiteY18" fmla="*/ 170735 h 189254"/>
                <a:gd name="connsiteX19" fmla="*/ 118858 w 168454"/>
                <a:gd name="connsiteY19" fmla="*/ 152216 h 18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4" h="189254">
                  <a:moveTo>
                    <a:pt x="11926" y="44016"/>
                  </a:moveTo>
                  <a:cubicBezTo>
                    <a:pt x="19918" y="29682"/>
                    <a:pt x="30573" y="18773"/>
                    <a:pt x="43765" y="11289"/>
                  </a:cubicBezTo>
                  <a:cubicBezTo>
                    <a:pt x="56957" y="3805"/>
                    <a:pt x="70910" y="0"/>
                    <a:pt x="86005" y="0"/>
                  </a:cubicBezTo>
                  <a:cubicBezTo>
                    <a:pt x="113404" y="0"/>
                    <a:pt x="133953" y="8626"/>
                    <a:pt x="147779" y="26004"/>
                  </a:cubicBezTo>
                  <a:cubicBezTo>
                    <a:pt x="161605" y="43382"/>
                    <a:pt x="168455" y="66214"/>
                    <a:pt x="168455" y="94501"/>
                  </a:cubicBezTo>
                  <a:cubicBezTo>
                    <a:pt x="168455" y="114289"/>
                    <a:pt x="164396" y="131286"/>
                    <a:pt x="156405" y="145620"/>
                  </a:cubicBezTo>
                  <a:cubicBezTo>
                    <a:pt x="148413" y="159953"/>
                    <a:pt x="137758" y="170862"/>
                    <a:pt x="124693" y="178219"/>
                  </a:cubicBezTo>
                  <a:cubicBezTo>
                    <a:pt x="111501" y="185576"/>
                    <a:pt x="97421" y="189255"/>
                    <a:pt x="82453" y="189255"/>
                  </a:cubicBezTo>
                  <a:cubicBezTo>
                    <a:pt x="55054" y="189255"/>
                    <a:pt x="34505" y="180629"/>
                    <a:pt x="20679" y="163125"/>
                  </a:cubicBezTo>
                  <a:cubicBezTo>
                    <a:pt x="6853" y="145747"/>
                    <a:pt x="3" y="122914"/>
                    <a:pt x="3" y="94627"/>
                  </a:cubicBezTo>
                  <a:cubicBezTo>
                    <a:pt x="-124" y="75220"/>
                    <a:pt x="3935" y="58349"/>
                    <a:pt x="11926" y="44016"/>
                  </a:cubicBezTo>
                  <a:close/>
                  <a:moveTo>
                    <a:pt x="118858" y="152216"/>
                  </a:moveTo>
                  <a:cubicBezTo>
                    <a:pt x="126849" y="139785"/>
                    <a:pt x="130908" y="121519"/>
                    <a:pt x="130908" y="97164"/>
                  </a:cubicBezTo>
                  <a:cubicBezTo>
                    <a:pt x="130908" y="73064"/>
                    <a:pt x="127230" y="53910"/>
                    <a:pt x="119873" y="39830"/>
                  </a:cubicBezTo>
                  <a:cubicBezTo>
                    <a:pt x="112516" y="25750"/>
                    <a:pt x="100592" y="18646"/>
                    <a:pt x="84356" y="18646"/>
                  </a:cubicBezTo>
                  <a:cubicBezTo>
                    <a:pt x="69388" y="18646"/>
                    <a:pt x="57845" y="24862"/>
                    <a:pt x="49600" y="37166"/>
                  </a:cubicBezTo>
                  <a:cubicBezTo>
                    <a:pt x="41355" y="49470"/>
                    <a:pt x="37423" y="67863"/>
                    <a:pt x="37423" y="92217"/>
                  </a:cubicBezTo>
                  <a:cubicBezTo>
                    <a:pt x="37423" y="116318"/>
                    <a:pt x="41228" y="135472"/>
                    <a:pt x="48839" y="149552"/>
                  </a:cubicBezTo>
                  <a:cubicBezTo>
                    <a:pt x="56450" y="163632"/>
                    <a:pt x="68246" y="170735"/>
                    <a:pt x="84356" y="170735"/>
                  </a:cubicBezTo>
                  <a:cubicBezTo>
                    <a:pt x="99324" y="170735"/>
                    <a:pt x="110867" y="164520"/>
                    <a:pt x="118858"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2" name="Freeform: Shape 1066">
              <a:extLst>
                <a:ext uri="{FF2B5EF4-FFF2-40B4-BE49-F238E27FC236}">
                  <a16:creationId xmlns:a16="http://schemas.microsoft.com/office/drawing/2014/main" id="{4BCDC44A-A5ED-3479-710C-577946119AD2}"/>
                </a:ext>
              </a:extLst>
            </p:cNvPr>
            <p:cNvSpPr/>
            <p:nvPr/>
          </p:nvSpPr>
          <p:spPr>
            <a:xfrm>
              <a:off x="21465442" y="2212754"/>
              <a:ext cx="305065" cy="185195"/>
            </a:xfrm>
            <a:custGeom>
              <a:avLst/>
              <a:gdLst>
                <a:gd name="connsiteX0" fmla="*/ 3552 w 305065"/>
                <a:gd name="connsiteY0" fmla="*/ 169086 h 185195"/>
                <a:gd name="connsiteX1" fmla="*/ 23466 w 305065"/>
                <a:gd name="connsiteY1" fmla="*/ 166169 h 185195"/>
                <a:gd name="connsiteX2" fmla="*/ 23466 w 305065"/>
                <a:gd name="connsiteY2" fmla="*/ 29302 h 185195"/>
                <a:gd name="connsiteX3" fmla="*/ 0 w 305065"/>
                <a:gd name="connsiteY3" fmla="*/ 23467 h 185195"/>
                <a:gd name="connsiteX4" fmla="*/ 0 w 305065"/>
                <a:gd name="connsiteY4" fmla="*/ 5835 h 185195"/>
                <a:gd name="connsiteX5" fmla="*/ 46553 w 305065"/>
                <a:gd name="connsiteY5" fmla="*/ 0 h 185195"/>
                <a:gd name="connsiteX6" fmla="*/ 52387 w 305065"/>
                <a:gd name="connsiteY6" fmla="*/ 4186 h 185195"/>
                <a:gd name="connsiteX7" fmla="*/ 54290 w 305065"/>
                <a:gd name="connsiteY7" fmla="*/ 17251 h 185195"/>
                <a:gd name="connsiteX8" fmla="*/ 53910 w 305065"/>
                <a:gd name="connsiteY8" fmla="*/ 27653 h 185195"/>
                <a:gd name="connsiteX9" fmla="*/ 84987 w 305065"/>
                <a:gd name="connsiteY9" fmla="*/ 8626 h 185195"/>
                <a:gd name="connsiteX10" fmla="*/ 120377 w 305065"/>
                <a:gd name="connsiteY10" fmla="*/ 0 h 185195"/>
                <a:gd name="connsiteX11" fmla="*/ 148791 w 305065"/>
                <a:gd name="connsiteY11" fmla="*/ 5835 h 185195"/>
                <a:gd name="connsiteX12" fmla="*/ 165027 w 305065"/>
                <a:gd name="connsiteY12" fmla="*/ 24101 h 185195"/>
                <a:gd name="connsiteX13" fmla="*/ 194202 w 305065"/>
                <a:gd name="connsiteY13" fmla="*/ 7611 h 185195"/>
                <a:gd name="connsiteX14" fmla="*/ 229211 w 305065"/>
                <a:gd name="connsiteY14" fmla="*/ 0 h 185195"/>
                <a:gd name="connsiteX15" fmla="*/ 260796 w 305065"/>
                <a:gd name="connsiteY15" fmla="*/ 7611 h 185195"/>
                <a:gd name="connsiteX16" fmla="*/ 276906 w 305065"/>
                <a:gd name="connsiteY16" fmla="*/ 31458 h 185195"/>
                <a:gd name="connsiteX17" fmla="*/ 281599 w 305065"/>
                <a:gd name="connsiteY17" fmla="*/ 74586 h 185195"/>
                <a:gd name="connsiteX18" fmla="*/ 281599 w 305065"/>
                <a:gd name="connsiteY18" fmla="*/ 166169 h 185195"/>
                <a:gd name="connsiteX19" fmla="*/ 305065 w 305065"/>
                <a:gd name="connsiteY19" fmla="*/ 169086 h 185195"/>
                <a:gd name="connsiteX20" fmla="*/ 305065 w 305065"/>
                <a:gd name="connsiteY20" fmla="*/ 185069 h 185195"/>
                <a:gd name="connsiteX21" fmla="*/ 227436 w 305065"/>
                <a:gd name="connsiteY21" fmla="*/ 185069 h 185195"/>
                <a:gd name="connsiteX22" fmla="*/ 227436 w 305065"/>
                <a:gd name="connsiteY22" fmla="*/ 169086 h 185195"/>
                <a:gd name="connsiteX23" fmla="*/ 247604 w 305065"/>
                <a:gd name="connsiteY23" fmla="*/ 166169 h 185195"/>
                <a:gd name="connsiteX24" fmla="*/ 247604 w 305065"/>
                <a:gd name="connsiteY24" fmla="*/ 75600 h 185195"/>
                <a:gd name="connsiteX25" fmla="*/ 244813 w 305065"/>
                <a:gd name="connsiteY25" fmla="*/ 45411 h 185195"/>
                <a:gd name="connsiteX26" fmla="*/ 234412 w 305065"/>
                <a:gd name="connsiteY26" fmla="*/ 28667 h 185195"/>
                <a:gd name="connsiteX27" fmla="*/ 212468 w 305065"/>
                <a:gd name="connsiteY27" fmla="*/ 23086 h 185195"/>
                <a:gd name="connsiteX28" fmla="*/ 189635 w 305065"/>
                <a:gd name="connsiteY28" fmla="*/ 27779 h 185195"/>
                <a:gd name="connsiteX29" fmla="*/ 169086 w 305065"/>
                <a:gd name="connsiteY29" fmla="*/ 39069 h 185195"/>
                <a:gd name="connsiteX30" fmla="*/ 172004 w 305065"/>
                <a:gd name="connsiteY30" fmla="*/ 75220 h 185195"/>
                <a:gd name="connsiteX31" fmla="*/ 172004 w 305065"/>
                <a:gd name="connsiteY31" fmla="*/ 166169 h 185195"/>
                <a:gd name="connsiteX32" fmla="*/ 195090 w 305065"/>
                <a:gd name="connsiteY32" fmla="*/ 169086 h 185195"/>
                <a:gd name="connsiteX33" fmla="*/ 195090 w 305065"/>
                <a:gd name="connsiteY33" fmla="*/ 185069 h 185195"/>
                <a:gd name="connsiteX34" fmla="*/ 116191 w 305065"/>
                <a:gd name="connsiteY34" fmla="*/ 185069 h 185195"/>
                <a:gd name="connsiteX35" fmla="*/ 116191 w 305065"/>
                <a:gd name="connsiteY35" fmla="*/ 169086 h 185195"/>
                <a:gd name="connsiteX36" fmla="*/ 137755 w 305065"/>
                <a:gd name="connsiteY36" fmla="*/ 166169 h 185195"/>
                <a:gd name="connsiteX37" fmla="*/ 137755 w 305065"/>
                <a:gd name="connsiteY37" fmla="*/ 74966 h 185195"/>
                <a:gd name="connsiteX38" fmla="*/ 135345 w 305065"/>
                <a:gd name="connsiteY38" fmla="*/ 44650 h 185195"/>
                <a:gd name="connsiteX39" fmla="*/ 126085 w 305065"/>
                <a:gd name="connsiteY39" fmla="*/ 28540 h 185195"/>
                <a:gd name="connsiteX40" fmla="*/ 105282 w 305065"/>
                <a:gd name="connsiteY40" fmla="*/ 23213 h 185195"/>
                <a:gd name="connsiteX41" fmla="*/ 80294 w 305065"/>
                <a:gd name="connsiteY41" fmla="*/ 29048 h 185195"/>
                <a:gd name="connsiteX42" fmla="*/ 57334 w 305065"/>
                <a:gd name="connsiteY42" fmla="*/ 42747 h 185195"/>
                <a:gd name="connsiteX43" fmla="*/ 57334 w 305065"/>
                <a:gd name="connsiteY43" fmla="*/ 166296 h 185195"/>
                <a:gd name="connsiteX44" fmla="*/ 79152 w 305065"/>
                <a:gd name="connsiteY44" fmla="*/ 169213 h 185195"/>
                <a:gd name="connsiteX45" fmla="*/ 79152 w 305065"/>
                <a:gd name="connsiteY45" fmla="*/ 185196 h 185195"/>
                <a:gd name="connsiteX46" fmla="*/ 3171 w 305065"/>
                <a:gd name="connsiteY46" fmla="*/ 185196 h 185195"/>
                <a:gd name="connsiteX47" fmla="*/ 3171 w 305065"/>
                <a:gd name="connsiteY47" fmla="*/ 169086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5065" h="185195">
                  <a:moveTo>
                    <a:pt x="3552" y="169086"/>
                  </a:moveTo>
                  <a:lnTo>
                    <a:pt x="23466" y="166169"/>
                  </a:lnTo>
                  <a:lnTo>
                    <a:pt x="23466" y="29302"/>
                  </a:lnTo>
                  <a:lnTo>
                    <a:pt x="0" y="23467"/>
                  </a:lnTo>
                  <a:lnTo>
                    <a:pt x="0" y="5835"/>
                  </a:lnTo>
                  <a:lnTo>
                    <a:pt x="46553" y="0"/>
                  </a:lnTo>
                  <a:lnTo>
                    <a:pt x="52387" y="4186"/>
                  </a:lnTo>
                  <a:lnTo>
                    <a:pt x="54290" y="17251"/>
                  </a:lnTo>
                  <a:lnTo>
                    <a:pt x="53910" y="27653"/>
                  </a:lnTo>
                  <a:cubicBezTo>
                    <a:pt x="61520" y="20676"/>
                    <a:pt x="71922" y="14334"/>
                    <a:pt x="84987" y="8626"/>
                  </a:cubicBezTo>
                  <a:cubicBezTo>
                    <a:pt x="98179" y="2917"/>
                    <a:pt x="109976" y="0"/>
                    <a:pt x="120377" y="0"/>
                  </a:cubicBezTo>
                  <a:cubicBezTo>
                    <a:pt x="132174" y="0"/>
                    <a:pt x="141560" y="1903"/>
                    <a:pt x="148791" y="5835"/>
                  </a:cubicBezTo>
                  <a:cubicBezTo>
                    <a:pt x="155894" y="9767"/>
                    <a:pt x="161348" y="15856"/>
                    <a:pt x="165027" y="24101"/>
                  </a:cubicBezTo>
                  <a:cubicBezTo>
                    <a:pt x="172004" y="18266"/>
                    <a:pt x="181644" y="12812"/>
                    <a:pt x="194202" y="7611"/>
                  </a:cubicBezTo>
                  <a:cubicBezTo>
                    <a:pt x="206633" y="2537"/>
                    <a:pt x="218429" y="0"/>
                    <a:pt x="229211" y="0"/>
                  </a:cubicBezTo>
                  <a:cubicBezTo>
                    <a:pt x="242657" y="0"/>
                    <a:pt x="253185" y="2537"/>
                    <a:pt x="260796" y="7611"/>
                  </a:cubicBezTo>
                  <a:cubicBezTo>
                    <a:pt x="268407" y="12685"/>
                    <a:pt x="273734" y="20676"/>
                    <a:pt x="276906" y="31458"/>
                  </a:cubicBezTo>
                  <a:cubicBezTo>
                    <a:pt x="280077" y="42240"/>
                    <a:pt x="281599" y="56574"/>
                    <a:pt x="281599" y="74586"/>
                  </a:cubicBezTo>
                  <a:lnTo>
                    <a:pt x="281599" y="166169"/>
                  </a:lnTo>
                  <a:lnTo>
                    <a:pt x="305065" y="169086"/>
                  </a:lnTo>
                  <a:lnTo>
                    <a:pt x="305065" y="185069"/>
                  </a:lnTo>
                  <a:lnTo>
                    <a:pt x="227436" y="185069"/>
                  </a:lnTo>
                  <a:lnTo>
                    <a:pt x="227436" y="169086"/>
                  </a:lnTo>
                  <a:lnTo>
                    <a:pt x="247604" y="166169"/>
                  </a:lnTo>
                  <a:lnTo>
                    <a:pt x="247604" y="75600"/>
                  </a:lnTo>
                  <a:cubicBezTo>
                    <a:pt x="247604" y="63043"/>
                    <a:pt x="246716" y="52895"/>
                    <a:pt x="244813" y="45411"/>
                  </a:cubicBezTo>
                  <a:cubicBezTo>
                    <a:pt x="242911" y="37927"/>
                    <a:pt x="239486" y="32346"/>
                    <a:pt x="234412" y="28667"/>
                  </a:cubicBezTo>
                  <a:cubicBezTo>
                    <a:pt x="229338" y="24989"/>
                    <a:pt x="221981" y="23086"/>
                    <a:pt x="212468" y="23086"/>
                  </a:cubicBezTo>
                  <a:cubicBezTo>
                    <a:pt x="205364" y="23086"/>
                    <a:pt x="197627" y="24608"/>
                    <a:pt x="189635" y="27779"/>
                  </a:cubicBezTo>
                  <a:cubicBezTo>
                    <a:pt x="181644" y="30951"/>
                    <a:pt x="174794" y="34629"/>
                    <a:pt x="169086" y="39069"/>
                  </a:cubicBezTo>
                  <a:cubicBezTo>
                    <a:pt x="170989" y="47567"/>
                    <a:pt x="172004" y="59618"/>
                    <a:pt x="172004" y="75220"/>
                  </a:cubicBezTo>
                  <a:lnTo>
                    <a:pt x="172004" y="166169"/>
                  </a:lnTo>
                  <a:lnTo>
                    <a:pt x="195090" y="169086"/>
                  </a:lnTo>
                  <a:lnTo>
                    <a:pt x="195090" y="185069"/>
                  </a:lnTo>
                  <a:lnTo>
                    <a:pt x="116191" y="185069"/>
                  </a:lnTo>
                  <a:lnTo>
                    <a:pt x="116191" y="169086"/>
                  </a:lnTo>
                  <a:lnTo>
                    <a:pt x="137755" y="166169"/>
                  </a:lnTo>
                  <a:lnTo>
                    <a:pt x="137755" y="74966"/>
                  </a:lnTo>
                  <a:cubicBezTo>
                    <a:pt x="137755" y="61901"/>
                    <a:pt x="136994" y="51880"/>
                    <a:pt x="135345" y="44650"/>
                  </a:cubicBezTo>
                  <a:cubicBezTo>
                    <a:pt x="133696" y="37420"/>
                    <a:pt x="130652" y="32092"/>
                    <a:pt x="126085" y="28540"/>
                  </a:cubicBezTo>
                  <a:cubicBezTo>
                    <a:pt x="121519" y="24989"/>
                    <a:pt x="114542" y="23213"/>
                    <a:pt x="105282" y="23213"/>
                  </a:cubicBezTo>
                  <a:cubicBezTo>
                    <a:pt x="97418" y="23213"/>
                    <a:pt x="89173" y="25116"/>
                    <a:pt x="80294" y="29048"/>
                  </a:cubicBezTo>
                  <a:cubicBezTo>
                    <a:pt x="71541" y="32980"/>
                    <a:pt x="63804" y="37547"/>
                    <a:pt x="57334" y="42747"/>
                  </a:cubicBezTo>
                  <a:lnTo>
                    <a:pt x="57334" y="166296"/>
                  </a:lnTo>
                  <a:lnTo>
                    <a:pt x="79152" y="169213"/>
                  </a:lnTo>
                  <a:lnTo>
                    <a:pt x="79152" y="185196"/>
                  </a:lnTo>
                  <a:lnTo>
                    <a:pt x="3171" y="185196"/>
                  </a:lnTo>
                  <a:lnTo>
                    <a:pt x="3171" y="169086"/>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3" name="Freeform: Shape 1067">
              <a:extLst>
                <a:ext uri="{FF2B5EF4-FFF2-40B4-BE49-F238E27FC236}">
                  <a16:creationId xmlns:a16="http://schemas.microsoft.com/office/drawing/2014/main" id="{53EA29E6-90CB-FE14-4491-F299BF282BA9}"/>
                </a:ext>
              </a:extLst>
            </p:cNvPr>
            <p:cNvSpPr/>
            <p:nvPr/>
          </p:nvSpPr>
          <p:spPr>
            <a:xfrm>
              <a:off x="21790549" y="2213262"/>
              <a:ext cx="183166" cy="188240"/>
            </a:xfrm>
            <a:custGeom>
              <a:avLst/>
              <a:gdLst>
                <a:gd name="connsiteX0" fmla="*/ 137755 w 183166"/>
                <a:gd name="connsiteY0" fmla="*/ 183927 h 188240"/>
                <a:gd name="connsiteX1" fmla="*/ 133316 w 183166"/>
                <a:gd name="connsiteY1" fmla="*/ 172258 h 188240"/>
                <a:gd name="connsiteX2" fmla="*/ 133316 w 183166"/>
                <a:gd name="connsiteY2" fmla="*/ 161222 h 188240"/>
                <a:gd name="connsiteX3" fmla="*/ 106424 w 183166"/>
                <a:gd name="connsiteY3" fmla="*/ 180122 h 188240"/>
                <a:gd name="connsiteX4" fmla="*/ 73951 w 183166"/>
                <a:gd name="connsiteY4" fmla="*/ 188240 h 188240"/>
                <a:gd name="connsiteX5" fmla="*/ 30951 w 183166"/>
                <a:gd name="connsiteY5" fmla="*/ 172004 h 188240"/>
                <a:gd name="connsiteX6" fmla="*/ 18266 w 183166"/>
                <a:gd name="connsiteY6" fmla="*/ 118221 h 188240"/>
                <a:gd name="connsiteX7" fmla="*/ 18266 w 183166"/>
                <a:gd name="connsiteY7" fmla="*/ 23720 h 188240"/>
                <a:gd name="connsiteX8" fmla="*/ 0 w 183166"/>
                <a:gd name="connsiteY8" fmla="*/ 18520 h 188240"/>
                <a:gd name="connsiteX9" fmla="*/ 0 w 183166"/>
                <a:gd name="connsiteY9" fmla="*/ 4186 h 188240"/>
                <a:gd name="connsiteX10" fmla="*/ 45665 w 183166"/>
                <a:gd name="connsiteY10" fmla="*/ 0 h 188240"/>
                <a:gd name="connsiteX11" fmla="*/ 46045 w 183166"/>
                <a:gd name="connsiteY11" fmla="*/ 0 h 188240"/>
                <a:gd name="connsiteX12" fmla="*/ 52261 w 183166"/>
                <a:gd name="connsiteY12" fmla="*/ 3932 h 188240"/>
                <a:gd name="connsiteX13" fmla="*/ 52261 w 183166"/>
                <a:gd name="connsiteY13" fmla="*/ 115684 h 188240"/>
                <a:gd name="connsiteX14" fmla="*/ 55051 w 183166"/>
                <a:gd name="connsiteY14" fmla="*/ 145239 h 188240"/>
                <a:gd name="connsiteX15" fmla="*/ 64819 w 183166"/>
                <a:gd name="connsiteY15" fmla="*/ 160841 h 188240"/>
                <a:gd name="connsiteX16" fmla="*/ 85241 w 183166"/>
                <a:gd name="connsiteY16" fmla="*/ 165915 h 188240"/>
                <a:gd name="connsiteX17" fmla="*/ 109722 w 183166"/>
                <a:gd name="connsiteY17" fmla="*/ 160334 h 188240"/>
                <a:gd name="connsiteX18" fmla="*/ 129637 w 183166"/>
                <a:gd name="connsiteY18" fmla="*/ 147269 h 188240"/>
                <a:gd name="connsiteX19" fmla="*/ 129637 w 183166"/>
                <a:gd name="connsiteY19" fmla="*/ 23720 h 188240"/>
                <a:gd name="connsiteX20" fmla="*/ 106171 w 183166"/>
                <a:gd name="connsiteY20" fmla="*/ 18520 h 188240"/>
                <a:gd name="connsiteX21" fmla="*/ 106171 w 183166"/>
                <a:gd name="connsiteY21" fmla="*/ 4186 h 188240"/>
                <a:gd name="connsiteX22" fmla="*/ 155767 w 183166"/>
                <a:gd name="connsiteY22" fmla="*/ 0 h 188240"/>
                <a:gd name="connsiteX23" fmla="*/ 156148 w 183166"/>
                <a:gd name="connsiteY23" fmla="*/ 0 h 188240"/>
                <a:gd name="connsiteX24" fmla="*/ 163632 w 183166"/>
                <a:gd name="connsiteY24" fmla="*/ 3932 h 188240"/>
                <a:gd name="connsiteX25" fmla="*/ 163632 w 183166"/>
                <a:gd name="connsiteY25" fmla="*/ 168198 h 188240"/>
                <a:gd name="connsiteX26" fmla="*/ 183166 w 183166"/>
                <a:gd name="connsiteY26" fmla="*/ 168198 h 188240"/>
                <a:gd name="connsiteX27" fmla="*/ 182786 w 183166"/>
                <a:gd name="connsiteY27" fmla="*/ 182913 h 188240"/>
                <a:gd name="connsiteX28" fmla="*/ 166930 w 183166"/>
                <a:gd name="connsiteY28" fmla="*/ 186464 h 188240"/>
                <a:gd name="connsiteX29" fmla="*/ 151455 w 183166"/>
                <a:gd name="connsiteY29" fmla="*/ 187733 h 188240"/>
                <a:gd name="connsiteX30" fmla="*/ 137755 w 183166"/>
                <a:gd name="connsiteY30" fmla="*/ 183927 h 18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3166" h="188240">
                  <a:moveTo>
                    <a:pt x="137755" y="183927"/>
                  </a:moveTo>
                  <a:cubicBezTo>
                    <a:pt x="134838" y="181517"/>
                    <a:pt x="133316" y="177585"/>
                    <a:pt x="133316" y="172258"/>
                  </a:cubicBezTo>
                  <a:lnTo>
                    <a:pt x="133316" y="161222"/>
                  </a:lnTo>
                  <a:cubicBezTo>
                    <a:pt x="126085" y="168452"/>
                    <a:pt x="117206" y="174668"/>
                    <a:pt x="106424" y="180122"/>
                  </a:cubicBezTo>
                  <a:cubicBezTo>
                    <a:pt x="95642" y="185576"/>
                    <a:pt x="84860" y="188240"/>
                    <a:pt x="73951" y="188240"/>
                  </a:cubicBezTo>
                  <a:cubicBezTo>
                    <a:pt x="53783" y="188240"/>
                    <a:pt x="39449" y="182786"/>
                    <a:pt x="30951" y="172004"/>
                  </a:cubicBezTo>
                  <a:cubicBezTo>
                    <a:pt x="22452" y="161222"/>
                    <a:pt x="18266" y="143210"/>
                    <a:pt x="18266" y="118221"/>
                  </a:cubicBezTo>
                  <a:lnTo>
                    <a:pt x="18266" y="23720"/>
                  </a:lnTo>
                  <a:lnTo>
                    <a:pt x="0" y="18520"/>
                  </a:lnTo>
                  <a:lnTo>
                    <a:pt x="0" y="4186"/>
                  </a:lnTo>
                  <a:lnTo>
                    <a:pt x="45665" y="0"/>
                  </a:lnTo>
                  <a:lnTo>
                    <a:pt x="46045" y="0"/>
                  </a:lnTo>
                  <a:lnTo>
                    <a:pt x="52261" y="3932"/>
                  </a:lnTo>
                  <a:lnTo>
                    <a:pt x="52261" y="115684"/>
                  </a:lnTo>
                  <a:cubicBezTo>
                    <a:pt x="52261" y="128242"/>
                    <a:pt x="53149" y="138136"/>
                    <a:pt x="55051" y="145239"/>
                  </a:cubicBezTo>
                  <a:cubicBezTo>
                    <a:pt x="56954" y="152343"/>
                    <a:pt x="60125" y="157543"/>
                    <a:pt x="64819" y="160841"/>
                  </a:cubicBezTo>
                  <a:cubicBezTo>
                    <a:pt x="69512" y="164139"/>
                    <a:pt x="76235" y="165915"/>
                    <a:pt x="85241" y="165915"/>
                  </a:cubicBezTo>
                  <a:cubicBezTo>
                    <a:pt x="93866" y="165915"/>
                    <a:pt x="102111" y="164012"/>
                    <a:pt x="109722" y="160334"/>
                  </a:cubicBezTo>
                  <a:cubicBezTo>
                    <a:pt x="117333" y="156655"/>
                    <a:pt x="123929" y="152343"/>
                    <a:pt x="129637" y="147269"/>
                  </a:cubicBezTo>
                  <a:lnTo>
                    <a:pt x="129637" y="23720"/>
                  </a:lnTo>
                  <a:lnTo>
                    <a:pt x="106171" y="18520"/>
                  </a:lnTo>
                  <a:lnTo>
                    <a:pt x="106171" y="4186"/>
                  </a:lnTo>
                  <a:lnTo>
                    <a:pt x="155767" y="0"/>
                  </a:lnTo>
                  <a:lnTo>
                    <a:pt x="156148" y="0"/>
                  </a:lnTo>
                  <a:lnTo>
                    <a:pt x="163632" y="3932"/>
                  </a:lnTo>
                  <a:lnTo>
                    <a:pt x="163632" y="168198"/>
                  </a:lnTo>
                  <a:lnTo>
                    <a:pt x="183166" y="168198"/>
                  </a:lnTo>
                  <a:lnTo>
                    <a:pt x="182786" y="182913"/>
                  </a:lnTo>
                  <a:cubicBezTo>
                    <a:pt x="176697" y="184435"/>
                    <a:pt x="171496" y="185576"/>
                    <a:pt x="166930" y="186464"/>
                  </a:cubicBezTo>
                  <a:cubicBezTo>
                    <a:pt x="162490" y="187352"/>
                    <a:pt x="157290" y="187733"/>
                    <a:pt x="151455" y="187733"/>
                  </a:cubicBezTo>
                  <a:cubicBezTo>
                    <a:pt x="145239" y="187479"/>
                    <a:pt x="140673" y="186337"/>
                    <a:pt x="137755" y="183927"/>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4" name="Freeform: Shape 1068">
              <a:extLst>
                <a:ext uri="{FF2B5EF4-FFF2-40B4-BE49-F238E27FC236}">
                  <a16:creationId xmlns:a16="http://schemas.microsoft.com/office/drawing/2014/main" id="{FA9DE1F6-6D62-A366-44B7-D9B68D68A86C}"/>
                </a:ext>
              </a:extLst>
            </p:cNvPr>
            <p:cNvSpPr/>
            <p:nvPr/>
          </p:nvSpPr>
          <p:spPr>
            <a:xfrm>
              <a:off x="21995660" y="2212754"/>
              <a:ext cx="196738" cy="185195"/>
            </a:xfrm>
            <a:custGeom>
              <a:avLst/>
              <a:gdLst>
                <a:gd name="connsiteX0" fmla="*/ 23467 w 196738"/>
                <a:gd name="connsiteY0" fmla="*/ 29302 h 185195"/>
                <a:gd name="connsiteX1" fmla="*/ 0 w 196738"/>
                <a:gd name="connsiteY1" fmla="*/ 23467 h 185195"/>
                <a:gd name="connsiteX2" fmla="*/ 0 w 196738"/>
                <a:gd name="connsiteY2" fmla="*/ 5835 h 185195"/>
                <a:gd name="connsiteX3" fmla="*/ 46553 w 196738"/>
                <a:gd name="connsiteY3" fmla="*/ 0 h 185195"/>
                <a:gd name="connsiteX4" fmla="*/ 47567 w 196738"/>
                <a:gd name="connsiteY4" fmla="*/ 0 h 185195"/>
                <a:gd name="connsiteX5" fmla="*/ 54417 w 196738"/>
                <a:gd name="connsiteY5" fmla="*/ 5835 h 185195"/>
                <a:gd name="connsiteX6" fmla="*/ 54417 w 196738"/>
                <a:gd name="connsiteY6" fmla="*/ 19534 h 185195"/>
                <a:gd name="connsiteX7" fmla="*/ 54037 w 196738"/>
                <a:gd name="connsiteY7" fmla="*/ 27399 h 185195"/>
                <a:gd name="connsiteX8" fmla="*/ 84987 w 196738"/>
                <a:gd name="connsiteY8" fmla="*/ 8499 h 185195"/>
                <a:gd name="connsiteX9" fmla="*/ 121773 w 196738"/>
                <a:gd name="connsiteY9" fmla="*/ 0 h 185195"/>
                <a:gd name="connsiteX10" fmla="*/ 153484 w 196738"/>
                <a:gd name="connsiteY10" fmla="*/ 7865 h 185195"/>
                <a:gd name="connsiteX11" fmla="*/ 169340 w 196738"/>
                <a:gd name="connsiteY11" fmla="*/ 31838 h 185195"/>
                <a:gd name="connsiteX12" fmla="*/ 173907 w 196738"/>
                <a:gd name="connsiteY12" fmla="*/ 75347 h 185195"/>
                <a:gd name="connsiteX13" fmla="*/ 173907 w 196738"/>
                <a:gd name="connsiteY13" fmla="*/ 166549 h 185195"/>
                <a:gd name="connsiteX14" fmla="*/ 196739 w 196738"/>
                <a:gd name="connsiteY14" fmla="*/ 168833 h 185195"/>
                <a:gd name="connsiteX15" fmla="*/ 196739 w 196738"/>
                <a:gd name="connsiteY15" fmla="*/ 185196 h 185195"/>
                <a:gd name="connsiteX16" fmla="*/ 119489 w 196738"/>
                <a:gd name="connsiteY16" fmla="*/ 185196 h 185195"/>
                <a:gd name="connsiteX17" fmla="*/ 119489 w 196738"/>
                <a:gd name="connsiteY17" fmla="*/ 169213 h 185195"/>
                <a:gd name="connsiteX18" fmla="*/ 139658 w 196738"/>
                <a:gd name="connsiteY18" fmla="*/ 166549 h 185195"/>
                <a:gd name="connsiteX19" fmla="*/ 139658 w 196738"/>
                <a:gd name="connsiteY19" fmla="*/ 74966 h 185195"/>
                <a:gd name="connsiteX20" fmla="*/ 136994 w 196738"/>
                <a:gd name="connsiteY20" fmla="*/ 44777 h 185195"/>
                <a:gd name="connsiteX21" fmla="*/ 127227 w 196738"/>
                <a:gd name="connsiteY21" fmla="*/ 28414 h 185195"/>
                <a:gd name="connsiteX22" fmla="*/ 106424 w 196738"/>
                <a:gd name="connsiteY22" fmla="*/ 23086 h 185195"/>
                <a:gd name="connsiteX23" fmla="*/ 81309 w 196738"/>
                <a:gd name="connsiteY23" fmla="*/ 28921 h 185195"/>
                <a:gd name="connsiteX24" fmla="*/ 57461 w 196738"/>
                <a:gd name="connsiteY24" fmla="*/ 42620 h 185195"/>
                <a:gd name="connsiteX25" fmla="*/ 57461 w 196738"/>
                <a:gd name="connsiteY25" fmla="*/ 166169 h 185195"/>
                <a:gd name="connsiteX26" fmla="*/ 79660 w 196738"/>
                <a:gd name="connsiteY26" fmla="*/ 169086 h 185195"/>
                <a:gd name="connsiteX27" fmla="*/ 79660 w 196738"/>
                <a:gd name="connsiteY27" fmla="*/ 185069 h 185195"/>
                <a:gd name="connsiteX28" fmla="*/ 2791 w 196738"/>
                <a:gd name="connsiteY28" fmla="*/ 185069 h 185195"/>
                <a:gd name="connsiteX29" fmla="*/ 2791 w 196738"/>
                <a:gd name="connsiteY29" fmla="*/ 169086 h 185195"/>
                <a:gd name="connsiteX30" fmla="*/ 23340 w 196738"/>
                <a:gd name="connsiteY30" fmla="*/ 166169 h 185195"/>
                <a:gd name="connsiteX31" fmla="*/ 23340 w 196738"/>
                <a:gd name="connsiteY31" fmla="*/ 29302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738" h="185195">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484" y="7865"/>
                  </a:cubicBezTo>
                  <a:cubicBezTo>
                    <a:pt x="160968" y="13065"/>
                    <a:pt x="166296" y="21056"/>
                    <a:pt x="169340" y="31838"/>
                  </a:cubicBezTo>
                  <a:cubicBezTo>
                    <a:pt x="172384" y="42620"/>
                    <a:pt x="173907" y="57081"/>
                    <a:pt x="173907" y="75347"/>
                  </a:cubicBezTo>
                  <a:lnTo>
                    <a:pt x="173907" y="166549"/>
                  </a:lnTo>
                  <a:lnTo>
                    <a:pt x="196739" y="168833"/>
                  </a:lnTo>
                  <a:lnTo>
                    <a:pt x="196739" y="185196"/>
                  </a:lnTo>
                  <a:lnTo>
                    <a:pt x="119489" y="185196"/>
                  </a:lnTo>
                  <a:lnTo>
                    <a:pt x="119489" y="169213"/>
                  </a:lnTo>
                  <a:lnTo>
                    <a:pt x="139658" y="166549"/>
                  </a:lnTo>
                  <a:lnTo>
                    <a:pt x="139658" y="74966"/>
                  </a:lnTo>
                  <a:cubicBezTo>
                    <a:pt x="139658" y="62155"/>
                    <a:pt x="138770" y="52134"/>
                    <a:pt x="136994" y="44777"/>
                  </a:cubicBezTo>
                  <a:cubicBezTo>
                    <a:pt x="135218" y="37547"/>
                    <a:pt x="132047" y="32092"/>
                    <a:pt x="127227" y="28414"/>
                  </a:cubicBezTo>
                  <a:cubicBezTo>
                    <a:pt x="122407" y="24862"/>
                    <a:pt x="115557" y="23086"/>
                    <a:pt x="106424" y="23086"/>
                  </a:cubicBezTo>
                  <a:cubicBezTo>
                    <a:pt x="98560" y="23086"/>
                    <a:pt x="90188" y="24989"/>
                    <a:pt x="81309" y="28921"/>
                  </a:cubicBezTo>
                  <a:cubicBezTo>
                    <a:pt x="72429" y="32853"/>
                    <a:pt x="64438" y="37420"/>
                    <a:pt x="57461" y="42620"/>
                  </a:cubicBezTo>
                  <a:lnTo>
                    <a:pt x="57461" y="166169"/>
                  </a:lnTo>
                  <a:lnTo>
                    <a:pt x="79660" y="169086"/>
                  </a:lnTo>
                  <a:lnTo>
                    <a:pt x="79660" y="185069"/>
                  </a:lnTo>
                  <a:lnTo>
                    <a:pt x="2791" y="185069"/>
                  </a:lnTo>
                  <a:lnTo>
                    <a:pt x="2791" y="169086"/>
                  </a:lnTo>
                  <a:lnTo>
                    <a:pt x="23340" y="166169"/>
                  </a:lnTo>
                  <a:lnTo>
                    <a:pt x="23340"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5" name="Freeform: Shape 1069">
              <a:extLst>
                <a:ext uri="{FF2B5EF4-FFF2-40B4-BE49-F238E27FC236}">
                  <a16:creationId xmlns:a16="http://schemas.microsoft.com/office/drawing/2014/main" id="{9432F898-290E-9800-86D4-3397E3AC80B4}"/>
                </a:ext>
              </a:extLst>
            </p:cNvPr>
            <p:cNvSpPr/>
            <p:nvPr/>
          </p:nvSpPr>
          <p:spPr>
            <a:xfrm>
              <a:off x="22214977" y="2139437"/>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847 w 86382"/>
                <a:gd name="connsiteY13" fmla="*/ 39069 h 258513"/>
                <a:gd name="connsiteX14" fmla="*/ 18646 w 86382"/>
                <a:gd name="connsiteY14" fmla="*/ 24101 h 258513"/>
                <a:gd name="connsiteX15" fmla="*/ 24989 w 86382"/>
                <a:gd name="connsiteY15" fmla="*/ 6850 h 258513"/>
                <a:gd name="connsiteX16" fmla="*/ 42493 w 86382"/>
                <a:gd name="connsiteY16" fmla="*/ 0 h 258513"/>
                <a:gd name="connsiteX17" fmla="*/ 58730 w 86382"/>
                <a:gd name="connsiteY17" fmla="*/ 5835 h 258513"/>
                <a:gd name="connsiteX18" fmla="*/ 63930 w 86382"/>
                <a:gd name="connsiteY18" fmla="*/ 20803 h 258513"/>
                <a:gd name="connsiteX19" fmla="*/ 57588 w 86382"/>
                <a:gd name="connsiteY19" fmla="*/ 38434 h 258513"/>
                <a:gd name="connsiteX20" fmla="*/ 39830 w 86382"/>
                <a:gd name="connsiteY20" fmla="*/ 44904 h 258513"/>
                <a:gd name="connsiteX21" fmla="*/ 39449 w 86382"/>
                <a:gd name="connsiteY21" fmla="*/ 44904 h 258513"/>
                <a:gd name="connsiteX22" fmla="*/ 23847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847" y="39069"/>
                  </a:moveTo>
                  <a:cubicBezTo>
                    <a:pt x="20422" y="35136"/>
                    <a:pt x="18646" y="30189"/>
                    <a:pt x="18646" y="24101"/>
                  </a:cubicBezTo>
                  <a:cubicBezTo>
                    <a:pt x="18646" y="17124"/>
                    <a:pt x="20803" y="11416"/>
                    <a:pt x="24989" y="6850"/>
                  </a:cubicBezTo>
                  <a:cubicBezTo>
                    <a:pt x="29175" y="2283"/>
                    <a:pt x="35010" y="0"/>
                    <a:pt x="42493" y="0"/>
                  </a:cubicBezTo>
                  <a:cubicBezTo>
                    <a:pt x="49851" y="0"/>
                    <a:pt x="55305" y="1903"/>
                    <a:pt x="58730" y="5835"/>
                  </a:cubicBezTo>
                  <a:cubicBezTo>
                    <a:pt x="62155" y="9767"/>
                    <a:pt x="63930" y="14714"/>
                    <a:pt x="63930" y="20803"/>
                  </a:cubicBezTo>
                  <a:cubicBezTo>
                    <a:pt x="63930" y="28160"/>
                    <a:pt x="61774" y="33995"/>
                    <a:pt x="57588" y="38434"/>
                  </a:cubicBezTo>
                  <a:cubicBezTo>
                    <a:pt x="53402" y="42874"/>
                    <a:pt x="47440" y="44904"/>
                    <a:pt x="39830" y="44904"/>
                  </a:cubicBezTo>
                  <a:lnTo>
                    <a:pt x="39449" y="44904"/>
                  </a:lnTo>
                  <a:cubicBezTo>
                    <a:pt x="32473" y="44904"/>
                    <a:pt x="27272" y="43001"/>
                    <a:pt x="23847"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6" name="Freeform: Shape 1070">
              <a:extLst>
                <a:ext uri="{FF2B5EF4-FFF2-40B4-BE49-F238E27FC236}">
                  <a16:creationId xmlns:a16="http://schemas.microsoft.com/office/drawing/2014/main" id="{DC85C833-7C66-07CA-E1C7-E0A18C451BE5}"/>
                </a:ext>
              </a:extLst>
            </p:cNvPr>
            <p:cNvSpPr/>
            <p:nvPr/>
          </p:nvSpPr>
          <p:spPr>
            <a:xfrm>
              <a:off x="22319879" y="2170007"/>
              <a:ext cx="117332" cy="231367"/>
            </a:xfrm>
            <a:custGeom>
              <a:avLst/>
              <a:gdLst>
                <a:gd name="connsiteX0" fmla="*/ 32600 w 117332"/>
                <a:gd name="connsiteY0" fmla="*/ 222616 h 231367"/>
                <a:gd name="connsiteX1" fmla="*/ 23467 w 117332"/>
                <a:gd name="connsiteY1" fmla="*/ 193568 h 231367"/>
                <a:gd name="connsiteX2" fmla="*/ 23467 w 117332"/>
                <a:gd name="connsiteY2" fmla="*/ 68370 h 231367"/>
                <a:gd name="connsiteX3" fmla="*/ 0 w 117332"/>
                <a:gd name="connsiteY3" fmla="*/ 68370 h 231367"/>
                <a:gd name="connsiteX4" fmla="*/ 0 w 117332"/>
                <a:gd name="connsiteY4" fmla="*/ 53656 h 231367"/>
                <a:gd name="connsiteX5" fmla="*/ 9133 w 117332"/>
                <a:gd name="connsiteY5" fmla="*/ 51373 h 231367"/>
                <a:gd name="connsiteX6" fmla="*/ 19281 w 117332"/>
                <a:gd name="connsiteY6" fmla="*/ 47821 h 231367"/>
                <a:gd name="connsiteX7" fmla="*/ 27399 w 117332"/>
                <a:gd name="connsiteY7" fmla="*/ 36151 h 231367"/>
                <a:gd name="connsiteX8" fmla="*/ 33614 w 117332"/>
                <a:gd name="connsiteY8" fmla="*/ 16236 h 231367"/>
                <a:gd name="connsiteX9" fmla="*/ 37800 w 117332"/>
                <a:gd name="connsiteY9" fmla="*/ 0 h 231367"/>
                <a:gd name="connsiteX10" fmla="*/ 57081 w 117332"/>
                <a:gd name="connsiteY10" fmla="*/ 0 h 231367"/>
                <a:gd name="connsiteX11" fmla="*/ 57715 w 117332"/>
                <a:gd name="connsiteY11" fmla="*/ 46933 h 231367"/>
                <a:gd name="connsiteX12" fmla="*/ 112132 w 117332"/>
                <a:gd name="connsiteY12" fmla="*/ 46933 h 231367"/>
                <a:gd name="connsiteX13" fmla="*/ 112132 w 117332"/>
                <a:gd name="connsiteY13" fmla="*/ 68497 h 231367"/>
                <a:gd name="connsiteX14" fmla="*/ 57715 w 117332"/>
                <a:gd name="connsiteY14" fmla="*/ 68497 h 231367"/>
                <a:gd name="connsiteX15" fmla="*/ 57715 w 117332"/>
                <a:gd name="connsiteY15" fmla="*/ 168579 h 231367"/>
                <a:gd name="connsiteX16" fmla="*/ 58857 w 117332"/>
                <a:gd name="connsiteY16" fmla="*/ 194709 h 231367"/>
                <a:gd name="connsiteX17" fmla="*/ 63804 w 117332"/>
                <a:gd name="connsiteY17" fmla="*/ 204476 h 231367"/>
                <a:gd name="connsiteX18" fmla="*/ 76615 w 117332"/>
                <a:gd name="connsiteY18" fmla="*/ 206760 h 231367"/>
                <a:gd name="connsiteX19" fmla="*/ 96023 w 117332"/>
                <a:gd name="connsiteY19" fmla="*/ 204476 h 231367"/>
                <a:gd name="connsiteX20" fmla="*/ 112513 w 117332"/>
                <a:gd name="connsiteY20" fmla="*/ 199656 h 231367"/>
                <a:gd name="connsiteX21" fmla="*/ 117333 w 117332"/>
                <a:gd name="connsiteY21" fmla="*/ 214370 h 231367"/>
                <a:gd name="connsiteX22" fmla="*/ 92091 w 117332"/>
                <a:gd name="connsiteY22" fmla="*/ 225787 h 231367"/>
                <a:gd name="connsiteX23" fmla="*/ 60379 w 117332"/>
                <a:gd name="connsiteY23" fmla="*/ 231368 h 231367"/>
                <a:gd name="connsiteX24" fmla="*/ 32600 w 117332"/>
                <a:gd name="connsiteY24" fmla="*/ 222616 h 231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332" h="231367">
                  <a:moveTo>
                    <a:pt x="32600" y="222616"/>
                  </a:moveTo>
                  <a:cubicBezTo>
                    <a:pt x="26511" y="216907"/>
                    <a:pt x="23467" y="207267"/>
                    <a:pt x="23467" y="193568"/>
                  </a:cubicBezTo>
                  <a:lnTo>
                    <a:pt x="23467" y="68370"/>
                  </a:lnTo>
                  <a:lnTo>
                    <a:pt x="0" y="68370"/>
                  </a:lnTo>
                  <a:lnTo>
                    <a:pt x="0" y="53656"/>
                  </a:lnTo>
                  <a:cubicBezTo>
                    <a:pt x="1142" y="53402"/>
                    <a:pt x="4186" y="52641"/>
                    <a:pt x="9133" y="51373"/>
                  </a:cubicBezTo>
                  <a:cubicBezTo>
                    <a:pt x="14080" y="50104"/>
                    <a:pt x="17505" y="48836"/>
                    <a:pt x="19281" y="47821"/>
                  </a:cubicBezTo>
                  <a:cubicBezTo>
                    <a:pt x="22706" y="45918"/>
                    <a:pt x="25496" y="41986"/>
                    <a:pt x="27399" y="36151"/>
                  </a:cubicBezTo>
                  <a:cubicBezTo>
                    <a:pt x="29175" y="31965"/>
                    <a:pt x="31204" y="25369"/>
                    <a:pt x="33614" y="16236"/>
                  </a:cubicBezTo>
                  <a:cubicBezTo>
                    <a:pt x="36025" y="7103"/>
                    <a:pt x="37420" y="1649"/>
                    <a:pt x="37800" y="0"/>
                  </a:cubicBezTo>
                  <a:lnTo>
                    <a:pt x="57081" y="0"/>
                  </a:lnTo>
                  <a:lnTo>
                    <a:pt x="57715" y="46933"/>
                  </a:lnTo>
                  <a:lnTo>
                    <a:pt x="112132" y="46933"/>
                  </a:lnTo>
                  <a:lnTo>
                    <a:pt x="112132" y="68497"/>
                  </a:lnTo>
                  <a:lnTo>
                    <a:pt x="57715" y="68497"/>
                  </a:lnTo>
                  <a:lnTo>
                    <a:pt x="57715" y="168579"/>
                  </a:lnTo>
                  <a:cubicBezTo>
                    <a:pt x="57715" y="181010"/>
                    <a:pt x="58096" y="189635"/>
                    <a:pt x="58857" y="194709"/>
                  </a:cubicBezTo>
                  <a:cubicBezTo>
                    <a:pt x="59618" y="199656"/>
                    <a:pt x="61267" y="202954"/>
                    <a:pt x="63804" y="204476"/>
                  </a:cubicBezTo>
                  <a:cubicBezTo>
                    <a:pt x="66341" y="205999"/>
                    <a:pt x="70654" y="206760"/>
                    <a:pt x="76615" y="206760"/>
                  </a:cubicBezTo>
                  <a:cubicBezTo>
                    <a:pt x="82450" y="206760"/>
                    <a:pt x="88919" y="205999"/>
                    <a:pt x="96023" y="204476"/>
                  </a:cubicBezTo>
                  <a:cubicBezTo>
                    <a:pt x="103126" y="202954"/>
                    <a:pt x="108581" y="201305"/>
                    <a:pt x="112513" y="199656"/>
                  </a:cubicBezTo>
                  <a:lnTo>
                    <a:pt x="117333" y="214370"/>
                  </a:lnTo>
                  <a:cubicBezTo>
                    <a:pt x="112132" y="218303"/>
                    <a:pt x="103634" y="222108"/>
                    <a:pt x="92091" y="225787"/>
                  </a:cubicBezTo>
                  <a:cubicBezTo>
                    <a:pt x="80548" y="229465"/>
                    <a:pt x="69892" y="231368"/>
                    <a:pt x="60379" y="231368"/>
                  </a:cubicBezTo>
                  <a:cubicBezTo>
                    <a:pt x="47948" y="231114"/>
                    <a:pt x="38688" y="228324"/>
                    <a:pt x="32600" y="2226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7" name="Freeform: Shape 1071">
              <a:extLst>
                <a:ext uri="{FF2B5EF4-FFF2-40B4-BE49-F238E27FC236}">
                  <a16:creationId xmlns:a16="http://schemas.microsoft.com/office/drawing/2014/main" id="{C270ACC2-E7CD-8863-EF76-4BE6A8D72716}"/>
                </a:ext>
              </a:extLst>
            </p:cNvPr>
            <p:cNvSpPr/>
            <p:nvPr/>
          </p:nvSpPr>
          <p:spPr>
            <a:xfrm>
              <a:off x="22457000" y="2212881"/>
              <a:ext cx="160079" cy="188493"/>
            </a:xfrm>
            <a:custGeom>
              <a:avLst/>
              <a:gdLst>
                <a:gd name="connsiteX0" fmla="*/ 30824 w 160079"/>
                <a:gd name="connsiteY0" fmla="*/ 90949 h 188493"/>
                <a:gd name="connsiteX1" fmla="*/ 108454 w 160079"/>
                <a:gd name="connsiteY1" fmla="*/ 75474 h 188493"/>
                <a:gd name="connsiteX2" fmla="*/ 108454 w 160079"/>
                <a:gd name="connsiteY2" fmla="*/ 66341 h 188493"/>
                <a:gd name="connsiteX3" fmla="*/ 105156 w 160079"/>
                <a:gd name="connsiteY3" fmla="*/ 42240 h 188493"/>
                <a:gd name="connsiteX4" fmla="*/ 93866 w 160079"/>
                <a:gd name="connsiteY4" fmla="*/ 29302 h 188493"/>
                <a:gd name="connsiteX5" fmla="*/ 71161 w 160079"/>
                <a:gd name="connsiteY5" fmla="*/ 25242 h 188493"/>
                <a:gd name="connsiteX6" fmla="*/ 41352 w 160079"/>
                <a:gd name="connsiteY6" fmla="*/ 29936 h 188493"/>
                <a:gd name="connsiteX7" fmla="*/ 15095 w 160079"/>
                <a:gd name="connsiteY7" fmla="*/ 41479 h 188493"/>
                <a:gd name="connsiteX8" fmla="*/ 6976 w 160079"/>
                <a:gd name="connsiteY8" fmla="*/ 24481 h 188493"/>
                <a:gd name="connsiteX9" fmla="*/ 22579 w 160079"/>
                <a:gd name="connsiteY9" fmla="*/ 14968 h 188493"/>
                <a:gd name="connsiteX10" fmla="*/ 48963 w 160079"/>
                <a:gd name="connsiteY10" fmla="*/ 4566 h 188493"/>
                <a:gd name="connsiteX11" fmla="*/ 78898 w 160079"/>
                <a:gd name="connsiteY11" fmla="*/ 0 h 188493"/>
                <a:gd name="connsiteX12" fmla="*/ 115557 w 160079"/>
                <a:gd name="connsiteY12" fmla="*/ 6342 h 188493"/>
                <a:gd name="connsiteX13" fmla="*/ 134965 w 160079"/>
                <a:gd name="connsiteY13" fmla="*/ 26765 h 188493"/>
                <a:gd name="connsiteX14" fmla="*/ 140799 w 160079"/>
                <a:gd name="connsiteY14" fmla="*/ 64311 h 188493"/>
                <a:gd name="connsiteX15" fmla="*/ 140799 w 160079"/>
                <a:gd name="connsiteY15" fmla="*/ 168959 h 188493"/>
                <a:gd name="connsiteX16" fmla="*/ 160080 w 160079"/>
                <a:gd name="connsiteY16" fmla="*/ 168959 h 188493"/>
                <a:gd name="connsiteX17" fmla="*/ 160080 w 160079"/>
                <a:gd name="connsiteY17" fmla="*/ 183293 h 188493"/>
                <a:gd name="connsiteX18" fmla="*/ 143590 w 160079"/>
                <a:gd name="connsiteY18" fmla="*/ 186591 h 188493"/>
                <a:gd name="connsiteX19" fmla="*/ 126212 w 160079"/>
                <a:gd name="connsiteY19" fmla="*/ 188240 h 188493"/>
                <a:gd name="connsiteX20" fmla="*/ 113781 w 160079"/>
                <a:gd name="connsiteY20" fmla="*/ 185449 h 188493"/>
                <a:gd name="connsiteX21" fmla="*/ 110483 w 160079"/>
                <a:gd name="connsiteY21" fmla="*/ 173272 h 188493"/>
                <a:gd name="connsiteX22" fmla="*/ 110483 w 160079"/>
                <a:gd name="connsiteY22" fmla="*/ 162490 h 188493"/>
                <a:gd name="connsiteX23" fmla="*/ 86509 w 160079"/>
                <a:gd name="connsiteY23" fmla="*/ 180376 h 188493"/>
                <a:gd name="connsiteX24" fmla="*/ 54417 w 160079"/>
                <a:gd name="connsiteY24" fmla="*/ 188494 h 188493"/>
                <a:gd name="connsiteX25" fmla="*/ 15475 w 160079"/>
                <a:gd name="connsiteY25" fmla="*/ 174921 h 188493"/>
                <a:gd name="connsiteX26" fmla="*/ 0 w 160079"/>
                <a:gd name="connsiteY26" fmla="*/ 135979 h 188493"/>
                <a:gd name="connsiteX27" fmla="*/ 30824 w 160079"/>
                <a:gd name="connsiteY27" fmla="*/ 90949 h 188493"/>
                <a:gd name="connsiteX28" fmla="*/ 88158 w 160079"/>
                <a:gd name="connsiteY28" fmla="*/ 161222 h 188493"/>
                <a:gd name="connsiteX29" fmla="*/ 108327 w 160079"/>
                <a:gd name="connsiteY29" fmla="*/ 148791 h 188493"/>
                <a:gd name="connsiteX30" fmla="*/ 108327 w 160079"/>
                <a:gd name="connsiteY30" fmla="*/ 92725 h 188493"/>
                <a:gd name="connsiteX31" fmla="*/ 54671 w 160079"/>
                <a:gd name="connsiteY31" fmla="*/ 103634 h 188493"/>
                <a:gd name="connsiteX32" fmla="*/ 36532 w 160079"/>
                <a:gd name="connsiteY32" fmla="*/ 132174 h 188493"/>
                <a:gd name="connsiteX33" fmla="*/ 45157 w 160079"/>
                <a:gd name="connsiteY33" fmla="*/ 158051 h 188493"/>
                <a:gd name="connsiteX34" fmla="*/ 68497 w 160079"/>
                <a:gd name="connsiteY34" fmla="*/ 166422 h 188493"/>
                <a:gd name="connsiteX35" fmla="*/ 88158 w 160079"/>
                <a:gd name="connsiteY35" fmla="*/ 161222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079" h="188493">
                  <a:moveTo>
                    <a:pt x="30824" y="90949"/>
                  </a:moveTo>
                  <a:cubicBezTo>
                    <a:pt x="51246" y="81309"/>
                    <a:pt x="77123" y="76108"/>
                    <a:pt x="108454" y="75474"/>
                  </a:cubicBezTo>
                  <a:lnTo>
                    <a:pt x="108454" y="66341"/>
                  </a:lnTo>
                  <a:cubicBezTo>
                    <a:pt x="108454" y="56066"/>
                    <a:pt x="107312" y="48075"/>
                    <a:pt x="105156" y="42240"/>
                  </a:cubicBezTo>
                  <a:cubicBezTo>
                    <a:pt x="102999" y="36405"/>
                    <a:pt x="99194" y="32092"/>
                    <a:pt x="93866" y="29302"/>
                  </a:cubicBezTo>
                  <a:cubicBezTo>
                    <a:pt x="88539" y="26638"/>
                    <a:pt x="80928" y="25242"/>
                    <a:pt x="71161" y="25242"/>
                  </a:cubicBezTo>
                  <a:cubicBezTo>
                    <a:pt x="60125" y="25242"/>
                    <a:pt x="50104" y="26765"/>
                    <a:pt x="41352" y="29936"/>
                  </a:cubicBezTo>
                  <a:cubicBezTo>
                    <a:pt x="32599" y="33107"/>
                    <a:pt x="23847" y="36912"/>
                    <a:pt x="15095" y="41479"/>
                  </a:cubicBezTo>
                  <a:lnTo>
                    <a:pt x="6976" y="24481"/>
                  </a:lnTo>
                  <a:cubicBezTo>
                    <a:pt x="9767" y="22071"/>
                    <a:pt x="14968" y="18900"/>
                    <a:pt x="22579" y="14968"/>
                  </a:cubicBezTo>
                  <a:cubicBezTo>
                    <a:pt x="30189" y="11036"/>
                    <a:pt x="38942" y="7611"/>
                    <a:pt x="48963" y="4566"/>
                  </a:cubicBezTo>
                  <a:cubicBezTo>
                    <a:pt x="58984" y="1522"/>
                    <a:pt x="69004" y="0"/>
                    <a:pt x="78898" y="0"/>
                  </a:cubicBezTo>
                  <a:cubicBezTo>
                    <a:pt x="94374" y="0"/>
                    <a:pt x="106551" y="2156"/>
                    <a:pt x="115557" y="6342"/>
                  </a:cubicBezTo>
                  <a:cubicBezTo>
                    <a:pt x="124563" y="10528"/>
                    <a:pt x="131032" y="17378"/>
                    <a:pt x="134965" y="26765"/>
                  </a:cubicBezTo>
                  <a:cubicBezTo>
                    <a:pt x="138897" y="36151"/>
                    <a:pt x="140799" y="48582"/>
                    <a:pt x="140799" y="64311"/>
                  </a:cubicBezTo>
                  <a:lnTo>
                    <a:pt x="140799" y="168959"/>
                  </a:lnTo>
                  <a:lnTo>
                    <a:pt x="160080" y="168959"/>
                  </a:lnTo>
                  <a:lnTo>
                    <a:pt x="160080" y="183293"/>
                  </a:lnTo>
                  <a:cubicBezTo>
                    <a:pt x="155767" y="184435"/>
                    <a:pt x="150186" y="185449"/>
                    <a:pt x="143590" y="186591"/>
                  </a:cubicBezTo>
                  <a:cubicBezTo>
                    <a:pt x="136994" y="187733"/>
                    <a:pt x="131159" y="188240"/>
                    <a:pt x="126212" y="188240"/>
                  </a:cubicBezTo>
                  <a:cubicBezTo>
                    <a:pt x="120123" y="188240"/>
                    <a:pt x="115938" y="187352"/>
                    <a:pt x="113781" y="185449"/>
                  </a:cubicBezTo>
                  <a:cubicBezTo>
                    <a:pt x="111625" y="183547"/>
                    <a:pt x="110483" y="179488"/>
                    <a:pt x="110483" y="173272"/>
                  </a:cubicBezTo>
                  <a:lnTo>
                    <a:pt x="110483" y="162490"/>
                  </a:lnTo>
                  <a:cubicBezTo>
                    <a:pt x="104014" y="168959"/>
                    <a:pt x="96023" y="175048"/>
                    <a:pt x="86509" y="180376"/>
                  </a:cubicBezTo>
                  <a:cubicBezTo>
                    <a:pt x="76996" y="185830"/>
                    <a:pt x="66341" y="188494"/>
                    <a:pt x="54417" y="188494"/>
                  </a:cubicBezTo>
                  <a:cubicBezTo>
                    <a:pt x="38815" y="188494"/>
                    <a:pt x="25750" y="183927"/>
                    <a:pt x="15475" y="174921"/>
                  </a:cubicBezTo>
                  <a:cubicBezTo>
                    <a:pt x="5201" y="165915"/>
                    <a:pt x="0" y="152977"/>
                    <a:pt x="0" y="135979"/>
                  </a:cubicBezTo>
                  <a:cubicBezTo>
                    <a:pt x="127" y="115684"/>
                    <a:pt x="10401" y="100589"/>
                    <a:pt x="30824" y="90949"/>
                  </a:cubicBezTo>
                  <a:close/>
                  <a:moveTo>
                    <a:pt x="88158" y="161222"/>
                  </a:moveTo>
                  <a:cubicBezTo>
                    <a:pt x="95515" y="157797"/>
                    <a:pt x="102238" y="153611"/>
                    <a:pt x="108327" y="148791"/>
                  </a:cubicBezTo>
                  <a:lnTo>
                    <a:pt x="108327" y="92725"/>
                  </a:lnTo>
                  <a:cubicBezTo>
                    <a:pt x="84607" y="92725"/>
                    <a:pt x="66721" y="96403"/>
                    <a:pt x="54671" y="103634"/>
                  </a:cubicBezTo>
                  <a:cubicBezTo>
                    <a:pt x="42620" y="110864"/>
                    <a:pt x="36532" y="120377"/>
                    <a:pt x="36532" y="132174"/>
                  </a:cubicBezTo>
                  <a:cubicBezTo>
                    <a:pt x="36532" y="143971"/>
                    <a:pt x="39449" y="152596"/>
                    <a:pt x="45157" y="158051"/>
                  </a:cubicBezTo>
                  <a:cubicBezTo>
                    <a:pt x="50865" y="163505"/>
                    <a:pt x="58730" y="166422"/>
                    <a:pt x="68497" y="166422"/>
                  </a:cubicBezTo>
                  <a:cubicBezTo>
                    <a:pt x="74205" y="166422"/>
                    <a:pt x="80801" y="164647"/>
                    <a:pt x="88158" y="161222"/>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8" name="Freeform: Shape 1072">
              <a:extLst>
                <a:ext uri="{FF2B5EF4-FFF2-40B4-BE49-F238E27FC236}">
                  <a16:creationId xmlns:a16="http://schemas.microsoft.com/office/drawing/2014/main" id="{89CFB6BB-05D3-B774-41B4-B4A03761C388}"/>
                </a:ext>
              </a:extLst>
            </p:cNvPr>
            <p:cNvSpPr/>
            <p:nvPr/>
          </p:nvSpPr>
          <p:spPr>
            <a:xfrm>
              <a:off x="22640674" y="2211993"/>
              <a:ext cx="127226" cy="185829"/>
            </a:xfrm>
            <a:custGeom>
              <a:avLst/>
              <a:gdLst>
                <a:gd name="connsiteX0" fmla="*/ 0 w 127226"/>
                <a:gd name="connsiteY0" fmla="*/ 169847 h 185829"/>
                <a:gd name="connsiteX1" fmla="*/ 24481 w 127226"/>
                <a:gd name="connsiteY1" fmla="*/ 167945 h 185829"/>
                <a:gd name="connsiteX2" fmla="*/ 24481 w 127226"/>
                <a:gd name="connsiteY2" fmla="*/ 30063 h 185829"/>
                <a:gd name="connsiteX3" fmla="*/ 1015 w 127226"/>
                <a:gd name="connsiteY3" fmla="*/ 24228 h 185829"/>
                <a:gd name="connsiteX4" fmla="*/ 1015 w 127226"/>
                <a:gd name="connsiteY4" fmla="*/ 6596 h 185829"/>
                <a:gd name="connsiteX5" fmla="*/ 46045 w 127226"/>
                <a:gd name="connsiteY5" fmla="*/ 761 h 185829"/>
                <a:gd name="connsiteX6" fmla="*/ 46679 w 127226"/>
                <a:gd name="connsiteY6" fmla="*/ 761 h 185829"/>
                <a:gd name="connsiteX7" fmla="*/ 53910 w 127226"/>
                <a:gd name="connsiteY7" fmla="*/ 6596 h 185829"/>
                <a:gd name="connsiteX8" fmla="*/ 53910 w 127226"/>
                <a:gd name="connsiteY8" fmla="*/ 12431 h 185829"/>
                <a:gd name="connsiteX9" fmla="*/ 52895 w 127226"/>
                <a:gd name="connsiteY9" fmla="*/ 37800 h 185829"/>
                <a:gd name="connsiteX10" fmla="*/ 53910 w 127226"/>
                <a:gd name="connsiteY10" fmla="*/ 37800 h 185829"/>
                <a:gd name="connsiteX11" fmla="*/ 65580 w 127226"/>
                <a:gd name="connsiteY11" fmla="*/ 23467 h 185829"/>
                <a:gd name="connsiteX12" fmla="*/ 87397 w 127226"/>
                <a:gd name="connsiteY12" fmla="*/ 7357 h 185829"/>
                <a:gd name="connsiteX13" fmla="*/ 116445 w 127226"/>
                <a:gd name="connsiteY13" fmla="*/ 0 h 185829"/>
                <a:gd name="connsiteX14" fmla="*/ 127227 w 127226"/>
                <a:gd name="connsiteY14" fmla="*/ 1649 h 185829"/>
                <a:gd name="connsiteX15" fmla="*/ 127227 w 127226"/>
                <a:gd name="connsiteY15" fmla="*/ 38181 h 185829"/>
                <a:gd name="connsiteX16" fmla="*/ 119870 w 127226"/>
                <a:gd name="connsiteY16" fmla="*/ 35136 h 185829"/>
                <a:gd name="connsiteX17" fmla="*/ 108580 w 127226"/>
                <a:gd name="connsiteY17" fmla="*/ 33614 h 185829"/>
                <a:gd name="connsiteX18" fmla="*/ 58349 w 127226"/>
                <a:gd name="connsiteY18" fmla="*/ 50231 h 185829"/>
                <a:gd name="connsiteX19" fmla="*/ 58349 w 127226"/>
                <a:gd name="connsiteY19" fmla="*/ 167564 h 185829"/>
                <a:gd name="connsiteX20" fmla="*/ 99701 w 127226"/>
                <a:gd name="connsiteY20" fmla="*/ 170228 h 185829"/>
                <a:gd name="connsiteX21" fmla="*/ 99701 w 127226"/>
                <a:gd name="connsiteY21" fmla="*/ 185830 h 185829"/>
                <a:gd name="connsiteX22" fmla="*/ 0 w 127226"/>
                <a:gd name="connsiteY22" fmla="*/ 185830 h 185829"/>
                <a:gd name="connsiteX23" fmla="*/ 0 w 127226"/>
                <a:gd name="connsiteY23" fmla="*/ 169847 h 18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29">
                  <a:moveTo>
                    <a:pt x="0" y="169847"/>
                  </a:moveTo>
                  <a:lnTo>
                    <a:pt x="24481" y="167945"/>
                  </a:lnTo>
                  <a:lnTo>
                    <a:pt x="24481"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80" y="23467"/>
                  </a:cubicBezTo>
                  <a:cubicBezTo>
                    <a:pt x="71161" y="17632"/>
                    <a:pt x="78518" y="12177"/>
                    <a:pt x="87397" y="7357"/>
                  </a:cubicBezTo>
                  <a:cubicBezTo>
                    <a:pt x="96276" y="2410"/>
                    <a:pt x="105917" y="0"/>
                    <a:pt x="116445" y="0"/>
                  </a:cubicBezTo>
                  <a:cubicBezTo>
                    <a:pt x="120758" y="0"/>
                    <a:pt x="124309" y="507"/>
                    <a:pt x="127227" y="1649"/>
                  </a:cubicBezTo>
                  <a:lnTo>
                    <a:pt x="127227" y="38181"/>
                  </a:lnTo>
                  <a:cubicBezTo>
                    <a:pt x="125705" y="37039"/>
                    <a:pt x="123295" y="36024"/>
                    <a:pt x="119870" y="35136"/>
                  </a:cubicBezTo>
                  <a:cubicBezTo>
                    <a:pt x="116445" y="34249"/>
                    <a:pt x="112766" y="33614"/>
                    <a:pt x="108580"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109" name="Graphic 15">
            <a:extLst>
              <a:ext uri="{FF2B5EF4-FFF2-40B4-BE49-F238E27FC236}">
                <a16:creationId xmlns:a16="http://schemas.microsoft.com/office/drawing/2014/main" id="{D62B11A5-BCFD-8851-1940-09E57DFD5CF8}"/>
              </a:ext>
            </a:extLst>
          </p:cNvPr>
          <p:cNvGrpSpPr>
            <a:grpSpLocks/>
          </p:cNvGrpSpPr>
          <p:nvPr userDrawn="1"/>
        </p:nvGrpSpPr>
        <p:grpSpPr bwMode="auto">
          <a:xfrm>
            <a:off x="4800600" y="8320088"/>
            <a:ext cx="2306638" cy="3397250"/>
            <a:chOff x="4624160" y="4815543"/>
            <a:chExt cx="2307145" cy="3397472"/>
          </a:xfrm>
        </p:grpSpPr>
        <p:sp>
          <p:nvSpPr>
            <p:cNvPr id="110" name="Freeform: Shape 114">
              <a:extLst>
                <a:ext uri="{FF2B5EF4-FFF2-40B4-BE49-F238E27FC236}">
                  <a16:creationId xmlns:a16="http://schemas.microsoft.com/office/drawing/2014/main" id="{7AF2AF7E-EAD6-80EE-E62E-1A1AEA243D35}"/>
                </a:ext>
              </a:extLst>
            </p:cNvPr>
            <p:cNvSpPr>
              <a:spLocks/>
            </p:cNvSpPr>
            <p:nvPr/>
          </p:nvSpPr>
          <p:spPr bwMode="auto">
            <a:xfrm>
              <a:off x="4624160" y="4815638"/>
              <a:ext cx="1153287" cy="3397377"/>
            </a:xfrm>
            <a:custGeom>
              <a:avLst/>
              <a:gdLst>
                <a:gd name="T0" fmla="*/ 571786 w 1153287"/>
                <a:gd name="T1" fmla="*/ 2893124 h 3397377"/>
                <a:gd name="T2" fmla="*/ 1153287 w 1153287"/>
                <a:gd name="T3" fmla="*/ 3397377 h 3397377"/>
                <a:gd name="T4" fmla="*/ 1153287 w 1153287"/>
                <a:gd name="T5" fmla="*/ 0 h 3397377"/>
                <a:gd name="T6" fmla="*/ 571786 w 1153287"/>
                <a:gd name="T7" fmla="*/ 504158 h 3397377"/>
                <a:gd name="T8" fmla="*/ 571786 w 1153287"/>
                <a:gd name="T9" fmla="*/ 2893124 h 33973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3287" h="3397377">
                  <a:moveTo>
                    <a:pt x="571786" y="2893124"/>
                  </a:moveTo>
                  <a:lnTo>
                    <a:pt x="1153287" y="3397377"/>
                  </a:lnTo>
                  <a:lnTo>
                    <a:pt x="1153287" y="0"/>
                  </a:lnTo>
                  <a:lnTo>
                    <a:pt x="571786" y="504158"/>
                  </a:lnTo>
                  <a:cubicBezTo>
                    <a:pt x="-190595" y="1160812"/>
                    <a:pt x="-190595" y="2236375"/>
                    <a:pt x="571786" y="2893124"/>
                  </a:cubicBezTo>
                  <a:close/>
                </a:path>
              </a:pathLst>
            </a:custGeom>
            <a:solidFill>
              <a:schemeClr val="accent1"/>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a:p>
          </p:txBody>
        </p:sp>
        <p:sp>
          <p:nvSpPr>
            <p:cNvPr id="111" name="Freeform: Shape 115">
              <a:extLst>
                <a:ext uri="{FF2B5EF4-FFF2-40B4-BE49-F238E27FC236}">
                  <a16:creationId xmlns:a16="http://schemas.microsoft.com/office/drawing/2014/main" id="{F5A390D1-7E15-C7BA-DF55-3D53FDC59B46}"/>
                </a:ext>
              </a:extLst>
            </p:cNvPr>
            <p:cNvSpPr>
              <a:spLocks/>
            </p:cNvSpPr>
            <p:nvPr/>
          </p:nvSpPr>
          <p:spPr bwMode="auto">
            <a:xfrm>
              <a:off x="5777448" y="4815543"/>
              <a:ext cx="1153858" cy="3397376"/>
            </a:xfrm>
            <a:custGeom>
              <a:avLst/>
              <a:gdLst>
                <a:gd name="T0" fmla="*/ 0 w 1153858"/>
                <a:gd name="T1" fmla="*/ 0 h 3397376"/>
                <a:gd name="T2" fmla="*/ 0 w 1153858"/>
                <a:gd name="T3" fmla="*/ 3397377 h 3397376"/>
                <a:gd name="T4" fmla="*/ 583501 w 1153858"/>
                <a:gd name="T5" fmla="*/ 2893124 h 3397376"/>
                <a:gd name="T6" fmla="*/ 583501 w 1153858"/>
                <a:gd name="T7" fmla="*/ 504158 h 3397376"/>
                <a:gd name="T8" fmla="*/ 0 w 1153858"/>
                <a:gd name="T9" fmla="*/ 0 h 33973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3858" h="3397376">
                  <a:moveTo>
                    <a:pt x="0" y="0"/>
                  </a:moveTo>
                  <a:lnTo>
                    <a:pt x="0" y="3397377"/>
                  </a:lnTo>
                  <a:lnTo>
                    <a:pt x="583501" y="2893124"/>
                  </a:lnTo>
                  <a:cubicBezTo>
                    <a:pt x="1343977" y="2236375"/>
                    <a:pt x="1343977" y="1160907"/>
                    <a:pt x="583501" y="504158"/>
                  </a:cubicBezTo>
                  <a:lnTo>
                    <a:pt x="0" y="0"/>
                  </a:ln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a:p>
          </p:txBody>
        </p:sp>
      </p:grpSp>
    </p:spTree>
    <p:extLst>
      <p:ext uri="{BB962C8B-B14F-4D97-AF65-F5344CB8AC3E}">
        <p14:creationId xmlns:p14="http://schemas.microsoft.com/office/powerpoint/2010/main" val="796772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CNSCBT Titlu">
    <p:bg>
      <p:bgPr>
        <a:solidFill>
          <a:srgbClr val="FDC24E"/>
        </a:solidFill>
        <a:effectLst/>
      </p:bgPr>
    </p:bg>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AE2BC75D-BB65-60E6-D9BE-74B23D04589A}"/>
              </a:ext>
            </a:extLst>
          </p:cNvPr>
          <p:cNvSpPr/>
          <p:nvPr userDrawn="1"/>
        </p:nvSpPr>
        <p:spPr>
          <a:xfrm>
            <a:off x="0" y="0"/>
            <a:ext cx="5954713" cy="1373346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hangingPunct="1">
              <a:defRPr/>
            </a:pPr>
            <a:endParaRPr lang="ro-RO">
              <a:solidFill>
                <a:srgbClr val="FFFFFF"/>
              </a:solidFill>
            </a:endParaRPr>
          </a:p>
        </p:txBody>
      </p:sp>
      <p:sp>
        <p:nvSpPr>
          <p:cNvPr id="5" name="TextBox 4">
            <a:extLst>
              <a:ext uri="{FF2B5EF4-FFF2-40B4-BE49-F238E27FC236}">
                <a16:creationId xmlns:a16="http://schemas.microsoft.com/office/drawing/2014/main" id="{350E6BA6-0A6C-C575-5816-3B8FD0385E44}"/>
              </a:ext>
            </a:extLst>
          </p:cNvPr>
          <p:cNvSpPr txBox="1">
            <a:spLocks noChangeArrowheads="1"/>
          </p:cNvSpPr>
          <p:nvPr userDrawn="1"/>
        </p:nvSpPr>
        <p:spPr bwMode="auto">
          <a:xfrm rot="10800000">
            <a:off x="23239413" y="11066463"/>
            <a:ext cx="584200" cy="1611312"/>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00" b="1">
                <a:solidFill>
                  <a:schemeClr val="tx2"/>
                </a:solidFill>
              </a:rPr>
              <a:t>insp.gov.ro</a:t>
            </a:r>
          </a:p>
        </p:txBody>
      </p:sp>
      <p:grpSp>
        <p:nvGrpSpPr>
          <p:cNvPr id="6" name="Graphic 4">
            <a:extLst>
              <a:ext uri="{FF2B5EF4-FFF2-40B4-BE49-F238E27FC236}">
                <a16:creationId xmlns:a16="http://schemas.microsoft.com/office/drawing/2014/main" id="{88B962AB-7B13-DDA0-38BF-8DF2941B3AC4}"/>
              </a:ext>
            </a:extLst>
          </p:cNvPr>
          <p:cNvGrpSpPr/>
          <p:nvPr/>
        </p:nvGrpSpPr>
        <p:grpSpPr>
          <a:xfrm>
            <a:off x="1105200" y="1162800"/>
            <a:ext cx="3741842" cy="1536944"/>
            <a:chOff x="1105200" y="1162800"/>
            <a:chExt cx="3741842" cy="1536944"/>
          </a:xfrm>
          <a:solidFill>
            <a:srgbClr val="FFFFFF"/>
          </a:solidFill>
        </p:grpSpPr>
        <p:grpSp>
          <p:nvGrpSpPr>
            <p:cNvPr id="7" name="Graphic 4">
              <a:extLst>
                <a:ext uri="{FF2B5EF4-FFF2-40B4-BE49-F238E27FC236}">
                  <a16:creationId xmlns:a16="http://schemas.microsoft.com/office/drawing/2014/main" id="{0139042C-6E5E-C1C0-40F1-98903B06892C}"/>
                </a:ext>
              </a:extLst>
            </p:cNvPr>
            <p:cNvGrpSpPr/>
            <p:nvPr/>
          </p:nvGrpSpPr>
          <p:grpSpPr>
            <a:xfrm>
              <a:off x="2553683" y="1497475"/>
              <a:ext cx="2293358" cy="867719"/>
              <a:chOff x="2553683" y="1497475"/>
              <a:chExt cx="2293358" cy="867719"/>
            </a:xfrm>
            <a:solidFill>
              <a:srgbClr val="FFFFFF"/>
            </a:solidFill>
          </p:grpSpPr>
          <p:sp>
            <p:nvSpPr>
              <p:cNvPr id="15" name="Freeform: Shape 15">
                <a:extLst>
                  <a:ext uri="{FF2B5EF4-FFF2-40B4-BE49-F238E27FC236}">
                    <a16:creationId xmlns:a16="http://schemas.microsoft.com/office/drawing/2014/main" id="{6D5AF502-1307-FFD9-7DAE-C02781421636}"/>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6" name="Freeform: Shape 16">
                <a:extLst>
                  <a:ext uri="{FF2B5EF4-FFF2-40B4-BE49-F238E27FC236}">
                    <a16:creationId xmlns:a16="http://schemas.microsoft.com/office/drawing/2014/main" id="{EECB30F6-4C62-C7DD-0B12-EA9E2CF5E794}"/>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7" name="Freeform: Shape 17">
                <a:extLst>
                  <a:ext uri="{FF2B5EF4-FFF2-40B4-BE49-F238E27FC236}">
                    <a16:creationId xmlns:a16="http://schemas.microsoft.com/office/drawing/2014/main" id="{DD5831ED-A2A9-FFD1-E3BE-39743E649DB9}"/>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8" name="Freeform: Shape 18">
                <a:extLst>
                  <a:ext uri="{FF2B5EF4-FFF2-40B4-BE49-F238E27FC236}">
                    <a16:creationId xmlns:a16="http://schemas.microsoft.com/office/drawing/2014/main" id="{6E6C4DE8-C315-93BB-8152-528DE72115F1}"/>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9" name="Freeform: Shape 19">
                <a:extLst>
                  <a:ext uri="{FF2B5EF4-FFF2-40B4-BE49-F238E27FC236}">
                    <a16:creationId xmlns:a16="http://schemas.microsoft.com/office/drawing/2014/main" id="{07F8BF53-81D0-1C35-789C-3A67B4766829}"/>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0" name="Freeform: Shape 20">
                <a:extLst>
                  <a:ext uri="{FF2B5EF4-FFF2-40B4-BE49-F238E27FC236}">
                    <a16:creationId xmlns:a16="http://schemas.microsoft.com/office/drawing/2014/main" id="{37FD927C-1BB0-287B-DF32-E66A9A2FB720}"/>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1" name="Freeform: Shape 21">
                <a:extLst>
                  <a:ext uri="{FF2B5EF4-FFF2-40B4-BE49-F238E27FC236}">
                    <a16:creationId xmlns:a16="http://schemas.microsoft.com/office/drawing/2014/main" id="{5AE017E6-81F0-05F4-24A9-4E63F6DD7128}"/>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2" name="Freeform: Shape 22">
                <a:extLst>
                  <a:ext uri="{FF2B5EF4-FFF2-40B4-BE49-F238E27FC236}">
                    <a16:creationId xmlns:a16="http://schemas.microsoft.com/office/drawing/2014/main" id="{294C3926-9EEC-7AB2-6DFD-65A9DF010807}"/>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3" name="Freeform: Shape 23">
                <a:extLst>
                  <a:ext uri="{FF2B5EF4-FFF2-40B4-BE49-F238E27FC236}">
                    <a16:creationId xmlns:a16="http://schemas.microsoft.com/office/drawing/2014/main" id="{65E8EDF4-0841-5D4A-7343-62F6591465F6}"/>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4" name="Freeform: Shape 24">
                <a:extLst>
                  <a:ext uri="{FF2B5EF4-FFF2-40B4-BE49-F238E27FC236}">
                    <a16:creationId xmlns:a16="http://schemas.microsoft.com/office/drawing/2014/main" id="{6BEEB971-3362-1B52-113C-5133981D0D21}"/>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5" name="Freeform: Shape 25">
                <a:extLst>
                  <a:ext uri="{FF2B5EF4-FFF2-40B4-BE49-F238E27FC236}">
                    <a16:creationId xmlns:a16="http://schemas.microsoft.com/office/drawing/2014/main" id="{56C29709-206C-ABAC-86CE-58DE7533BCEA}"/>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6" name="Freeform: Shape 26">
                <a:extLst>
                  <a:ext uri="{FF2B5EF4-FFF2-40B4-BE49-F238E27FC236}">
                    <a16:creationId xmlns:a16="http://schemas.microsoft.com/office/drawing/2014/main" id="{B62614E7-6235-7D79-3505-880A287EAC4A}"/>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7" name="Freeform: Shape 27">
                <a:extLst>
                  <a:ext uri="{FF2B5EF4-FFF2-40B4-BE49-F238E27FC236}">
                    <a16:creationId xmlns:a16="http://schemas.microsoft.com/office/drawing/2014/main" id="{B8D32682-9E01-53F8-FD1E-E5126F660F64}"/>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8" name="Freeform: Shape 28">
                <a:extLst>
                  <a:ext uri="{FF2B5EF4-FFF2-40B4-BE49-F238E27FC236}">
                    <a16:creationId xmlns:a16="http://schemas.microsoft.com/office/drawing/2014/main" id="{F82F5D7C-D48D-C05F-5803-2032AF261FDF}"/>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9" name="Freeform: Shape 29">
                <a:extLst>
                  <a:ext uri="{FF2B5EF4-FFF2-40B4-BE49-F238E27FC236}">
                    <a16:creationId xmlns:a16="http://schemas.microsoft.com/office/drawing/2014/main" id="{CA81BC12-147F-88A2-824F-748A5DB34331}"/>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0" name="Freeform: Shape 30">
                <a:extLst>
                  <a:ext uri="{FF2B5EF4-FFF2-40B4-BE49-F238E27FC236}">
                    <a16:creationId xmlns:a16="http://schemas.microsoft.com/office/drawing/2014/main" id="{8E53B01D-8E53-D097-355C-AC13144E02C6}"/>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1" name="Freeform: Shape 31">
                <a:extLst>
                  <a:ext uri="{FF2B5EF4-FFF2-40B4-BE49-F238E27FC236}">
                    <a16:creationId xmlns:a16="http://schemas.microsoft.com/office/drawing/2014/main" id="{E7D2ED84-F3D1-CB77-057C-1295CD41A440}"/>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2" name="Freeform: Shape 32">
                <a:extLst>
                  <a:ext uri="{FF2B5EF4-FFF2-40B4-BE49-F238E27FC236}">
                    <a16:creationId xmlns:a16="http://schemas.microsoft.com/office/drawing/2014/main" id="{4977FE0E-F38B-F021-FEC8-1C10DDA23D94}"/>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3" name="Freeform: Shape 33">
                <a:extLst>
                  <a:ext uri="{FF2B5EF4-FFF2-40B4-BE49-F238E27FC236}">
                    <a16:creationId xmlns:a16="http://schemas.microsoft.com/office/drawing/2014/main" id="{9D6FF3E8-7365-7E79-159B-3E4818E0488F}"/>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4" name="Freeform: Shape 34">
                <a:extLst>
                  <a:ext uri="{FF2B5EF4-FFF2-40B4-BE49-F238E27FC236}">
                    <a16:creationId xmlns:a16="http://schemas.microsoft.com/office/drawing/2014/main" id="{0E721C04-8CB2-7763-EF46-5EDA1CBC262B}"/>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5" name="Freeform: Shape 35">
                <a:extLst>
                  <a:ext uri="{FF2B5EF4-FFF2-40B4-BE49-F238E27FC236}">
                    <a16:creationId xmlns:a16="http://schemas.microsoft.com/office/drawing/2014/main" id="{B461DA0C-9BBB-E3EE-4D51-60D38A855C45}"/>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6" name="Freeform: Shape 36">
                <a:extLst>
                  <a:ext uri="{FF2B5EF4-FFF2-40B4-BE49-F238E27FC236}">
                    <a16:creationId xmlns:a16="http://schemas.microsoft.com/office/drawing/2014/main" id="{9B477347-9BE9-8458-D643-7D0029DD17CD}"/>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7" name="Freeform: Shape 37">
                <a:extLst>
                  <a:ext uri="{FF2B5EF4-FFF2-40B4-BE49-F238E27FC236}">
                    <a16:creationId xmlns:a16="http://schemas.microsoft.com/office/drawing/2014/main" id="{B1376569-992F-BCAA-772D-8E89771C7E58}"/>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8" name="Freeform: Shape 38">
                <a:extLst>
                  <a:ext uri="{FF2B5EF4-FFF2-40B4-BE49-F238E27FC236}">
                    <a16:creationId xmlns:a16="http://schemas.microsoft.com/office/drawing/2014/main" id="{B9502063-959A-9C21-AB2E-D706C3A4EF4E}"/>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9" name="Freeform: Shape 39">
                <a:extLst>
                  <a:ext uri="{FF2B5EF4-FFF2-40B4-BE49-F238E27FC236}">
                    <a16:creationId xmlns:a16="http://schemas.microsoft.com/office/drawing/2014/main" id="{9E7D4978-0BF5-2CCD-E592-8098E6C87D6D}"/>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0" name="Freeform: Shape 40">
                <a:extLst>
                  <a:ext uri="{FF2B5EF4-FFF2-40B4-BE49-F238E27FC236}">
                    <a16:creationId xmlns:a16="http://schemas.microsoft.com/office/drawing/2014/main" id="{9792296A-B340-A4A2-121C-697926EE09C7}"/>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1" name="Freeform: Shape 41">
                <a:extLst>
                  <a:ext uri="{FF2B5EF4-FFF2-40B4-BE49-F238E27FC236}">
                    <a16:creationId xmlns:a16="http://schemas.microsoft.com/office/drawing/2014/main" id="{7068C2F9-A0A0-DB41-32AB-32D37FE5056E}"/>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2" name="Freeform: Shape 42">
                <a:extLst>
                  <a:ext uri="{FF2B5EF4-FFF2-40B4-BE49-F238E27FC236}">
                    <a16:creationId xmlns:a16="http://schemas.microsoft.com/office/drawing/2014/main" id="{63A99974-CD95-EF14-22CD-80AE00448356}"/>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3" name="Freeform: Shape 43">
                <a:extLst>
                  <a:ext uri="{FF2B5EF4-FFF2-40B4-BE49-F238E27FC236}">
                    <a16:creationId xmlns:a16="http://schemas.microsoft.com/office/drawing/2014/main" id="{592FC902-E093-FE18-6DFC-F81145788DEF}"/>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4" name="Freeform: Shape 44">
                <a:extLst>
                  <a:ext uri="{FF2B5EF4-FFF2-40B4-BE49-F238E27FC236}">
                    <a16:creationId xmlns:a16="http://schemas.microsoft.com/office/drawing/2014/main" id="{EF672C84-D581-65F8-7A16-88142B57864C}"/>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5" name="Freeform: Shape 45">
                <a:extLst>
                  <a:ext uri="{FF2B5EF4-FFF2-40B4-BE49-F238E27FC236}">
                    <a16:creationId xmlns:a16="http://schemas.microsoft.com/office/drawing/2014/main" id="{C53E1431-1327-9B3C-7BCE-C2A2DE263B57}"/>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6" name="Freeform: Shape 46">
                <a:extLst>
                  <a:ext uri="{FF2B5EF4-FFF2-40B4-BE49-F238E27FC236}">
                    <a16:creationId xmlns:a16="http://schemas.microsoft.com/office/drawing/2014/main" id="{64654CE9-2C0C-E1BC-2970-E430D9F4B267}"/>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7" name="Freeform: Shape 47">
                <a:extLst>
                  <a:ext uri="{FF2B5EF4-FFF2-40B4-BE49-F238E27FC236}">
                    <a16:creationId xmlns:a16="http://schemas.microsoft.com/office/drawing/2014/main" id="{C27D7B79-468C-EA3B-BC67-95C55766DA2A}"/>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8" name="Freeform: Shape 48">
                <a:extLst>
                  <a:ext uri="{FF2B5EF4-FFF2-40B4-BE49-F238E27FC236}">
                    <a16:creationId xmlns:a16="http://schemas.microsoft.com/office/drawing/2014/main" id="{4F23C173-15DF-C485-3F49-0EE03ECF7DDB}"/>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9" name="Freeform: Shape 49">
                <a:extLst>
                  <a:ext uri="{FF2B5EF4-FFF2-40B4-BE49-F238E27FC236}">
                    <a16:creationId xmlns:a16="http://schemas.microsoft.com/office/drawing/2014/main" id="{AA6039F4-6D26-229F-582D-5BA53AD75C83}"/>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8" name="Graphic 4">
              <a:extLst>
                <a:ext uri="{FF2B5EF4-FFF2-40B4-BE49-F238E27FC236}">
                  <a16:creationId xmlns:a16="http://schemas.microsoft.com/office/drawing/2014/main" id="{52D9B28B-4A73-AC48-EA5B-66344E1AF9B3}"/>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25DE791A-B3BB-2C59-8515-18530910D730}"/>
                  </a:ext>
                </a:extLst>
              </p:cNvPr>
              <p:cNvGrpSpPr/>
              <p:nvPr/>
            </p:nvGrpSpPr>
            <p:grpSpPr>
              <a:xfrm>
                <a:off x="1105200" y="1313956"/>
                <a:ext cx="1058600" cy="1385788"/>
                <a:chOff x="1105200" y="1313956"/>
                <a:chExt cx="1058600" cy="1385788"/>
              </a:xfrm>
              <a:solidFill>
                <a:srgbClr val="FFFFFF"/>
              </a:solidFill>
            </p:grpSpPr>
            <p:sp>
              <p:nvSpPr>
                <p:cNvPr id="11" name="Freeform: Shape 11">
                  <a:extLst>
                    <a:ext uri="{FF2B5EF4-FFF2-40B4-BE49-F238E27FC236}">
                      <a16:creationId xmlns:a16="http://schemas.microsoft.com/office/drawing/2014/main" id="{7283A08F-5CD2-C18C-8AA1-077C8AA86AD7}"/>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2" name="Freeform: Shape 12">
                  <a:extLst>
                    <a:ext uri="{FF2B5EF4-FFF2-40B4-BE49-F238E27FC236}">
                      <a16:creationId xmlns:a16="http://schemas.microsoft.com/office/drawing/2014/main" id="{492277FD-17B0-43B8-3A87-EC0D99DEDF36}"/>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3" name="Freeform: Shape 13">
                  <a:extLst>
                    <a:ext uri="{FF2B5EF4-FFF2-40B4-BE49-F238E27FC236}">
                      <a16:creationId xmlns:a16="http://schemas.microsoft.com/office/drawing/2014/main" id="{7630AD5C-C3FE-353B-05C0-3587C1ED766A}"/>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4" name="Freeform: Shape 14">
                  <a:extLst>
                    <a:ext uri="{FF2B5EF4-FFF2-40B4-BE49-F238E27FC236}">
                      <a16:creationId xmlns:a16="http://schemas.microsoft.com/office/drawing/2014/main" id="{E169F6AB-D3A8-3F66-A019-947D4121EBCF}"/>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sp>
            <p:nvSpPr>
              <p:cNvPr id="10" name="Freeform: Shape 10">
                <a:extLst>
                  <a:ext uri="{FF2B5EF4-FFF2-40B4-BE49-F238E27FC236}">
                    <a16:creationId xmlns:a16="http://schemas.microsoft.com/office/drawing/2014/main" id="{766D2E0A-3D46-7750-123E-384C3A0DB4F8}"/>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grpSp>
        <p:nvGrpSpPr>
          <p:cNvPr id="50" name="Graphic 9">
            <a:extLst>
              <a:ext uri="{FF2B5EF4-FFF2-40B4-BE49-F238E27FC236}">
                <a16:creationId xmlns:a16="http://schemas.microsoft.com/office/drawing/2014/main" id="{27C9C140-4503-69D9-9A5A-E3DD106C472A}"/>
              </a:ext>
            </a:extLst>
          </p:cNvPr>
          <p:cNvGrpSpPr>
            <a:grpSpLocks noChangeAspect="1"/>
          </p:cNvGrpSpPr>
          <p:nvPr userDrawn="1"/>
        </p:nvGrpSpPr>
        <p:grpSpPr>
          <a:xfrm>
            <a:off x="19238400" y="1393200"/>
            <a:ext cx="3779999" cy="1011613"/>
            <a:chOff x="10772775" y="6485731"/>
            <a:chExt cx="2836258" cy="759047"/>
          </a:xfrm>
          <a:solidFill>
            <a:srgbClr val="262262"/>
          </a:solidFill>
        </p:grpSpPr>
        <p:sp>
          <p:nvSpPr>
            <p:cNvPr id="51" name="Freeform: Shape 51">
              <a:extLst>
                <a:ext uri="{FF2B5EF4-FFF2-40B4-BE49-F238E27FC236}">
                  <a16:creationId xmlns:a16="http://schemas.microsoft.com/office/drawing/2014/main" id="{99571F6D-F4AF-3549-8442-A06E9AC80B43}"/>
                </a:ext>
              </a:extLst>
            </p:cNvPr>
            <p:cNvSpPr/>
            <p:nvPr/>
          </p:nvSpPr>
          <p:spPr>
            <a:xfrm>
              <a:off x="10772775" y="6502114"/>
              <a:ext cx="140493" cy="183172"/>
            </a:xfrm>
            <a:custGeom>
              <a:avLst/>
              <a:gdLst>
                <a:gd name="connsiteX0" fmla="*/ 37910 w 140493"/>
                <a:gd name="connsiteY0" fmla="*/ 171926 h 183172"/>
                <a:gd name="connsiteX1" fmla="*/ 9620 w 140493"/>
                <a:gd name="connsiteY1" fmla="*/ 139827 h 183172"/>
                <a:gd name="connsiteX2" fmla="*/ 0 w 140493"/>
                <a:gd name="connsiteY2" fmla="*/ 91154 h 183172"/>
                <a:gd name="connsiteX3" fmla="*/ 11335 w 140493"/>
                <a:gd name="connsiteY3" fmla="*/ 43529 h 183172"/>
                <a:gd name="connsiteX4" fmla="*/ 42386 w 140493"/>
                <a:gd name="connsiteY4" fmla="*/ 11430 h 183172"/>
                <a:gd name="connsiteX5" fmla="*/ 86678 w 140493"/>
                <a:gd name="connsiteY5" fmla="*/ 0 h 183172"/>
                <a:gd name="connsiteX6" fmla="*/ 131159 w 140493"/>
                <a:gd name="connsiteY6" fmla="*/ 5810 h 183172"/>
                <a:gd name="connsiteX7" fmla="*/ 139065 w 140493"/>
                <a:gd name="connsiteY7" fmla="*/ 7239 h 183172"/>
                <a:gd name="connsiteX8" fmla="*/ 136684 w 140493"/>
                <a:gd name="connsiteY8" fmla="*/ 50578 h 183172"/>
                <a:gd name="connsiteX9" fmla="*/ 120587 w 140493"/>
                <a:gd name="connsiteY9" fmla="*/ 50578 h 183172"/>
                <a:gd name="connsiteX10" fmla="*/ 114586 w 140493"/>
                <a:gd name="connsiteY10" fmla="*/ 20003 h 183172"/>
                <a:gd name="connsiteX11" fmla="*/ 102870 w 140493"/>
                <a:gd name="connsiteY11" fmla="*/ 15049 h 183172"/>
                <a:gd name="connsiteX12" fmla="*/ 82582 w 140493"/>
                <a:gd name="connsiteY12" fmla="*/ 13049 h 183172"/>
                <a:gd name="connsiteX13" fmla="*/ 55150 w 140493"/>
                <a:gd name="connsiteY13" fmla="*/ 21717 h 183172"/>
                <a:gd name="connsiteX14" fmla="*/ 36195 w 140493"/>
                <a:gd name="connsiteY14" fmla="*/ 47625 h 183172"/>
                <a:gd name="connsiteX15" fmla="*/ 29337 w 140493"/>
                <a:gd name="connsiteY15" fmla="*/ 88487 h 183172"/>
                <a:gd name="connsiteX16" fmla="*/ 35338 w 140493"/>
                <a:gd name="connsiteY16" fmla="*/ 129635 h 183172"/>
                <a:gd name="connsiteX17" fmla="*/ 53626 w 140493"/>
                <a:gd name="connsiteY17" fmla="*/ 159068 h 183172"/>
                <a:gd name="connsiteX18" fmla="*/ 83915 w 140493"/>
                <a:gd name="connsiteY18" fmla="*/ 170021 h 183172"/>
                <a:gd name="connsiteX19" fmla="*/ 103537 w 140493"/>
                <a:gd name="connsiteY19" fmla="*/ 167831 h 183172"/>
                <a:gd name="connsiteX20" fmla="*/ 115253 w 140493"/>
                <a:gd name="connsiteY20" fmla="*/ 161544 h 183172"/>
                <a:gd name="connsiteX21" fmla="*/ 125349 w 140493"/>
                <a:gd name="connsiteY21" fmla="*/ 137922 h 183172"/>
                <a:gd name="connsiteX22" fmla="*/ 140494 w 140493"/>
                <a:gd name="connsiteY22" fmla="*/ 139827 h 183172"/>
                <a:gd name="connsiteX23" fmla="*/ 134684 w 140493"/>
                <a:gd name="connsiteY23" fmla="*/ 174022 h 183172"/>
                <a:gd name="connsiteX24" fmla="*/ 119729 w 140493"/>
                <a:gd name="connsiteY24" fmla="*/ 177356 h 183172"/>
                <a:gd name="connsiteX25" fmla="*/ 102965 w 140493"/>
                <a:gd name="connsiteY25" fmla="*/ 181547 h 183172"/>
                <a:gd name="connsiteX26" fmla="*/ 82868 w 140493"/>
                <a:gd name="connsiteY26" fmla="*/ 183166 h 183172"/>
                <a:gd name="connsiteX27" fmla="*/ 37910 w 140493"/>
                <a:gd name="connsiteY27" fmla="*/ 171926 h 18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0493" h="183172">
                  <a:moveTo>
                    <a:pt x="37910" y="171926"/>
                  </a:moveTo>
                  <a:cubicBezTo>
                    <a:pt x="25432" y="164306"/>
                    <a:pt x="16097" y="153638"/>
                    <a:pt x="9620" y="139827"/>
                  </a:cubicBezTo>
                  <a:cubicBezTo>
                    <a:pt x="3239" y="126016"/>
                    <a:pt x="0" y="109823"/>
                    <a:pt x="0" y="91154"/>
                  </a:cubicBezTo>
                  <a:cubicBezTo>
                    <a:pt x="0" y="73152"/>
                    <a:pt x="3810" y="57340"/>
                    <a:pt x="11335" y="43529"/>
                  </a:cubicBezTo>
                  <a:cubicBezTo>
                    <a:pt x="18860" y="29718"/>
                    <a:pt x="29242" y="19050"/>
                    <a:pt x="42386" y="11430"/>
                  </a:cubicBezTo>
                  <a:cubicBezTo>
                    <a:pt x="55531" y="3810"/>
                    <a:pt x="70295" y="0"/>
                    <a:pt x="86678" y="0"/>
                  </a:cubicBezTo>
                  <a:cubicBezTo>
                    <a:pt x="99060" y="0"/>
                    <a:pt x="113919" y="1905"/>
                    <a:pt x="131159" y="5810"/>
                  </a:cubicBezTo>
                  <a:lnTo>
                    <a:pt x="139065" y="7239"/>
                  </a:lnTo>
                  <a:lnTo>
                    <a:pt x="136684" y="50578"/>
                  </a:lnTo>
                  <a:lnTo>
                    <a:pt x="120587" y="50578"/>
                  </a:lnTo>
                  <a:lnTo>
                    <a:pt x="114586" y="20003"/>
                  </a:lnTo>
                  <a:cubicBezTo>
                    <a:pt x="112300" y="18097"/>
                    <a:pt x="108490" y="16383"/>
                    <a:pt x="102870" y="15049"/>
                  </a:cubicBezTo>
                  <a:cubicBezTo>
                    <a:pt x="97346" y="13716"/>
                    <a:pt x="90583" y="13049"/>
                    <a:pt x="82582" y="13049"/>
                  </a:cubicBezTo>
                  <a:cubicBezTo>
                    <a:pt x="72295" y="12954"/>
                    <a:pt x="63151" y="15907"/>
                    <a:pt x="55150" y="21717"/>
                  </a:cubicBezTo>
                  <a:cubicBezTo>
                    <a:pt x="47054" y="27622"/>
                    <a:pt x="40767" y="36195"/>
                    <a:pt x="36195" y="47625"/>
                  </a:cubicBezTo>
                  <a:cubicBezTo>
                    <a:pt x="31623" y="59055"/>
                    <a:pt x="29337" y="72676"/>
                    <a:pt x="29337" y="88487"/>
                  </a:cubicBezTo>
                  <a:cubicBezTo>
                    <a:pt x="29337" y="103537"/>
                    <a:pt x="31337" y="117253"/>
                    <a:pt x="35338" y="129635"/>
                  </a:cubicBezTo>
                  <a:cubicBezTo>
                    <a:pt x="39338" y="142018"/>
                    <a:pt x="45434" y="151829"/>
                    <a:pt x="53626" y="159068"/>
                  </a:cubicBezTo>
                  <a:cubicBezTo>
                    <a:pt x="61817" y="166402"/>
                    <a:pt x="71914" y="170021"/>
                    <a:pt x="83915" y="170021"/>
                  </a:cubicBezTo>
                  <a:cubicBezTo>
                    <a:pt x="92393" y="170021"/>
                    <a:pt x="98965" y="169259"/>
                    <a:pt x="103537" y="167831"/>
                  </a:cubicBezTo>
                  <a:cubicBezTo>
                    <a:pt x="108109" y="166402"/>
                    <a:pt x="112014" y="164306"/>
                    <a:pt x="115253" y="161544"/>
                  </a:cubicBezTo>
                  <a:lnTo>
                    <a:pt x="125349" y="137922"/>
                  </a:lnTo>
                  <a:lnTo>
                    <a:pt x="140494" y="139827"/>
                  </a:lnTo>
                  <a:lnTo>
                    <a:pt x="134684" y="174022"/>
                  </a:lnTo>
                  <a:cubicBezTo>
                    <a:pt x="131350" y="174212"/>
                    <a:pt x="126302" y="175260"/>
                    <a:pt x="119729" y="177356"/>
                  </a:cubicBezTo>
                  <a:cubicBezTo>
                    <a:pt x="113919" y="179165"/>
                    <a:pt x="108395" y="180499"/>
                    <a:pt x="102965" y="181547"/>
                  </a:cubicBezTo>
                  <a:cubicBezTo>
                    <a:pt x="97536" y="182594"/>
                    <a:pt x="90869" y="183166"/>
                    <a:pt x="82868" y="183166"/>
                  </a:cubicBezTo>
                  <a:cubicBezTo>
                    <a:pt x="65342" y="183356"/>
                    <a:pt x="50292" y="179546"/>
                    <a:pt x="37910" y="171926"/>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2" name="Freeform: Shape 52">
              <a:extLst>
                <a:ext uri="{FF2B5EF4-FFF2-40B4-BE49-F238E27FC236}">
                  <a16:creationId xmlns:a16="http://schemas.microsoft.com/office/drawing/2014/main" id="{A978D89A-E8DB-4CE9-C06A-96E4F5D41053}"/>
                </a:ext>
              </a:extLst>
            </p:cNvPr>
            <p:cNvSpPr/>
            <p:nvPr/>
          </p:nvSpPr>
          <p:spPr>
            <a:xfrm>
              <a:off x="10932318" y="6545548"/>
              <a:ext cx="110680" cy="139828"/>
            </a:xfrm>
            <a:custGeom>
              <a:avLst/>
              <a:gdLst>
                <a:gd name="connsiteX0" fmla="*/ 15240 w 110680"/>
                <a:gd name="connsiteY0" fmla="*/ 120872 h 139828"/>
                <a:gd name="connsiteX1" fmla="*/ 0 w 110680"/>
                <a:gd name="connsiteY1" fmla="*/ 70104 h 139828"/>
                <a:gd name="connsiteX2" fmla="*/ 7906 w 110680"/>
                <a:gd name="connsiteY2" fmla="*/ 33242 h 139828"/>
                <a:gd name="connsiteX3" fmla="*/ 30194 w 110680"/>
                <a:gd name="connsiteY3" fmla="*/ 8668 h 139828"/>
                <a:gd name="connsiteX4" fmla="*/ 62770 w 110680"/>
                <a:gd name="connsiteY4" fmla="*/ 0 h 139828"/>
                <a:gd name="connsiteX5" fmla="*/ 97536 w 110680"/>
                <a:gd name="connsiteY5" fmla="*/ 12382 h 139828"/>
                <a:gd name="connsiteX6" fmla="*/ 110681 w 110680"/>
                <a:gd name="connsiteY6" fmla="*/ 47911 h 139828"/>
                <a:gd name="connsiteX7" fmla="*/ 108966 w 110680"/>
                <a:gd name="connsiteY7" fmla="*/ 70295 h 139828"/>
                <a:gd name="connsiteX8" fmla="*/ 26194 w 110680"/>
                <a:gd name="connsiteY8" fmla="*/ 70295 h 139828"/>
                <a:gd name="connsiteX9" fmla="*/ 37243 w 110680"/>
                <a:gd name="connsiteY9" fmla="*/ 108680 h 139828"/>
                <a:gd name="connsiteX10" fmla="*/ 67342 w 110680"/>
                <a:gd name="connsiteY10" fmla="*/ 123253 h 139828"/>
                <a:gd name="connsiteX11" fmla="*/ 87440 w 110680"/>
                <a:gd name="connsiteY11" fmla="*/ 119729 h 139828"/>
                <a:gd name="connsiteX12" fmla="*/ 103727 w 110680"/>
                <a:gd name="connsiteY12" fmla="*/ 111442 h 139828"/>
                <a:gd name="connsiteX13" fmla="*/ 108299 w 110680"/>
                <a:gd name="connsiteY13" fmla="*/ 122015 h 139828"/>
                <a:gd name="connsiteX14" fmla="*/ 87630 w 110680"/>
                <a:gd name="connsiteY14" fmla="*/ 134493 h 139828"/>
                <a:gd name="connsiteX15" fmla="*/ 59722 w 110680"/>
                <a:gd name="connsiteY15" fmla="*/ 139827 h 139828"/>
                <a:gd name="connsiteX16" fmla="*/ 15240 w 110680"/>
                <a:gd name="connsiteY16" fmla="*/ 120872 h 139828"/>
                <a:gd name="connsiteX17" fmla="*/ 84201 w 110680"/>
                <a:gd name="connsiteY17" fmla="*/ 57626 h 139828"/>
                <a:gd name="connsiteX18" fmla="*/ 84963 w 110680"/>
                <a:gd name="connsiteY18" fmla="*/ 47244 h 139828"/>
                <a:gd name="connsiteX19" fmla="*/ 78391 w 110680"/>
                <a:gd name="connsiteY19" fmla="*/ 22574 h 139828"/>
                <a:gd name="connsiteX20" fmla="*/ 58293 w 110680"/>
                <a:gd name="connsiteY20" fmla="*/ 13525 h 139828"/>
                <a:gd name="connsiteX21" fmla="*/ 36005 w 110680"/>
                <a:gd name="connsiteY21" fmla="*/ 23622 h 139828"/>
                <a:gd name="connsiteX22" fmla="*/ 26480 w 110680"/>
                <a:gd name="connsiteY22" fmla="*/ 57531 h 139828"/>
                <a:gd name="connsiteX23" fmla="*/ 84201 w 110680"/>
                <a:gd name="connsiteY23" fmla="*/ 57531 h 13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8">
                  <a:moveTo>
                    <a:pt x="15240" y="120872"/>
                  </a:moveTo>
                  <a:cubicBezTo>
                    <a:pt x="5048" y="108204"/>
                    <a:pt x="0" y="91249"/>
                    <a:pt x="0" y="70104"/>
                  </a:cubicBezTo>
                  <a:cubicBezTo>
                    <a:pt x="0" y="56102"/>
                    <a:pt x="2667" y="43910"/>
                    <a:pt x="7906" y="33242"/>
                  </a:cubicBezTo>
                  <a:cubicBezTo>
                    <a:pt x="13144" y="22574"/>
                    <a:pt x="20574" y="14478"/>
                    <a:pt x="30194" y="8668"/>
                  </a:cubicBezTo>
                  <a:cubicBezTo>
                    <a:pt x="39815" y="2857"/>
                    <a:pt x="50578" y="0"/>
                    <a:pt x="62770" y="0"/>
                  </a:cubicBezTo>
                  <a:cubicBezTo>
                    <a:pt x="77724" y="0"/>
                    <a:pt x="89249" y="4096"/>
                    <a:pt x="97536" y="12382"/>
                  </a:cubicBezTo>
                  <a:cubicBezTo>
                    <a:pt x="105823" y="20669"/>
                    <a:pt x="110204" y="32480"/>
                    <a:pt x="110681" y="47911"/>
                  </a:cubicBezTo>
                  <a:cubicBezTo>
                    <a:pt x="110681" y="57722"/>
                    <a:pt x="110109" y="65151"/>
                    <a:pt x="108966" y="70295"/>
                  </a:cubicBezTo>
                  <a:lnTo>
                    <a:pt x="26194" y="70295"/>
                  </a:lnTo>
                  <a:cubicBezTo>
                    <a:pt x="26480" y="86201"/>
                    <a:pt x="30194" y="98965"/>
                    <a:pt x="37243" y="108680"/>
                  </a:cubicBezTo>
                  <a:cubicBezTo>
                    <a:pt x="44291" y="118396"/>
                    <a:pt x="54293" y="123253"/>
                    <a:pt x="67342" y="123253"/>
                  </a:cubicBezTo>
                  <a:cubicBezTo>
                    <a:pt x="73724" y="123253"/>
                    <a:pt x="80486" y="122111"/>
                    <a:pt x="87440" y="119729"/>
                  </a:cubicBezTo>
                  <a:cubicBezTo>
                    <a:pt x="94393" y="117443"/>
                    <a:pt x="99822" y="114586"/>
                    <a:pt x="103727" y="111442"/>
                  </a:cubicBezTo>
                  <a:lnTo>
                    <a:pt x="108299" y="122015"/>
                  </a:lnTo>
                  <a:cubicBezTo>
                    <a:pt x="103632" y="126873"/>
                    <a:pt x="96774" y="130969"/>
                    <a:pt x="87630" y="134493"/>
                  </a:cubicBezTo>
                  <a:cubicBezTo>
                    <a:pt x="78486" y="138017"/>
                    <a:pt x="69152" y="139827"/>
                    <a:pt x="59722" y="139827"/>
                  </a:cubicBezTo>
                  <a:cubicBezTo>
                    <a:pt x="40291" y="139922"/>
                    <a:pt x="25432" y="133540"/>
                    <a:pt x="15240" y="120872"/>
                  </a:cubicBezTo>
                  <a:close/>
                  <a:moveTo>
                    <a:pt x="84201" y="57626"/>
                  </a:moveTo>
                  <a:cubicBezTo>
                    <a:pt x="84677" y="54292"/>
                    <a:pt x="84963" y="50863"/>
                    <a:pt x="84963" y="47244"/>
                  </a:cubicBezTo>
                  <a:cubicBezTo>
                    <a:pt x="84773" y="36862"/>
                    <a:pt x="82582" y="28575"/>
                    <a:pt x="78391" y="22574"/>
                  </a:cubicBezTo>
                  <a:cubicBezTo>
                    <a:pt x="74105" y="16574"/>
                    <a:pt x="67437" y="13525"/>
                    <a:pt x="58293" y="13525"/>
                  </a:cubicBezTo>
                  <a:cubicBezTo>
                    <a:pt x="48958" y="13525"/>
                    <a:pt x="41529" y="16859"/>
                    <a:pt x="36005" y="23622"/>
                  </a:cubicBezTo>
                  <a:cubicBezTo>
                    <a:pt x="30480" y="30385"/>
                    <a:pt x="27337" y="41624"/>
                    <a:pt x="26480" y="57531"/>
                  </a:cubicBezTo>
                  <a:lnTo>
                    <a:pt x="84201" y="5753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3" name="Freeform: Shape 53">
              <a:extLst>
                <a:ext uri="{FF2B5EF4-FFF2-40B4-BE49-F238E27FC236}">
                  <a16:creationId xmlns:a16="http://schemas.microsoft.com/office/drawing/2014/main" id="{7E43E796-BD21-8D9B-6C77-B312BBDD8093}"/>
                </a:ext>
              </a:extLst>
            </p:cNvPr>
            <p:cNvSpPr/>
            <p:nvPr/>
          </p:nvSpPr>
          <p:spPr>
            <a:xfrm>
              <a:off x="11060810" y="6546024"/>
              <a:ext cx="145256" cy="136779"/>
            </a:xfrm>
            <a:custGeom>
              <a:avLst/>
              <a:gdLst>
                <a:gd name="connsiteX0" fmla="*/ 17336 w 145256"/>
                <a:gd name="connsiteY0" fmla="*/ 21717 h 136779"/>
                <a:gd name="connsiteX1" fmla="*/ 0 w 145256"/>
                <a:gd name="connsiteY1" fmla="*/ 17335 h 136779"/>
                <a:gd name="connsiteX2" fmla="*/ 0 w 145256"/>
                <a:gd name="connsiteY2" fmla="*/ 4382 h 136779"/>
                <a:gd name="connsiteX3" fmla="*/ 34385 w 145256"/>
                <a:gd name="connsiteY3" fmla="*/ 95 h 136779"/>
                <a:gd name="connsiteX4" fmla="*/ 35147 w 145256"/>
                <a:gd name="connsiteY4" fmla="*/ 95 h 136779"/>
                <a:gd name="connsiteX5" fmla="*/ 40195 w 145256"/>
                <a:gd name="connsiteY5" fmla="*/ 4382 h 136779"/>
                <a:gd name="connsiteX6" fmla="*/ 40195 w 145256"/>
                <a:gd name="connsiteY6" fmla="*/ 14478 h 136779"/>
                <a:gd name="connsiteX7" fmla="*/ 39910 w 145256"/>
                <a:gd name="connsiteY7" fmla="*/ 20288 h 136779"/>
                <a:gd name="connsiteX8" fmla="*/ 62770 w 145256"/>
                <a:gd name="connsiteY8" fmla="*/ 6286 h 136779"/>
                <a:gd name="connsiteX9" fmla="*/ 90011 w 145256"/>
                <a:gd name="connsiteY9" fmla="*/ 0 h 136779"/>
                <a:gd name="connsiteX10" fmla="*/ 113443 w 145256"/>
                <a:gd name="connsiteY10" fmla="*/ 5810 h 136779"/>
                <a:gd name="connsiteX11" fmla="*/ 125063 w 145256"/>
                <a:gd name="connsiteY11" fmla="*/ 23527 h 136779"/>
                <a:gd name="connsiteX12" fmla="*/ 128397 w 145256"/>
                <a:gd name="connsiteY12" fmla="*/ 55626 h 136779"/>
                <a:gd name="connsiteX13" fmla="*/ 128397 w 145256"/>
                <a:gd name="connsiteY13" fmla="*/ 122968 h 136779"/>
                <a:gd name="connsiteX14" fmla="*/ 145256 w 145256"/>
                <a:gd name="connsiteY14" fmla="*/ 124682 h 136779"/>
                <a:gd name="connsiteX15" fmla="*/ 145256 w 145256"/>
                <a:gd name="connsiteY15" fmla="*/ 136684 h 136779"/>
                <a:gd name="connsiteX16" fmla="*/ 88202 w 145256"/>
                <a:gd name="connsiteY16" fmla="*/ 136684 h 136779"/>
                <a:gd name="connsiteX17" fmla="*/ 88202 w 145256"/>
                <a:gd name="connsiteY17" fmla="*/ 124873 h 136779"/>
                <a:gd name="connsiteX18" fmla="*/ 103156 w 145256"/>
                <a:gd name="connsiteY18" fmla="*/ 122968 h 136779"/>
                <a:gd name="connsiteX19" fmla="*/ 103156 w 145256"/>
                <a:gd name="connsiteY19" fmla="*/ 55340 h 136779"/>
                <a:gd name="connsiteX20" fmla="*/ 101251 w 145256"/>
                <a:gd name="connsiteY20" fmla="*/ 33052 h 136779"/>
                <a:gd name="connsiteX21" fmla="*/ 94012 w 145256"/>
                <a:gd name="connsiteY21" fmla="*/ 21050 h 136779"/>
                <a:gd name="connsiteX22" fmla="*/ 78581 w 145256"/>
                <a:gd name="connsiteY22" fmla="*/ 17050 h 136779"/>
                <a:gd name="connsiteX23" fmla="*/ 60008 w 145256"/>
                <a:gd name="connsiteY23" fmla="*/ 21431 h 136779"/>
                <a:gd name="connsiteX24" fmla="*/ 42482 w 145256"/>
                <a:gd name="connsiteY24" fmla="*/ 31528 h 136779"/>
                <a:gd name="connsiteX25" fmla="*/ 42482 w 145256"/>
                <a:gd name="connsiteY25" fmla="*/ 122777 h 136779"/>
                <a:gd name="connsiteX26" fmla="*/ 58864 w 145256"/>
                <a:gd name="connsiteY26" fmla="*/ 124968 h 136779"/>
                <a:gd name="connsiteX27" fmla="*/ 58864 w 145256"/>
                <a:gd name="connsiteY27" fmla="*/ 136779 h 136779"/>
                <a:gd name="connsiteX28" fmla="*/ 2095 w 145256"/>
                <a:gd name="connsiteY28" fmla="*/ 136779 h 136779"/>
                <a:gd name="connsiteX29" fmla="*/ 2095 w 145256"/>
                <a:gd name="connsiteY29" fmla="*/ 124968 h 136779"/>
                <a:gd name="connsiteX30" fmla="*/ 17240 w 145256"/>
                <a:gd name="connsiteY30" fmla="*/ 122777 h 136779"/>
                <a:gd name="connsiteX31" fmla="*/ 17240 w 145256"/>
                <a:gd name="connsiteY31" fmla="*/ 21717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256" h="136779">
                  <a:moveTo>
                    <a:pt x="17336" y="21717"/>
                  </a:moveTo>
                  <a:lnTo>
                    <a:pt x="0" y="17335"/>
                  </a:lnTo>
                  <a:lnTo>
                    <a:pt x="0" y="4382"/>
                  </a:lnTo>
                  <a:lnTo>
                    <a:pt x="34385" y="95"/>
                  </a:lnTo>
                  <a:lnTo>
                    <a:pt x="35147" y="95"/>
                  </a:lnTo>
                  <a:lnTo>
                    <a:pt x="40195" y="4382"/>
                  </a:lnTo>
                  <a:lnTo>
                    <a:pt x="40195" y="14478"/>
                  </a:lnTo>
                  <a:lnTo>
                    <a:pt x="39910" y="20288"/>
                  </a:lnTo>
                  <a:cubicBezTo>
                    <a:pt x="45720" y="15145"/>
                    <a:pt x="53340" y="10477"/>
                    <a:pt x="62770" y="6286"/>
                  </a:cubicBezTo>
                  <a:cubicBezTo>
                    <a:pt x="72200" y="2096"/>
                    <a:pt x="81343" y="0"/>
                    <a:pt x="90011" y="0"/>
                  </a:cubicBezTo>
                  <a:cubicBezTo>
                    <a:pt x="100108" y="0"/>
                    <a:pt x="107918" y="1905"/>
                    <a:pt x="113443" y="5810"/>
                  </a:cubicBezTo>
                  <a:cubicBezTo>
                    <a:pt x="118967" y="9620"/>
                    <a:pt x="122873" y="15526"/>
                    <a:pt x="125063" y="23527"/>
                  </a:cubicBezTo>
                  <a:cubicBezTo>
                    <a:pt x="127349" y="31433"/>
                    <a:pt x="128397" y="42196"/>
                    <a:pt x="128397" y="55626"/>
                  </a:cubicBezTo>
                  <a:lnTo>
                    <a:pt x="128397" y="122968"/>
                  </a:lnTo>
                  <a:lnTo>
                    <a:pt x="145256" y="124682"/>
                  </a:lnTo>
                  <a:lnTo>
                    <a:pt x="145256" y="136684"/>
                  </a:lnTo>
                  <a:lnTo>
                    <a:pt x="88202" y="136684"/>
                  </a:lnTo>
                  <a:lnTo>
                    <a:pt x="88202" y="124873"/>
                  </a:lnTo>
                  <a:lnTo>
                    <a:pt x="103156" y="122968"/>
                  </a:lnTo>
                  <a:lnTo>
                    <a:pt x="103156" y="55340"/>
                  </a:lnTo>
                  <a:cubicBezTo>
                    <a:pt x="103156" y="45910"/>
                    <a:pt x="102489" y="38481"/>
                    <a:pt x="101251" y="33052"/>
                  </a:cubicBezTo>
                  <a:cubicBezTo>
                    <a:pt x="100013" y="27622"/>
                    <a:pt x="97536" y="23622"/>
                    <a:pt x="94012" y="21050"/>
                  </a:cubicBezTo>
                  <a:cubicBezTo>
                    <a:pt x="90488" y="18383"/>
                    <a:pt x="85344" y="17050"/>
                    <a:pt x="78581" y="17050"/>
                  </a:cubicBezTo>
                  <a:cubicBezTo>
                    <a:pt x="72771" y="17050"/>
                    <a:pt x="66675" y="18479"/>
                    <a:pt x="60008" y="21431"/>
                  </a:cubicBezTo>
                  <a:cubicBezTo>
                    <a:pt x="53435" y="24289"/>
                    <a:pt x="47530" y="27718"/>
                    <a:pt x="42482" y="31528"/>
                  </a:cubicBezTo>
                  <a:lnTo>
                    <a:pt x="42482" y="122777"/>
                  </a:lnTo>
                  <a:lnTo>
                    <a:pt x="58864" y="124968"/>
                  </a:lnTo>
                  <a:lnTo>
                    <a:pt x="58864" y="136779"/>
                  </a:lnTo>
                  <a:lnTo>
                    <a:pt x="2095" y="136779"/>
                  </a:lnTo>
                  <a:lnTo>
                    <a:pt x="2095" y="124968"/>
                  </a:lnTo>
                  <a:lnTo>
                    <a:pt x="17240" y="122777"/>
                  </a:lnTo>
                  <a:lnTo>
                    <a:pt x="17240" y="21717"/>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4" name="Freeform: Shape 54">
              <a:extLst>
                <a:ext uri="{FF2B5EF4-FFF2-40B4-BE49-F238E27FC236}">
                  <a16:creationId xmlns:a16="http://schemas.microsoft.com/office/drawing/2014/main" id="{AACCFA56-0A40-B9E9-ACA5-9BF3F6A2C15E}"/>
                </a:ext>
              </a:extLst>
            </p:cNvPr>
            <p:cNvSpPr/>
            <p:nvPr/>
          </p:nvSpPr>
          <p:spPr>
            <a:xfrm>
              <a:off x="11220068" y="6514591"/>
              <a:ext cx="86677" cy="170688"/>
            </a:xfrm>
            <a:custGeom>
              <a:avLst/>
              <a:gdLst>
                <a:gd name="connsiteX0" fmla="*/ 24098 w 86677"/>
                <a:gd name="connsiteY0" fmla="*/ 164402 h 170688"/>
                <a:gd name="connsiteX1" fmla="*/ 17335 w 86677"/>
                <a:gd name="connsiteY1" fmla="*/ 142970 h 170688"/>
                <a:gd name="connsiteX2" fmla="*/ 17335 w 86677"/>
                <a:gd name="connsiteY2" fmla="*/ 50578 h 170688"/>
                <a:gd name="connsiteX3" fmla="*/ 0 w 86677"/>
                <a:gd name="connsiteY3" fmla="*/ 50578 h 170688"/>
                <a:gd name="connsiteX4" fmla="*/ 0 w 86677"/>
                <a:gd name="connsiteY4" fmla="*/ 39719 h 170688"/>
                <a:gd name="connsiteX5" fmla="*/ 6763 w 86677"/>
                <a:gd name="connsiteY5" fmla="*/ 38005 h 170688"/>
                <a:gd name="connsiteX6" fmla="*/ 14192 w 86677"/>
                <a:gd name="connsiteY6" fmla="*/ 35338 h 170688"/>
                <a:gd name="connsiteX7" fmla="*/ 20193 w 86677"/>
                <a:gd name="connsiteY7" fmla="*/ 26670 h 170688"/>
                <a:gd name="connsiteX8" fmla="*/ 24765 w 86677"/>
                <a:gd name="connsiteY8" fmla="*/ 12002 h 170688"/>
                <a:gd name="connsiteX9" fmla="*/ 27908 w 86677"/>
                <a:gd name="connsiteY9" fmla="*/ 0 h 170688"/>
                <a:gd name="connsiteX10" fmla="*/ 42101 w 86677"/>
                <a:gd name="connsiteY10" fmla="*/ 0 h 170688"/>
                <a:gd name="connsiteX11" fmla="*/ 42577 w 86677"/>
                <a:gd name="connsiteY11" fmla="*/ 34671 h 170688"/>
                <a:gd name="connsiteX12" fmla="*/ 82772 w 86677"/>
                <a:gd name="connsiteY12" fmla="*/ 34671 h 170688"/>
                <a:gd name="connsiteX13" fmla="*/ 82772 w 86677"/>
                <a:gd name="connsiteY13" fmla="*/ 50578 h 170688"/>
                <a:gd name="connsiteX14" fmla="*/ 42577 w 86677"/>
                <a:gd name="connsiteY14" fmla="*/ 50578 h 170688"/>
                <a:gd name="connsiteX15" fmla="*/ 42577 w 86677"/>
                <a:gd name="connsiteY15" fmla="*/ 124492 h 170688"/>
                <a:gd name="connsiteX16" fmla="*/ 43434 w 86677"/>
                <a:gd name="connsiteY16" fmla="*/ 143732 h 170688"/>
                <a:gd name="connsiteX17" fmla="*/ 47054 w 86677"/>
                <a:gd name="connsiteY17" fmla="*/ 150971 h 170688"/>
                <a:gd name="connsiteX18" fmla="*/ 56579 w 86677"/>
                <a:gd name="connsiteY18" fmla="*/ 152686 h 170688"/>
                <a:gd name="connsiteX19" fmla="*/ 70866 w 86677"/>
                <a:gd name="connsiteY19" fmla="*/ 150971 h 170688"/>
                <a:gd name="connsiteX20" fmla="*/ 83058 w 86677"/>
                <a:gd name="connsiteY20" fmla="*/ 147352 h 170688"/>
                <a:gd name="connsiteX21" fmla="*/ 86678 w 86677"/>
                <a:gd name="connsiteY21" fmla="*/ 158210 h 170688"/>
                <a:gd name="connsiteX22" fmla="*/ 68008 w 86677"/>
                <a:gd name="connsiteY22" fmla="*/ 166592 h 170688"/>
                <a:gd name="connsiteX23" fmla="*/ 44577 w 86677"/>
                <a:gd name="connsiteY23" fmla="*/ 170688 h 170688"/>
                <a:gd name="connsiteX24" fmla="*/ 24098 w 86677"/>
                <a:gd name="connsiteY24" fmla="*/ 164402 h 17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6677" h="170688">
                  <a:moveTo>
                    <a:pt x="24098" y="164402"/>
                  </a:moveTo>
                  <a:cubicBezTo>
                    <a:pt x="19622" y="160211"/>
                    <a:pt x="17335" y="153067"/>
                    <a:pt x="17335" y="142970"/>
                  </a:cubicBezTo>
                  <a:lnTo>
                    <a:pt x="17335" y="50578"/>
                  </a:lnTo>
                  <a:lnTo>
                    <a:pt x="0" y="50578"/>
                  </a:lnTo>
                  <a:lnTo>
                    <a:pt x="0" y="39719"/>
                  </a:lnTo>
                  <a:cubicBezTo>
                    <a:pt x="762" y="39529"/>
                    <a:pt x="3048" y="38957"/>
                    <a:pt x="6763" y="38005"/>
                  </a:cubicBezTo>
                  <a:cubicBezTo>
                    <a:pt x="10478" y="37052"/>
                    <a:pt x="12954" y="36195"/>
                    <a:pt x="14192" y="35338"/>
                  </a:cubicBezTo>
                  <a:cubicBezTo>
                    <a:pt x="16764" y="33909"/>
                    <a:pt x="18764" y="30956"/>
                    <a:pt x="20193" y="26670"/>
                  </a:cubicBezTo>
                  <a:cubicBezTo>
                    <a:pt x="21431" y="23622"/>
                    <a:pt x="22955" y="18764"/>
                    <a:pt x="24765" y="12002"/>
                  </a:cubicBezTo>
                  <a:cubicBezTo>
                    <a:pt x="26575" y="5239"/>
                    <a:pt x="27527" y="1238"/>
                    <a:pt x="27908" y="0"/>
                  </a:cubicBezTo>
                  <a:lnTo>
                    <a:pt x="42101" y="0"/>
                  </a:lnTo>
                  <a:lnTo>
                    <a:pt x="42577" y="34671"/>
                  </a:lnTo>
                  <a:lnTo>
                    <a:pt x="82772" y="34671"/>
                  </a:lnTo>
                  <a:lnTo>
                    <a:pt x="82772" y="50578"/>
                  </a:lnTo>
                  <a:lnTo>
                    <a:pt x="42577" y="50578"/>
                  </a:lnTo>
                  <a:lnTo>
                    <a:pt x="42577" y="124492"/>
                  </a:lnTo>
                  <a:cubicBezTo>
                    <a:pt x="42577" y="133636"/>
                    <a:pt x="42863" y="140018"/>
                    <a:pt x="43434" y="143732"/>
                  </a:cubicBezTo>
                  <a:cubicBezTo>
                    <a:pt x="44006" y="147447"/>
                    <a:pt x="45244" y="149828"/>
                    <a:pt x="47054" y="150971"/>
                  </a:cubicBezTo>
                  <a:cubicBezTo>
                    <a:pt x="48863" y="152114"/>
                    <a:pt x="52102" y="152686"/>
                    <a:pt x="56579" y="152686"/>
                  </a:cubicBezTo>
                  <a:cubicBezTo>
                    <a:pt x="60960" y="152686"/>
                    <a:pt x="65723" y="152114"/>
                    <a:pt x="70866" y="150971"/>
                  </a:cubicBezTo>
                  <a:cubicBezTo>
                    <a:pt x="76105" y="149828"/>
                    <a:pt x="80105" y="148685"/>
                    <a:pt x="83058" y="147352"/>
                  </a:cubicBezTo>
                  <a:lnTo>
                    <a:pt x="86678" y="158210"/>
                  </a:lnTo>
                  <a:cubicBezTo>
                    <a:pt x="82868" y="161068"/>
                    <a:pt x="76581" y="163925"/>
                    <a:pt x="68008" y="166592"/>
                  </a:cubicBezTo>
                  <a:cubicBezTo>
                    <a:pt x="59436" y="169355"/>
                    <a:pt x="51626" y="170688"/>
                    <a:pt x="44577" y="170688"/>
                  </a:cubicBezTo>
                  <a:cubicBezTo>
                    <a:pt x="35338" y="170593"/>
                    <a:pt x="28575" y="168497"/>
                    <a:pt x="24098" y="16440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5" name="Freeform: Shape 55">
              <a:extLst>
                <a:ext uri="{FF2B5EF4-FFF2-40B4-BE49-F238E27FC236}">
                  <a16:creationId xmlns:a16="http://schemas.microsoft.com/office/drawing/2014/main" id="{EB7785D5-442B-7528-72D8-4FC56F615173}"/>
                </a:ext>
              </a:extLst>
            </p:cNvPr>
            <p:cNvSpPr/>
            <p:nvPr/>
          </p:nvSpPr>
          <p:spPr>
            <a:xfrm>
              <a:off x="11321891" y="6545643"/>
              <a:ext cx="93821" cy="137160"/>
            </a:xfrm>
            <a:custGeom>
              <a:avLst/>
              <a:gdLst>
                <a:gd name="connsiteX0" fmla="*/ 0 w 93821"/>
                <a:gd name="connsiteY0" fmla="*/ 125349 h 137160"/>
                <a:gd name="connsiteX1" fmla="*/ 18002 w 93821"/>
                <a:gd name="connsiteY1" fmla="*/ 123920 h 137160"/>
                <a:gd name="connsiteX2" fmla="*/ 18002 w 93821"/>
                <a:gd name="connsiteY2" fmla="*/ 22098 h 137160"/>
                <a:gd name="connsiteX3" fmla="*/ 667 w 93821"/>
                <a:gd name="connsiteY3" fmla="*/ 17716 h 137160"/>
                <a:gd name="connsiteX4" fmla="*/ 667 w 93821"/>
                <a:gd name="connsiteY4" fmla="*/ 4763 h 137160"/>
                <a:gd name="connsiteX5" fmla="*/ 33909 w 93821"/>
                <a:gd name="connsiteY5" fmla="*/ 476 h 137160"/>
                <a:gd name="connsiteX6" fmla="*/ 34385 w 93821"/>
                <a:gd name="connsiteY6" fmla="*/ 476 h 137160"/>
                <a:gd name="connsiteX7" fmla="*/ 39719 w 93821"/>
                <a:gd name="connsiteY7" fmla="*/ 4763 h 137160"/>
                <a:gd name="connsiteX8" fmla="*/ 39719 w 93821"/>
                <a:gd name="connsiteY8" fmla="*/ 9144 h 137160"/>
                <a:gd name="connsiteX9" fmla="*/ 38957 w 93821"/>
                <a:gd name="connsiteY9" fmla="*/ 27908 h 137160"/>
                <a:gd name="connsiteX10" fmla="*/ 39719 w 93821"/>
                <a:gd name="connsiteY10" fmla="*/ 27908 h 137160"/>
                <a:gd name="connsiteX11" fmla="*/ 48387 w 93821"/>
                <a:gd name="connsiteY11" fmla="*/ 17335 h 137160"/>
                <a:gd name="connsiteX12" fmla="*/ 64484 w 93821"/>
                <a:gd name="connsiteY12" fmla="*/ 5429 h 137160"/>
                <a:gd name="connsiteX13" fmla="*/ 85915 w 93821"/>
                <a:gd name="connsiteY13" fmla="*/ 0 h 137160"/>
                <a:gd name="connsiteX14" fmla="*/ 93821 w 93821"/>
                <a:gd name="connsiteY14" fmla="*/ 1238 h 137160"/>
                <a:gd name="connsiteX15" fmla="*/ 93821 w 93821"/>
                <a:gd name="connsiteY15" fmla="*/ 28194 h 137160"/>
                <a:gd name="connsiteX16" fmla="*/ 88392 w 93821"/>
                <a:gd name="connsiteY16" fmla="*/ 25908 h 137160"/>
                <a:gd name="connsiteX17" fmla="*/ 80105 w 93821"/>
                <a:gd name="connsiteY17" fmla="*/ 24860 h 137160"/>
                <a:gd name="connsiteX18" fmla="*/ 43053 w 93821"/>
                <a:gd name="connsiteY18" fmla="*/ 37147 h 137160"/>
                <a:gd name="connsiteX19" fmla="*/ 43053 w 93821"/>
                <a:gd name="connsiteY19" fmla="*/ 123730 h 137160"/>
                <a:gd name="connsiteX20" fmla="*/ 73628 w 93821"/>
                <a:gd name="connsiteY20" fmla="*/ 125635 h 137160"/>
                <a:gd name="connsiteX21" fmla="*/ 73628 w 93821"/>
                <a:gd name="connsiteY21" fmla="*/ 137160 h 137160"/>
                <a:gd name="connsiteX22" fmla="*/ 0 w 93821"/>
                <a:gd name="connsiteY22" fmla="*/ 137160 h 137160"/>
                <a:gd name="connsiteX23" fmla="*/ 0 w 93821"/>
                <a:gd name="connsiteY23" fmla="*/ 125349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60">
                  <a:moveTo>
                    <a:pt x="0" y="125349"/>
                  </a:moveTo>
                  <a:lnTo>
                    <a:pt x="18002" y="123920"/>
                  </a:lnTo>
                  <a:lnTo>
                    <a:pt x="18002" y="22098"/>
                  </a:lnTo>
                  <a:lnTo>
                    <a:pt x="667" y="17716"/>
                  </a:lnTo>
                  <a:lnTo>
                    <a:pt x="667" y="4763"/>
                  </a:lnTo>
                  <a:lnTo>
                    <a:pt x="33909" y="476"/>
                  </a:lnTo>
                  <a:lnTo>
                    <a:pt x="34385" y="476"/>
                  </a:lnTo>
                  <a:lnTo>
                    <a:pt x="39719" y="4763"/>
                  </a:lnTo>
                  <a:lnTo>
                    <a:pt x="39719" y="9144"/>
                  </a:lnTo>
                  <a:lnTo>
                    <a:pt x="38957" y="27908"/>
                  </a:lnTo>
                  <a:lnTo>
                    <a:pt x="39719" y="27908"/>
                  </a:lnTo>
                  <a:cubicBezTo>
                    <a:pt x="41339" y="25146"/>
                    <a:pt x="44196" y="21622"/>
                    <a:pt x="48387" y="17335"/>
                  </a:cubicBezTo>
                  <a:cubicBezTo>
                    <a:pt x="52578" y="13049"/>
                    <a:pt x="57912" y="9049"/>
                    <a:pt x="64484" y="5429"/>
                  </a:cubicBezTo>
                  <a:cubicBezTo>
                    <a:pt x="71056" y="1810"/>
                    <a:pt x="78200" y="0"/>
                    <a:pt x="85915" y="0"/>
                  </a:cubicBezTo>
                  <a:cubicBezTo>
                    <a:pt x="89154" y="0"/>
                    <a:pt x="91726" y="381"/>
                    <a:pt x="93821" y="1238"/>
                  </a:cubicBezTo>
                  <a:lnTo>
                    <a:pt x="93821" y="28194"/>
                  </a:lnTo>
                  <a:cubicBezTo>
                    <a:pt x="92678" y="27432"/>
                    <a:pt x="90869" y="26575"/>
                    <a:pt x="88392" y="25908"/>
                  </a:cubicBezTo>
                  <a:cubicBezTo>
                    <a:pt x="85915" y="25146"/>
                    <a:pt x="83153" y="24860"/>
                    <a:pt x="80105" y="24860"/>
                  </a:cubicBezTo>
                  <a:cubicBezTo>
                    <a:pt x="66770" y="24860"/>
                    <a:pt x="54483" y="28956"/>
                    <a:pt x="43053" y="37147"/>
                  </a:cubicBezTo>
                  <a:lnTo>
                    <a:pt x="43053" y="123730"/>
                  </a:lnTo>
                  <a:lnTo>
                    <a:pt x="73628" y="125635"/>
                  </a:lnTo>
                  <a:lnTo>
                    <a:pt x="73628" y="137160"/>
                  </a:lnTo>
                  <a:lnTo>
                    <a:pt x="0" y="137160"/>
                  </a:lnTo>
                  <a:lnTo>
                    <a:pt x="0" y="125349"/>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6" name="Freeform: Shape 56">
              <a:extLst>
                <a:ext uri="{FF2B5EF4-FFF2-40B4-BE49-F238E27FC236}">
                  <a16:creationId xmlns:a16="http://schemas.microsoft.com/office/drawing/2014/main" id="{C962EFEE-FF1B-D597-FAEF-DD968844926B}"/>
                </a:ext>
              </a:extLst>
            </p:cNvPr>
            <p:cNvSpPr/>
            <p:nvPr/>
          </p:nvSpPr>
          <p:spPr>
            <a:xfrm>
              <a:off x="11429428" y="6546310"/>
              <a:ext cx="134969" cy="139160"/>
            </a:xfrm>
            <a:custGeom>
              <a:avLst/>
              <a:gdLst>
                <a:gd name="connsiteX0" fmla="*/ 101632 w 134969"/>
                <a:gd name="connsiteY0" fmla="*/ 136017 h 139160"/>
                <a:gd name="connsiteX1" fmla="*/ 98393 w 134969"/>
                <a:gd name="connsiteY1" fmla="*/ 127349 h 139160"/>
                <a:gd name="connsiteX2" fmla="*/ 98393 w 134969"/>
                <a:gd name="connsiteY2" fmla="*/ 119158 h 139160"/>
                <a:gd name="connsiteX3" fmla="*/ 78581 w 134969"/>
                <a:gd name="connsiteY3" fmla="*/ 133160 h 139160"/>
                <a:gd name="connsiteX4" fmla="*/ 54673 w 134969"/>
                <a:gd name="connsiteY4" fmla="*/ 139160 h 139160"/>
                <a:gd name="connsiteX5" fmla="*/ 22955 w 134969"/>
                <a:gd name="connsiteY5" fmla="*/ 127159 h 139160"/>
                <a:gd name="connsiteX6" fmla="*/ 13525 w 134969"/>
                <a:gd name="connsiteY6" fmla="*/ 87440 h 139160"/>
                <a:gd name="connsiteX7" fmla="*/ 13525 w 134969"/>
                <a:gd name="connsiteY7" fmla="*/ 17621 h 139160"/>
                <a:gd name="connsiteX8" fmla="*/ 0 w 134969"/>
                <a:gd name="connsiteY8" fmla="*/ 13811 h 139160"/>
                <a:gd name="connsiteX9" fmla="*/ 0 w 134969"/>
                <a:gd name="connsiteY9" fmla="*/ 3143 h 139160"/>
                <a:gd name="connsiteX10" fmla="*/ 33719 w 134969"/>
                <a:gd name="connsiteY10" fmla="*/ 0 h 139160"/>
                <a:gd name="connsiteX11" fmla="*/ 34004 w 134969"/>
                <a:gd name="connsiteY11" fmla="*/ 0 h 139160"/>
                <a:gd name="connsiteX12" fmla="*/ 38576 w 134969"/>
                <a:gd name="connsiteY12" fmla="*/ 2857 h 139160"/>
                <a:gd name="connsiteX13" fmla="*/ 38576 w 134969"/>
                <a:gd name="connsiteY13" fmla="*/ 85439 h 139160"/>
                <a:gd name="connsiteX14" fmla="*/ 40576 w 134969"/>
                <a:gd name="connsiteY14" fmla="*/ 107252 h 139160"/>
                <a:gd name="connsiteX15" fmla="*/ 47815 w 134969"/>
                <a:gd name="connsiteY15" fmla="*/ 118777 h 139160"/>
                <a:gd name="connsiteX16" fmla="*/ 62865 w 134969"/>
                <a:gd name="connsiteY16" fmla="*/ 122491 h 139160"/>
                <a:gd name="connsiteX17" fmla="*/ 80867 w 134969"/>
                <a:gd name="connsiteY17" fmla="*/ 118396 h 139160"/>
                <a:gd name="connsiteX18" fmla="*/ 95536 w 134969"/>
                <a:gd name="connsiteY18" fmla="*/ 108776 h 139160"/>
                <a:gd name="connsiteX19" fmla="*/ 95536 w 134969"/>
                <a:gd name="connsiteY19" fmla="*/ 17621 h 139160"/>
                <a:gd name="connsiteX20" fmla="*/ 78200 w 134969"/>
                <a:gd name="connsiteY20" fmla="*/ 13811 h 139160"/>
                <a:gd name="connsiteX21" fmla="*/ 78200 w 134969"/>
                <a:gd name="connsiteY21" fmla="*/ 3143 h 139160"/>
                <a:gd name="connsiteX22" fmla="*/ 114776 w 134969"/>
                <a:gd name="connsiteY22" fmla="*/ 0 h 139160"/>
                <a:gd name="connsiteX23" fmla="*/ 114967 w 134969"/>
                <a:gd name="connsiteY23" fmla="*/ 0 h 139160"/>
                <a:gd name="connsiteX24" fmla="*/ 120491 w 134969"/>
                <a:gd name="connsiteY24" fmla="*/ 2857 h 139160"/>
                <a:gd name="connsiteX25" fmla="*/ 120491 w 134969"/>
                <a:gd name="connsiteY25" fmla="*/ 124206 h 139160"/>
                <a:gd name="connsiteX26" fmla="*/ 134969 w 134969"/>
                <a:gd name="connsiteY26" fmla="*/ 124206 h 139160"/>
                <a:gd name="connsiteX27" fmla="*/ 134684 w 134969"/>
                <a:gd name="connsiteY27" fmla="*/ 135065 h 139160"/>
                <a:gd name="connsiteX28" fmla="*/ 122968 w 134969"/>
                <a:gd name="connsiteY28" fmla="*/ 137732 h 139160"/>
                <a:gd name="connsiteX29" fmla="*/ 111538 w 134969"/>
                <a:gd name="connsiteY29" fmla="*/ 138684 h 139160"/>
                <a:gd name="connsiteX30" fmla="*/ 101632 w 134969"/>
                <a:gd name="connsiteY30" fmla="*/ 136017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4969" h="139160">
                  <a:moveTo>
                    <a:pt x="101632" y="136017"/>
                  </a:moveTo>
                  <a:cubicBezTo>
                    <a:pt x="99441" y="134302"/>
                    <a:pt x="98393" y="131350"/>
                    <a:pt x="98393" y="127349"/>
                  </a:cubicBezTo>
                  <a:lnTo>
                    <a:pt x="98393" y="119158"/>
                  </a:lnTo>
                  <a:cubicBezTo>
                    <a:pt x="93059" y="124492"/>
                    <a:pt x="86487" y="129064"/>
                    <a:pt x="78581" y="133160"/>
                  </a:cubicBezTo>
                  <a:cubicBezTo>
                    <a:pt x="70675" y="137160"/>
                    <a:pt x="62674" y="139160"/>
                    <a:pt x="54673" y="139160"/>
                  </a:cubicBezTo>
                  <a:cubicBezTo>
                    <a:pt x="39719" y="139160"/>
                    <a:pt x="29146" y="135160"/>
                    <a:pt x="22955" y="127159"/>
                  </a:cubicBezTo>
                  <a:cubicBezTo>
                    <a:pt x="16669" y="119158"/>
                    <a:pt x="13525" y="105918"/>
                    <a:pt x="13525" y="87440"/>
                  </a:cubicBezTo>
                  <a:lnTo>
                    <a:pt x="13525" y="17621"/>
                  </a:lnTo>
                  <a:lnTo>
                    <a:pt x="0" y="13811"/>
                  </a:lnTo>
                  <a:lnTo>
                    <a:pt x="0" y="3143"/>
                  </a:lnTo>
                  <a:lnTo>
                    <a:pt x="33719" y="0"/>
                  </a:lnTo>
                  <a:lnTo>
                    <a:pt x="34004" y="0"/>
                  </a:lnTo>
                  <a:lnTo>
                    <a:pt x="38576" y="2857"/>
                  </a:lnTo>
                  <a:lnTo>
                    <a:pt x="38576" y="85439"/>
                  </a:lnTo>
                  <a:cubicBezTo>
                    <a:pt x="38576" y="94774"/>
                    <a:pt x="39243" y="102013"/>
                    <a:pt x="40576" y="107252"/>
                  </a:cubicBezTo>
                  <a:cubicBezTo>
                    <a:pt x="41910" y="112490"/>
                    <a:pt x="44386" y="116300"/>
                    <a:pt x="47815" y="118777"/>
                  </a:cubicBezTo>
                  <a:cubicBezTo>
                    <a:pt x="51244" y="121253"/>
                    <a:pt x="56293" y="122491"/>
                    <a:pt x="62865" y="122491"/>
                  </a:cubicBezTo>
                  <a:cubicBezTo>
                    <a:pt x="69247" y="122491"/>
                    <a:pt x="75247" y="121158"/>
                    <a:pt x="80867" y="118396"/>
                  </a:cubicBezTo>
                  <a:cubicBezTo>
                    <a:pt x="86487" y="115634"/>
                    <a:pt x="91345" y="112490"/>
                    <a:pt x="95536" y="108776"/>
                  </a:cubicBezTo>
                  <a:lnTo>
                    <a:pt x="95536" y="17621"/>
                  </a:lnTo>
                  <a:lnTo>
                    <a:pt x="78200" y="13811"/>
                  </a:lnTo>
                  <a:lnTo>
                    <a:pt x="78200" y="3143"/>
                  </a:lnTo>
                  <a:lnTo>
                    <a:pt x="114776" y="0"/>
                  </a:lnTo>
                  <a:lnTo>
                    <a:pt x="114967" y="0"/>
                  </a:lnTo>
                  <a:lnTo>
                    <a:pt x="120491" y="2857"/>
                  </a:lnTo>
                  <a:lnTo>
                    <a:pt x="120491" y="124206"/>
                  </a:lnTo>
                  <a:lnTo>
                    <a:pt x="134969" y="124206"/>
                  </a:lnTo>
                  <a:lnTo>
                    <a:pt x="134684" y="135065"/>
                  </a:lnTo>
                  <a:cubicBezTo>
                    <a:pt x="130207" y="136208"/>
                    <a:pt x="126301" y="137065"/>
                    <a:pt x="122968" y="137732"/>
                  </a:cubicBezTo>
                  <a:cubicBezTo>
                    <a:pt x="119634" y="138398"/>
                    <a:pt x="115824" y="138684"/>
                    <a:pt x="111538" y="138684"/>
                  </a:cubicBezTo>
                  <a:cubicBezTo>
                    <a:pt x="107156" y="138684"/>
                    <a:pt x="103822" y="137732"/>
                    <a:pt x="101632" y="136017"/>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7" name="Freeform: Shape 57">
              <a:extLst>
                <a:ext uri="{FF2B5EF4-FFF2-40B4-BE49-F238E27FC236}">
                  <a16:creationId xmlns:a16="http://schemas.microsoft.com/office/drawing/2014/main" id="{64915AF9-D441-DC29-327F-4D81CD0D31D0}"/>
                </a:ext>
              </a:extLst>
            </p:cNvPr>
            <p:cNvSpPr/>
            <p:nvPr/>
          </p:nvSpPr>
          <p:spPr>
            <a:xfrm>
              <a:off x="11581733" y="6485731"/>
              <a:ext cx="65055" cy="197072"/>
            </a:xfrm>
            <a:custGeom>
              <a:avLst/>
              <a:gdLst>
                <a:gd name="connsiteX0" fmla="*/ 19526 w 65055"/>
                <a:gd name="connsiteY0" fmla="*/ 17526 h 197072"/>
                <a:gd name="connsiteX1" fmla="*/ 0 w 65055"/>
                <a:gd name="connsiteY1" fmla="*/ 14859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1 h 197072"/>
                <a:gd name="connsiteX12" fmla="*/ 19621 w 65055"/>
                <a:gd name="connsiteY12" fmla="*/ 17526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526"/>
                  </a:moveTo>
                  <a:lnTo>
                    <a:pt x="0" y="14859"/>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1"/>
                  </a:lnTo>
                  <a:lnTo>
                    <a:pt x="19621" y="1752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8" name="Freeform: Shape 58">
              <a:extLst>
                <a:ext uri="{FF2B5EF4-FFF2-40B4-BE49-F238E27FC236}">
                  <a16:creationId xmlns:a16="http://schemas.microsoft.com/office/drawing/2014/main" id="{25AC1273-7CC9-C308-4CBC-9A7792478051}"/>
                </a:ext>
              </a:extLst>
            </p:cNvPr>
            <p:cNvSpPr/>
            <p:nvPr/>
          </p:nvSpPr>
          <p:spPr>
            <a:xfrm>
              <a:off x="11721941" y="6504018"/>
              <a:ext cx="174307" cy="178784"/>
            </a:xfrm>
            <a:custGeom>
              <a:avLst/>
              <a:gdLst>
                <a:gd name="connsiteX0" fmla="*/ 19336 w 174307"/>
                <a:gd name="connsiteY0" fmla="*/ 14954 h 178784"/>
                <a:gd name="connsiteX1" fmla="*/ 95 w 174307"/>
                <a:gd name="connsiteY1" fmla="*/ 12097 h 178784"/>
                <a:gd name="connsiteX2" fmla="*/ 95 w 174307"/>
                <a:gd name="connsiteY2" fmla="*/ 0 h 178784"/>
                <a:gd name="connsiteX3" fmla="*/ 44863 w 174307"/>
                <a:gd name="connsiteY3" fmla="*/ 0 h 178784"/>
                <a:gd name="connsiteX4" fmla="*/ 124968 w 174307"/>
                <a:gd name="connsiteY4" fmla="*/ 117443 h 178784"/>
                <a:gd name="connsiteX5" fmla="*/ 138494 w 174307"/>
                <a:gd name="connsiteY5" fmla="*/ 142970 h 178784"/>
                <a:gd name="connsiteX6" fmla="*/ 138494 w 174307"/>
                <a:gd name="connsiteY6" fmla="*/ 14954 h 178784"/>
                <a:gd name="connsiteX7" fmla="*/ 117538 w 174307"/>
                <a:gd name="connsiteY7" fmla="*/ 12097 h 178784"/>
                <a:gd name="connsiteX8" fmla="*/ 117538 w 174307"/>
                <a:gd name="connsiteY8" fmla="*/ 0 h 178784"/>
                <a:gd name="connsiteX9" fmla="*/ 174307 w 174307"/>
                <a:gd name="connsiteY9" fmla="*/ 0 h 178784"/>
                <a:gd name="connsiteX10" fmla="*/ 174307 w 174307"/>
                <a:gd name="connsiteY10" fmla="*/ 12002 h 178784"/>
                <a:gd name="connsiteX11" fmla="*/ 155067 w 174307"/>
                <a:gd name="connsiteY11" fmla="*/ 14859 h 178784"/>
                <a:gd name="connsiteX12" fmla="*/ 155067 w 174307"/>
                <a:gd name="connsiteY12" fmla="*/ 178689 h 178784"/>
                <a:gd name="connsiteX13" fmla="*/ 136017 w 174307"/>
                <a:gd name="connsiteY13" fmla="*/ 178689 h 178784"/>
                <a:gd name="connsiteX14" fmla="*/ 54197 w 174307"/>
                <a:gd name="connsiteY14" fmla="*/ 58579 h 178784"/>
                <a:gd name="connsiteX15" fmla="*/ 35623 w 174307"/>
                <a:gd name="connsiteY15" fmla="*/ 26860 h 178784"/>
                <a:gd name="connsiteX16" fmla="*/ 35623 w 174307"/>
                <a:gd name="connsiteY16" fmla="*/ 164592 h 178784"/>
                <a:gd name="connsiteX17" fmla="*/ 58483 w 174307"/>
                <a:gd name="connsiteY17" fmla="*/ 166973 h 178784"/>
                <a:gd name="connsiteX18" fmla="*/ 58483 w 174307"/>
                <a:gd name="connsiteY18" fmla="*/ 178784 h 178784"/>
                <a:gd name="connsiteX19" fmla="*/ 0 w 174307"/>
                <a:gd name="connsiteY19" fmla="*/ 178784 h 178784"/>
                <a:gd name="connsiteX20" fmla="*/ 0 w 174307"/>
                <a:gd name="connsiteY20" fmla="*/ 166973 h 178784"/>
                <a:gd name="connsiteX21" fmla="*/ 19240 w 174307"/>
                <a:gd name="connsiteY21" fmla="*/ 164306 h 178784"/>
                <a:gd name="connsiteX22" fmla="*/ 19240 w 174307"/>
                <a:gd name="connsiteY22" fmla="*/ 14954 h 178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4307" h="178784">
                  <a:moveTo>
                    <a:pt x="19336" y="14954"/>
                  </a:moveTo>
                  <a:lnTo>
                    <a:pt x="95" y="12097"/>
                  </a:lnTo>
                  <a:lnTo>
                    <a:pt x="95" y="0"/>
                  </a:lnTo>
                  <a:lnTo>
                    <a:pt x="44863" y="0"/>
                  </a:lnTo>
                  <a:lnTo>
                    <a:pt x="124968" y="117443"/>
                  </a:lnTo>
                  <a:lnTo>
                    <a:pt x="138494" y="142970"/>
                  </a:lnTo>
                  <a:lnTo>
                    <a:pt x="138494" y="14954"/>
                  </a:lnTo>
                  <a:lnTo>
                    <a:pt x="117538" y="12097"/>
                  </a:lnTo>
                  <a:lnTo>
                    <a:pt x="117538" y="0"/>
                  </a:lnTo>
                  <a:lnTo>
                    <a:pt x="174307" y="0"/>
                  </a:lnTo>
                  <a:lnTo>
                    <a:pt x="174307" y="12002"/>
                  </a:lnTo>
                  <a:lnTo>
                    <a:pt x="155067" y="14859"/>
                  </a:lnTo>
                  <a:lnTo>
                    <a:pt x="155067" y="178689"/>
                  </a:lnTo>
                  <a:lnTo>
                    <a:pt x="136017" y="178689"/>
                  </a:lnTo>
                  <a:lnTo>
                    <a:pt x="54197" y="58579"/>
                  </a:lnTo>
                  <a:lnTo>
                    <a:pt x="35623" y="26860"/>
                  </a:lnTo>
                  <a:lnTo>
                    <a:pt x="35623" y="164592"/>
                  </a:lnTo>
                  <a:lnTo>
                    <a:pt x="58483" y="166973"/>
                  </a:lnTo>
                  <a:lnTo>
                    <a:pt x="58483" y="178784"/>
                  </a:lnTo>
                  <a:lnTo>
                    <a:pt x="0" y="178784"/>
                  </a:lnTo>
                  <a:lnTo>
                    <a:pt x="0" y="166973"/>
                  </a:lnTo>
                  <a:lnTo>
                    <a:pt x="19240" y="164306"/>
                  </a:lnTo>
                  <a:lnTo>
                    <a:pt x="19240" y="1495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9" name="Freeform: Shape 59">
              <a:extLst>
                <a:ext uri="{FF2B5EF4-FFF2-40B4-BE49-F238E27FC236}">
                  <a16:creationId xmlns:a16="http://schemas.microsoft.com/office/drawing/2014/main" id="{457449E9-AA95-35C6-04BF-C175FC81E26A}"/>
                </a:ext>
              </a:extLst>
            </p:cNvPr>
            <p:cNvSpPr/>
            <p:nvPr/>
          </p:nvSpPr>
          <p:spPr>
            <a:xfrm>
              <a:off x="11912917" y="6546405"/>
              <a:ext cx="118205" cy="139160"/>
            </a:xfrm>
            <a:custGeom>
              <a:avLst/>
              <a:gdLst>
                <a:gd name="connsiteX0" fmla="*/ 22765 w 118205"/>
                <a:gd name="connsiteY0" fmla="*/ 66961 h 139160"/>
                <a:gd name="connsiteX1" fmla="*/ 80010 w 118205"/>
                <a:gd name="connsiteY1" fmla="*/ 55531 h 139160"/>
                <a:gd name="connsiteX2" fmla="*/ 80010 w 118205"/>
                <a:gd name="connsiteY2" fmla="*/ 48768 h 139160"/>
                <a:gd name="connsiteX3" fmla="*/ 77629 w 118205"/>
                <a:gd name="connsiteY3" fmla="*/ 30956 h 139160"/>
                <a:gd name="connsiteX4" fmla="*/ 69342 w 118205"/>
                <a:gd name="connsiteY4" fmla="*/ 21431 h 139160"/>
                <a:gd name="connsiteX5" fmla="*/ 52578 w 118205"/>
                <a:gd name="connsiteY5" fmla="*/ 18383 h 139160"/>
                <a:gd name="connsiteX6" fmla="*/ 30575 w 118205"/>
                <a:gd name="connsiteY6" fmla="*/ 21908 h 139160"/>
                <a:gd name="connsiteX7" fmla="*/ 11240 w 118205"/>
                <a:gd name="connsiteY7" fmla="*/ 30480 h 139160"/>
                <a:gd name="connsiteX8" fmla="*/ 5239 w 118205"/>
                <a:gd name="connsiteY8" fmla="*/ 18002 h 139160"/>
                <a:gd name="connsiteX9" fmla="*/ 16764 w 118205"/>
                <a:gd name="connsiteY9" fmla="*/ 11049 h 139160"/>
                <a:gd name="connsiteX10" fmla="*/ 36290 w 118205"/>
                <a:gd name="connsiteY10" fmla="*/ 3334 h 139160"/>
                <a:gd name="connsiteX11" fmla="*/ 58388 w 118205"/>
                <a:gd name="connsiteY11" fmla="*/ 0 h 139160"/>
                <a:gd name="connsiteX12" fmla="*/ 85439 w 118205"/>
                <a:gd name="connsiteY12" fmla="*/ 4667 h 139160"/>
                <a:gd name="connsiteX13" fmla="*/ 99727 w 118205"/>
                <a:gd name="connsiteY13" fmla="*/ 19717 h 139160"/>
                <a:gd name="connsiteX14" fmla="*/ 104013 w 118205"/>
                <a:gd name="connsiteY14" fmla="*/ 47435 h 139160"/>
                <a:gd name="connsiteX15" fmla="*/ 104013 w 118205"/>
                <a:gd name="connsiteY15" fmla="*/ 124682 h 139160"/>
                <a:gd name="connsiteX16" fmla="*/ 118205 w 118205"/>
                <a:gd name="connsiteY16" fmla="*/ 124682 h 139160"/>
                <a:gd name="connsiteX17" fmla="*/ 118205 w 118205"/>
                <a:gd name="connsiteY17" fmla="*/ 135255 h 139160"/>
                <a:gd name="connsiteX18" fmla="*/ 106013 w 118205"/>
                <a:gd name="connsiteY18" fmla="*/ 137636 h 139160"/>
                <a:gd name="connsiteX19" fmla="*/ 93154 w 118205"/>
                <a:gd name="connsiteY19" fmla="*/ 138875 h 139160"/>
                <a:gd name="connsiteX20" fmla="*/ 84011 w 118205"/>
                <a:gd name="connsiteY20" fmla="*/ 136874 h 139160"/>
                <a:gd name="connsiteX21" fmla="*/ 81629 w 118205"/>
                <a:gd name="connsiteY21" fmla="*/ 127826 h 139160"/>
                <a:gd name="connsiteX22" fmla="*/ 81629 w 118205"/>
                <a:gd name="connsiteY22" fmla="*/ 119920 h 139160"/>
                <a:gd name="connsiteX23" fmla="*/ 63913 w 118205"/>
                <a:gd name="connsiteY23" fmla="*/ 133160 h 139160"/>
                <a:gd name="connsiteX24" fmla="*/ 40196 w 118205"/>
                <a:gd name="connsiteY24" fmla="*/ 139160 h 139160"/>
                <a:gd name="connsiteX25" fmla="*/ 11430 w 118205"/>
                <a:gd name="connsiteY25" fmla="*/ 129159 h 139160"/>
                <a:gd name="connsiteX26" fmla="*/ 0 w 118205"/>
                <a:gd name="connsiteY26" fmla="*/ 100394 h 139160"/>
                <a:gd name="connsiteX27" fmla="*/ 22765 w 118205"/>
                <a:gd name="connsiteY27" fmla="*/ 66961 h 139160"/>
                <a:gd name="connsiteX28" fmla="*/ 65151 w 118205"/>
                <a:gd name="connsiteY28" fmla="*/ 118872 h 139160"/>
                <a:gd name="connsiteX29" fmla="*/ 80105 w 118205"/>
                <a:gd name="connsiteY29" fmla="*/ 109728 h 139160"/>
                <a:gd name="connsiteX30" fmla="*/ 80105 w 118205"/>
                <a:gd name="connsiteY30" fmla="*/ 68294 h 139160"/>
                <a:gd name="connsiteX31" fmla="*/ 40481 w 118205"/>
                <a:gd name="connsiteY31" fmla="*/ 76391 h 139160"/>
                <a:gd name="connsiteX32" fmla="*/ 27146 w 118205"/>
                <a:gd name="connsiteY32" fmla="*/ 97441 h 139160"/>
                <a:gd name="connsiteX33" fmla="*/ 33528 w 118205"/>
                <a:gd name="connsiteY33" fmla="*/ 116586 h 139160"/>
                <a:gd name="connsiteX34" fmla="*/ 50768 w 118205"/>
                <a:gd name="connsiteY34" fmla="*/ 122682 h 139160"/>
                <a:gd name="connsiteX35" fmla="*/ 65151 w 118205"/>
                <a:gd name="connsiteY35" fmla="*/ 118872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160">
                  <a:moveTo>
                    <a:pt x="22765" y="66961"/>
                  </a:moveTo>
                  <a:cubicBezTo>
                    <a:pt x="37814" y="59817"/>
                    <a:pt x="56960" y="56007"/>
                    <a:pt x="80010" y="55531"/>
                  </a:cubicBezTo>
                  <a:lnTo>
                    <a:pt x="80010" y="48768"/>
                  </a:lnTo>
                  <a:cubicBezTo>
                    <a:pt x="80010" y="41243"/>
                    <a:pt x="79248" y="35243"/>
                    <a:pt x="77629" y="30956"/>
                  </a:cubicBezTo>
                  <a:cubicBezTo>
                    <a:pt x="76010" y="26575"/>
                    <a:pt x="73247" y="23432"/>
                    <a:pt x="69342" y="21431"/>
                  </a:cubicBezTo>
                  <a:cubicBezTo>
                    <a:pt x="65437" y="19431"/>
                    <a:pt x="59817" y="18383"/>
                    <a:pt x="52578" y="18383"/>
                  </a:cubicBezTo>
                  <a:cubicBezTo>
                    <a:pt x="44387" y="18383"/>
                    <a:pt x="37052" y="19526"/>
                    <a:pt x="30575" y="21908"/>
                  </a:cubicBezTo>
                  <a:cubicBezTo>
                    <a:pt x="24098" y="24289"/>
                    <a:pt x="17621" y="27051"/>
                    <a:pt x="11240" y="30480"/>
                  </a:cubicBezTo>
                  <a:lnTo>
                    <a:pt x="5239" y="18002"/>
                  </a:lnTo>
                  <a:cubicBezTo>
                    <a:pt x="7334" y="16192"/>
                    <a:pt x="11144" y="13907"/>
                    <a:pt x="16764" y="11049"/>
                  </a:cubicBezTo>
                  <a:cubicBezTo>
                    <a:pt x="22384" y="8192"/>
                    <a:pt x="28861" y="5620"/>
                    <a:pt x="36290" y="3334"/>
                  </a:cubicBezTo>
                  <a:cubicBezTo>
                    <a:pt x="43625" y="1048"/>
                    <a:pt x="51054" y="0"/>
                    <a:pt x="58388" y="0"/>
                  </a:cubicBezTo>
                  <a:cubicBezTo>
                    <a:pt x="69818" y="0"/>
                    <a:pt x="78772" y="1619"/>
                    <a:pt x="85439" y="4667"/>
                  </a:cubicBezTo>
                  <a:cubicBezTo>
                    <a:pt x="92107" y="7811"/>
                    <a:pt x="96869" y="12764"/>
                    <a:pt x="99727" y="19717"/>
                  </a:cubicBezTo>
                  <a:cubicBezTo>
                    <a:pt x="102584" y="26575"/>
                    <a:pt x="104013" y="35814"/>
                    <a:pt x="104013" y="47435"/>
                  </a:cubicBezTo>
                  <a:lnTo>
                    <a:pt x="104013" y="124682"/>
                  </a:lnTo>
                  <a:lnTo>
                    <a:pt x="118205" y="124682"/>
                  </a:lnTo>
                  <a:lnTo>
                    <a:pt x="118205" y="135255"/>
                  </a:lnTo>
                  <a:cubicBezTo>
                    <a:pt x="114967" y="136017"/>
                    <a:pt x="110966" y="136874"/>
                    <a:pt x="106013" y="137636"/>
                  </a:cubicBezTo>
                  <a:cubicBezTo>
                    <a:pt x="101060" y="138398"/>
                    <a:pt x="96869" y="138875"/>
                    <a:pt x="93154" y="138875"/>
                  </a:cubicBezTo>
                  <a:cubicBezTo>
                    <a:pt x="88678" y="138875"/>
                    <a:pt x="85630" y="138208"/>
                    <a:pt x="84011" y="136874"/>
                  </a:cubicBezTo>
                  <a:cubicBezTo>
                    <a:pt x="82391" y="135541"/>
                    <a:pt x="81629" y="132493"/>
                    <a:pt x="81629" y="127826"/>
                  </a:cubicBezTo>
                  <a:lnTo>
                    <a:pt x="81629" y="119920"/>
                  </a:lnTo>
                  <a:cubicBezTo>
                    <a:pt x="76772" y="124682"/>
                    <a:pt x="70961" y="129159"/>
                    <a:pt x="63913" y="133160"/>
                  </a:cubicBezTo>
                  <a:cubicBezTo>
                    <a:pt x="56864" y="137160"/>
                    <a:pt x="49054" y="139160"/>
                    <a:pt x="40196" y="139160"/>
                  </a:cubicBezTo>
                  <a:cubicBezTo>
                    <a:pt x="28670" y="139160"/>
                    <a:pt x="19050" y="135827"/>
                    <a:pt x="11430" y="129159"/>
                  </a:cubicBezTo>
                  <a:cubicBezTo>
                    <a:pt x="3810" y="122492"/>
                    <a:pt x="0" y="112871"/>
                    <a:pt x="0" y="100394"/>
                  </a:cubicBezTo>
                  <a:cubicBezTo>
                    <a:pt x="191" y="85249"/>
                    <a:pt x="7715" y="74105"/>
                    <a:pt x="22765" y="66961"/>
                  </a:cubicBezTo>
                  <a:close/>
                  <a:moveTo>
                    <a:pt x="65151" y="118872"/>
                  </a:moveTo>
                  <a:cubicBezTo>
                    <a:pt x="70580" y="116300"/>
                    <a:pt x="75533" y="113252"/>
                    <a:pt x="80105" y="109728"/>
                  </a:cubicBezTo>
                  <a:lnTo>
                    <a:pt x="80105" y="68294"/>
                  </a:lnTo>
                  <a:cubicBezTo>
                    <a:pt x="62675" y="68294"/>
                    <a:pt x="49435" y="70961"/>
                    <a:pt x="40481" y="76391"/>
                  </a:cubicBezTo>
                  <a:cubicBezTo>
                    <a:pt x="31528" y="81820"/>
                    <a:pt x="27146" y="88773"/>
                    <a:pt x="27146" y="97441"/>
                  </a:cubicBezTo>
                  <a:cubicBezTo>
                    <a:pt x="27146" y="106109"/>
                    <a:pt x="29242" y="112490"/>
                    <a:pt x="33528" y="116586"/>
                  </a:cubicBezTo>
                  <a:cubicBezTo>
                    <a:pt x="37814" y="120682"/>
                    <a:pt x="43529" y="122682"/>
                    <a:pt x="50768" y="122682"/>
                  </a:cubicBezTo>
                  <a:cubicBezTo>
                    <a:pt x="54864" y="122682"/>
                    <a:pt x="59627" y="121444"/>
                    <a:pt x="65151" y="11887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0" name="Freeform: Shape 60">
              <a:extLst>
                <a:ext uri="{FF2B5EF4-FFF2-40B4-BE49-F238E27FC236}">
                  <a16:creationId xmlns:a16="http://schemas.microsoft.com/office/drawing/2014/main" id="{EC1DC6CD-E050-968B-2960-3F2CC1A8C3E8}"/>
                </a:ext>
              </a:extLst>
            </p:cNvPr>
            <p:cNvSpPr/>
            <p:nvPr/>
          </p:nvSpPr>
          <p:spPr>
            <a:xfrm>
              <a:off x="12044648" y="6514591"/>
              <a:ext cx="86677" cy="233743"/>
            </a:xfrm>
            <a:custGeom>
              <a:avLst/>
              <a:gdLst>
                <a:gd name="connsiteX0" fmla="*/ 24098 w 86677"/>
                <a:gd name="connsiteY0" fmla="*/ 164402 h 233743"/>
                <a:gd name="connsiteX1" fmla="*/ 17336 w 86677"/>
                <a:gd name="connsiteY1" fmla="*/ 142970 h 233743"/>
                <a:gd name="connsiteX2" fmla="*/ 17336 w 86677"/>
                <a:gd name="connsiteY2" fmla="*/ 50578 h 233743"/>
                <a:gd name="connsiteX3" fmla="*/ 0 w 86677"/>
                <a:gd name="connsiteY3" fmla="*/ 50578 h 233743"/>
                <a:gd name="connsiteX4" fmla="*/ 0 w 86677"/>
                <a:gd name="connsiteY4" fmla="*/ 39719 h 233743"/>
                <a:gd name="connsiteX5" fmla="*/ 6763 w 86677"/>
                <a:gd name="connsiteY5" fmla="*/ 38005 h 233743"/>
                <a:gd name="connsiteX6" fmla="*/ 14192 w 86677"/>
                <a:gd name="connsiteY6" fmla="*/ 35338 h 233743"/>
                <a:gd name="connsiteX7" fmla="*/ 20193 w 86677"/>
                <a:gd name="connsiteY7" fmla="*/ 26670 h 233743"/>
                <a:gd name="connsiteX8" fmla="*/ 24765 w 86677"/>
                <a:gd name="connsiteY8" fmla="*/ 12002 h 233743"/>
                <a:gd name="connsiteX9" fmla="*/ 27908 w 86677"/>
                <a:gd name="connsiteY9" fmla="*/ 0 h 233743"/>
                <a:gd name="connsiteX10" fmla="*/ 42100 w 86677"/>
                <a:gd name="connsiteY10" fmla="*/ 0 h 233743"/>
                <a:gd name="connsiteX11" fmla="*/ 42577 w 86677"/>
                <a:gd name="connsiteY11" fmla="*/ 34671 h 233743"/>
                <a:gd name="connsiteX12" fmla="*/ 82772 w 86677"/>
                <a:gd name="connsiteY12" fmla="*/ 34671 h 233743"/>
                <a:gd name="connsiteX13" fmla="*/ 82772 w 86677"/>
                <a:gd name="connsiteY13" fmla="*/ 50578 h 233743"/>
                <a:gd name="connsiteX14" fmla="*/ 42577 w 86677"/>
                <a:gd name="connsiteY14" fmla="*/ 50578 h 233743"/>
                <a:gd name="connsiteX15" fmla="*/ 42577 w 86677"/>
                <a:gd name="connsiteY15" fmla="*/ 124492 h 233743"/>
                <a:gd name="connsiteX16" fmla="*/ 43434 w 86677"/>
                <a:gd name="connsiteY16" fmla="*/ 143732 h 233743"/>
                <a:gd name="connsiteX17" fmla="*/ 47054 w 86677"/>
                <a:gd name="connsiteY17" fmla="*/ 150971 h 233743"/>
                <a:gd name="connsiteX18" fmla="*/ 56579 w 86677"/>
                <a:gd name="connsiteY18" fmla="*/ 152686 h 233743"/>
                <a:gd name="connsiteX19" fmla="*/ 70866 w 86677"/>
                <a:gd name="connsiteY19" fmla="*/ 150971 h 233743"/>
                <a:gd name="connsiteX20" fmla="*/ 83058 w 86677"/>
                <a:gd name="connsiteY20" fmla="*/ 147352 h 233743"/>
                <a:gd name="connsiteX21" fmla="*/ 86678 w 86677"/>
                <a:gd name="connsiteY21" fmla="*/ 158210 h 233743"/>
                <a:gd name="connsiteX22" fmla="*/ 68008 w 86677"/>
                <a:gd name="connsiteY22" fmla="*/ 166592 h 233743"/>
                <a:gd name="connsiteX23" fmla="*/ 44577 w 86677"/>
                <a:gd name="connsiteY23" fmla="*/ 170688 h 233743"/>
                <a:gd name="connsiteX24" fmla="*/ 24098 w 86677"/>
                <a:gd name="connsiteY24" fmla="*/ 164402 h 233743"/>
                <a:gd name="connsiteX25" fmla="*/ 61150 w 86677"/>
                <a:gd name="connsiteY25" fmla="*/ 216599 h 233743"/>
                <a:gd name="connsiteX26" fmla="*/ 52959 w 86677"/>
                <a:gd name="connsiteY26" fmla="*/ 228410 h 233743"/>
                <a:gd name="connsiteX27" fmla="*/ 46006 w 86677"/>
                <a:gd name="connsiteY27" fmla="*/ 233744 h 233743"/>
                <a:gd name="connsiteX28" fmla="*/ 45720 w 86677"/>
                <a:gd name="connsiteY28" fmla="*/ 233744 h 233743"/>
                <a:gd name="connsiteX29" fmla="*/ 37529 w 86677"/>
                <a:gd name="connsiteY29" fmla="*/ 229457 h 233743"/>
                <a:gd name="connsiteX30" fmla="*/ 37338 w 86677"/>
                <a:gd name="connsiteY30" fmla="*/ 228029 h 233743"/>
                <a:gd name="connsiteX31" fmla="*/ 42863 w 86677"/>
                <a:gd name="connsiteY31" fmla="*/ 221552 h 233743"/>
                <a:gd name="connsiteX32" fmla="*/ 45053 w 86677"/>
                <a:gd name="connsiteY32" fmla="*/ 211455 h 233743"/>
                <a:gd name="connsiteX33" fmla="*/ 43720 w 86677"/>
                <a:gd name="connsiteY33" fmla="*/ 206407 h 233743"/>
                <a:gd name="connsiteX34" fmla="*/ 40005 w 86677"/>
                <a:gd name="connsiteY34" fmla="*/ 202787 h 233743"/>
                <a:gd name="connsiteX35" fmla="*/ 35242 w 86677"/>
                <a:gd name="connsiteY35" fmla="*/ 193167 h 233743"/>
                <a:gd name="connsiteX36" fmla="*/ 39338 w 86677"/>
                <a:gd name="connsiteY36" fmla="*/ 184309 h 233743"/>
                <a:gd name="connsiteX37" fmla="*/ 48006 w 86677"/>
                <a:gd name="connsiteY37" fmla="*/ 181642 h 233743"/>
                <a:gd name="connsiteX38" fmla="*/ 48958 w 86677"/>
                <a:gd name="connsiteY38" fmla="*/ 181642 h 233743"/>
                <a:gd name="connsiteX39" fmla="*/ 60484 w 86677"/>
                <a:gd name="connsiteY39" fmla="*/ 186690 h 233743"/>
                <a:gd name="connsiteX40" fmla="*/ 64865 w 86677"/>
                <a:gd name="connsiteY40" fmla="*/ 200882 h 233743"/>
                <a:gd name="connsiteX41" fmla="*/ 61150 w 86677"/>
                <a:gd name="connsiteY41" fmla="*/ 216599 h 23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6677" h="233743">
                  <a:moveTo>
                    <a:pt x="24098" y="164402"/>
                  </a:moveTo>
                  <a:cubicBezTo>
                    <a:pt x="19621" y="160211"/>
                    <a:pt x="17336" y="153067"/>
                    <a:pt x="17336" y="142970"/>
                  </a:cubicBezTo>
                  <a:lnTo>
                    <a:pt x="17336" y="50578"/>
                  </a:lnTo>
                  <a:lnTo>
                    <a:pt x="0" y="50578"/>
                  </a:lnTo>
                  <a:lnTo>
                    <a:pt x="0" y="39719"/>
                  </a:lnTo>
                  <a:cubicBezTo>
                    <a:pt x="762" y="39529"/>
                    <a:pt x="3048" y="38957"/>
                    <a:pt x="6763" y="38005"/>
                  </a:cubicBezTo>
                  <a:cubicBezTo>
                    <a:pt x="10478" y="37052"/>
                    <a:pt x="12954" y="36195"/>
                    <a:pt x="14192" y="35338"/>
                  </a:cubicBezTo>
                  <a:cubicBezTo>
                    <a:pt x="16764" y="33909"/>
                    <a:pt x="18764" y="30956"/>
                    <a:pt x="20193" y="26670"/>
                  </a:cubicBezTo>
                  <a:cubicBezTo>
                    <a:pt x="21431" y="23622"/>
                    <a:pt x="22955" y="18764"/>
                    <a:pt x="24765" y="12002"/>
                  </a:cubicBezTo>
                  <a:cubicBezTo>
                    <a:pt x="26575" y="5239"/>
                    <a:pt x="27527" y="1238"/>
                    <a:pt x="27908" y="0"/>
                  </a:cubicBezTo>
                  <a:lnTo>
                    <a:pt x="42100" y="0"/>
                  </a:lnTo>
                  <a:lnTo>
                    <a:pt x="42577" y="34671"/>
                  </a:lnTo>
                  <a:lnTo>
                    <a:pt x="82772" y="34671"/>
                  </a:lnTo>
                  <a:lnTo>
                    <a:pt x="82772" y="50578"/>
                  </a:lnTo>
                  <a:lnTo>
                    <a:pt x="42577" y="50578"/>
                  </a:lnTo>
                  <a:lnTo>
                    <a:pt x="42577" y="124492"/>
                  </a:lnTo>
                  <a:cubicBezTo>
                    <a:pt x="42577" y="133636"/>
                    <a:pt x="42863" y="140018"/>
                    <a:pt x="43434" y="143732"/>
                  </a:cubicBezTo>
                  <a:cubicBezTo>
                    <a:pt x="44005" y="147447"/>
                    <a:pt x="45244" y="149828"/>
                    <a:pt x="47054" y="150971"/>
                  </a:cubicBezTo>
                  <a:cubicBezTo>
                    <a:pt x="48863" y="152114"/>
                    <a:pt x="52102" y="152686"/>
                    <a:pt x="56579" y="152686"/>
                  </a:cubicBezTo>
                  <a:cubicBezTo>
                    <a:pt x="60960" y="152686"/>
                    <a:pt x="65722" y="152114"/>
                    <a:pt x="70866" y="150971"/>
                  </a:cubicBezTo>
                  <a:cubicBezTo>
                    <a:pt x="76105" y="149828"/>
                    <a:pt x="80105" y="148685"/>
                    <a:pt x="83058" y="147352"/>
                  </a:cubicBezTo>
                  <a:lnTo>
                    <a:pt x="86678" y="158210"/>
                  </a:lnTo>
                  <a:cubicBezTo>
                    <a:pt x="82867" y="161068"/>
                    <a:pt x="76581" y="163925"/>
                    <a:pt x="68008" y="166592"/>
                  </a:cubicBezTo>
                  <a:cubicBezTo>
                    <a:pt x="59436" y="169355"/>
                    <a:pt x="51625" y="170688"/>
                    <a:pt x="44577" y="170688"/>
                  </a:cubicBezTo>
                  <a:cubicBezTo>
                    <a:pt x="35433" y="170593"/>
                    <a:pt x="28575" y="168497"/>
                    <a:pt x="24098" y="164402"/>
                  </a:cubicBezTo>
                  <a:close/>
                  <a:moveTo>
                    <a:pt x="61150" y="216599"/>
                  </a:moveTo>
                  <a:cubicBezTo>
                    <a:pt x="58769" y="221361"/>
                    <a:pt x="56007" y="225362"/>
                    <a:pt x="52959" y="228410"/>
                  </a:cubicBezTo>
                  <a:cubicBezTo>
                    <a:pt x="49911" y="231458"/>
                    <a:pt x="47625" y="233267"/>
                    <a:pt x="46006" y="233744"/>
                  </a:cubicBezTo>
                  <a:lnTo>
                    <a:pt x="45720" y="233744"/>
                  </a:lnTo>
                  <a:lnTo>
                    <a:pt x="37529" y="229457"/>
                  </a:lnTo>
                  <a:lnTo>
                    <a:pt x="37338" y="228029"/>
                  </a:lnTo>
                  <a:cubicBezTo>
                    <a:pt x="39624" y="226886"/>
                    <a:pt x="41434" y="224790"/>
                    <a:pt x="42863" y="221552"/>
                  </a:cubicBezTo>
                  <a:cubicBezTo>
                    <a:pt x="44291" y="218313"/>
                    <a:pt x="45053" y="214979"/>
                    <a:pt x="45053" y="211455"/>
                  </a:cubicBezTo>
                  <a:cubicBezTo>
                    <a:pt x="45053" y="209360"/>
                    <a:pt x="44577" y="207645"/>
                    <a:pt x="43720" y="206407"/>
                  </a:cubicBezTo>
                  <a:cubicBezTo>
                    <a:pt x="42863" y="205169"/>
                    <a:pt x="41624" y="203930"/>
                    <a:pt x="40005" y="202787"/>
                  </a:cubicBezTo>
                  <a:cubicBezTo>
                    <a:pt x="36767" y="200501"/>
                    <a:pt x="35242" y="197358"/>
                    <a:pt x="35242" y="193167"/>
                  </a:cubicBezTo>
                  <a:cubicBezTo>
                    <a:pt x="35242" y="188976"/>
                    <a:pt x="36576" y="186023"/>
                    <a:pt x="39338" y="184309"/>
                  </a:cubicBezTo>
                  <a:cubicBezTo>
                    <a:pt x="42100" y="182499"/>
                    <a:pt x="44958" y="181642"/>
                    <a:pt x="48006" y="181642"/>
                  </a:cubicBezTo>
                  <a:lnTo>
                    <a:pt x="48958" y="181642"/>
                  </a:lnTo>
                  <a:cubicBezTo>
                    <a:pt x="53816" y="181642"/>
                    <a:pt x="57626" y="183356"/>
                    <a:pt x="60484" y="186690"/>
                  </a:cubicBezTo>
                  <a:cubicBezTo>
                    <a:pt x="63341" y="190024"/>
                    <a:pt x="64865" y="194786"/>
                    <a:pt x="64865" y="200882"/>
                  </a:cubicBezTo>
                  <a:cubicBezTo>
                    <a:pt x="64770" y="206502"/>
                    <a:pt x="63532" y="211741"/>
                    <a:pt x="61150" y="216599"/>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1" name="Freeform: Shape 61">
              <a:extLst>
                <a:ext uri="{FF2B5EF4-FFF2-40B4-BE49-F238E27FC236}">
                  <a16:creationId xmlns:a16="http://schemas.microsoft.com/office/drawing/2014/main" id="{451C97E6-1736-0720-4E72-86AF728728A8}"/>
                </a:ext>
              </a:extLst>
            </p:cNvPr>
            <p:cNvSpPr/>
            <p:nvPr/>
          </p:nvSpPr>
          <p:spPr>
            <a:xfrm>
              <a:off x="12145232" y="6492017"/>
              <a:ext cx="63817" cy="190690"/>
            </a:xfrm>
            <a:custGeom>
              <a:avLst/>
              <a:gdLst>
                <a:gd name="connsiteX0" fmla="*/ 19526 w 63817"/>
                <a:gd name="connsiteY0" fmla="*/ 75724 h 190690"/>
                <a:gd name="connsiteX1" fmla="*/ 1238 w 63817"/>
                <a:gd name="connsiteY1" fmla="*/ 71342 h 190690"/>
                <a:gd name="connsiteX2" fmla="*/ 1238 w 63817"/>
                <a:gd name="connsiteY2" fmla="*/ 58674 h 190690"/>
                <a:gd name="connsiteX3" fmla="*/ 38576 w 63817"/>
                <a:gd name="connsiteY3" fmla="*/ 54102 h 190690"/>
                <a:gd name="connsiteX4" fmla="*/ 39053 w 63817"/>
                <a:gd name="connsiteY4" fmla="*/ 54102 h 190690"/>
                <a:gd name="connsiteX5" fmla="*/ 44577 w 63817"/>
                <a:gd name="connsiteY5" fmla="*/ 58388 h 190690"/>
                <a:gd name="connsiteX6" fmla="*/ 44577 w 63817"/>
                <a:gd name="connsiteY6" fmla="*/ 176975 h 190690"/>
                <a:gd name="connsiteX7" fmla="*/ 63817 w 63817"/>
                <a:gd name="connsiteY7" fmla="*/ 178880 h 190690"/>
                <a:gd name="connsiteX8" fmla="*/ 63817 w 63817"/>
                <a:gd name="connsiteY8" fmla="*/ 190691 h 190690"/>
                <a:gd name="connsiteX9" fmla="*/ 0 w 63817"/>
                <a:gd name="connsiteY9" fmla="*/ 190691 h 190690"/>
                <a:gd name="connsiteX10" fmla="*/ 0 w 63817"/>
                <a:gd name="connsiteY10" fmla="*/ 178880 h 190690"/>
                <a:gd name="connsiteX11" fmla="*/ 19526 w 63817"/>
                <a:gd name="connsiteY11" fmla="*/ 176689 h 190690"/>
                <a:gd name="connsiteX12" fmla="*/ 19526 w 63817"/>
                <a:gd name="connsiteY12" fmla="*/ 75724 h 190690"/>
                <a:gd name="connsiteX13" fmla="*/ 17621 w 63817"/>
                <a:gd name="connsiteY13" fmla="*/ 28861 h 190690"/>
                <a:gd name="connsiteX14" fmla="*/ 13811 w 63817"/>
                <a:gd name="connsiteY14" fmla="*/ 17812 h 190690"/>
                <a:gd name="connsiteX15" fmla="*/ 18479 w 63817"/>
                <a:gd name="connsiteY15" fmla="*/ 5048 h 190690"/>
                <a:gd name="connsiteX16" fmla="*/ 31337 w 63817"/>
                <a:gd name="connsiteY16" fmla="*/ 0 h 190690"/>
                <a:gd name="connsiteX17" fmla="*/ 43339 w 63817"/>
                <a:gd name="connsiteY17" fmla="*/ 4382 h 190690"/>
                <a:gd name="connsiteX18" fmla="*/ 47149 w 63817"/>
                <a:gd name="connsiteY18" fmla="*/ 15430 h 190690"/>
                <a:gd name="connsiteX19" fmla="*/ 42482 w 63817"/>
                <a:gd name="connsiteY19" fmla="*/ 28385 h 190690"/>
                <a:gd name="connsiteX20" fmla="*/ 29337 w 63817"/>
                <a:gd name="connsiteY20" fmla="*/ 33147 h 190690"/>
                <a:gd name="connsiteX21" fmla="*/ 29146 w 63817"/>
                <a:gd name="connsiteY21" fmla="*/ 33147 h 190690"/>
                <a:gd name="connsiteX22" fmla="*/ 17621 w 63817"/>
                <a:gd name="connsiteY22" fmla="*/ 28861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690">
                  <a:moveTo>
                    <a:pt x="19526" y="75724"/>
                  </a:moveTo>
                  <a:lnTo>
                    <a:pt x="1238" y="71342"/>
                  </a:lnTo>
                  <a:lnTo>
                    <a:pt x="1238" y="58674"/>
                  </a:lnTo>
                  <a:lnTo>
                    <a:pt x="38576" y="54102"/>
                  </a:lnTo>
                  <a:lnTo>
                    <a:pt x="39053" y="54102"/>
                  </a:lnTo>
                  <a:lnTo>
                    <a:pt x="44577" y="58388"/>
                  </a:lnTo>
                  <a:lnTo>
                    <a:pt x="44577" y="176975"/>
                  </a:lnTo>
                  <a:lnTo>
                    <a:pt x="63817" y="178880"/>
                  </a:lnTo>
                  <a:lnTo>
                    <a:pt x="63817" y="190691"/>
                  </a:lnTo>
                  <a:lnTo>
                    <a:pt x="0" y="190691"/>
                  </a:lnTo>
                  <a:lnTo>
                    <a:pt x="0" y="178880"/>
                  </a:lnTo>
                  <a:lnTo>
                    <a:pt x="19526" y="176689"/>
                  </a:lnTo>
                  <a:lnTo>
                    <a:pt x="19526" y="75724"/>
                  </a:lnTo>
                  <a:close/>
                  <a:moveTo>
                    <a:pt x="17621" y="28861"/>
                  </a:moveTo>
                  <a:cubicBezTo>
                    <a:pt x="15050" y="26003"/>
                    <a:pt x="13811" y="22289"/>
                    <a:pt x="13811" y="17812"/>
                  </a:cubicBezTo>
                  <a:cubicBezTo>
                    <a:pt x="13811" y="12668"/>
                    <a:pt x="15335" y="8477"/>
                    <a:pt x="18479" y="5048"/>
                  </a:cubicBezTo>
                  <a:cubicBezTo>
                    <a:pt x="21622" y="1714"/>
                    <a:pt x="25908" y="0"/>
                    <a:pt x="31337" y="0"/>
                  </a:cubicBezTo>
                  <a:cubicBezTo>
                    <a:pt x="36767" y="0"/>
                    <a:pt x="40767" y="1429"/>
                    <a:pt x="43339" y="4382"/>
                  </a:cubicBezTo>
                  <a:cubicBezTo>
                    <a:pt x="45911" y="7239"/>
                    <a:pt x="47149" y="10954"/>
                    <a:pt x="47149" y="15430"/>
                  </a:cubicBezTo>
                  <a:cubicBezTo>
                    <a:pt x="47149" y="20860"/>
                    <a:pt x="45625" y="25241"/>
                    <a:pt x="42482" y="28385"/>
                  </a:cubicBezTo>
                  <a:cubicBezTo>
                    <a:pt x="39338" y="31623"/>
                    <a:pt x="34957" y="33147"/>
                    <a:pt x="29337" y="33147"/>
                  </a:cubicBezTo>
                  <a:lnTo>
                    <a:pt x="29146" y="33147"/>
                  </a:lnTo>
                  <a:cubicBezTo>
                    <a:pt x="24003" y="33147"/>
                    <a:pt x="20193" y="31718"/>
                    <a:pt x="17621"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2" name="Freeform: Shape 62">
              <a:extLst>
                <a:ext uri="{FF2B5EF4-FFF2-40B4-BE49-F238E27FC236}">
                  <a16:creationId xmlns:a16="http://schemas.microsoft.com/office/drawing/2014/main" id="{96560D31-AA80-6320-AE28-413B903443F1}"/>
                </a:ext>
              </a:extLst>
            </p:cNvPr>
            <p:cNvSpPr/>
            <p:nvPr/>
          </p:nvSpPr>
          <p:spPr>
            <a:xfrm>
              <a:off x="12226192" y="6545643"/>
              <a:ext cx="124303" cy="139922"/>
            </a:xfrm>
            <a:custGeom>
              <a:avLst/>
              <a:gdLst>
                <a:gd name="connsiteX0" fmla="*/ 8861 w 124303"/>
                <a:gd name="connsiteY0" fmla="*/ 32480 h 139922"/>
                <a:gd name="connsiteX1" fmla="*/ 32292 w 124303"/>
                <a:gd name="connsiteY1" fmla="*/ 8287 h 139922"/>
                <a:gd name="connsiteX2" fmla="*/ 63439 w 124303"/>
                <a:gd name="connsiteY2" fmla="*/ 0 h 139922"/>
                <a:gd name="connsiteX3" fmla="*/ 109063 w 124303"/>
                <a:gd name="connsiteY3" fmla="*/ 19241 h 139922"/>
                <a:gd name="connsiteX4" fmla="*/ 124304 w 124303"/>
                <a:gd name="connsiteY4" fmla="*/ 69818 h 139922"/>
                <a:gd name="connsiteX5" fmla="*/ 115445 w 124303"/>
                <a:gd name="connsiteY5" fmla="*/ 107633 h 139922"/>
                <a:gd name="connsiteX6" fmla="*/ 92014 w 124303"/>
                <a:gd name="connsiteY6" fmla="*/ 131731 h 139922"/>
                <a:gd name="connsiteX7" fmla="*/ 60867 w 124303"/>
                <a:gd name="connsiteY7" fmla="*/ 139922 h 139922"/>
                <a:gd name="connsiteX8" fmla="*/ 15242 w 124303"/>
                <a:gd name="connsiteY8" fmla="*/ 120682 h 139922"/>
                <a:gd name="connsiteX9" fmla="*/ 2 w 124303"/>
                <a:gd name="connsiteY9" fmla="*/ 70199 h 139922"/>
                <a:gd name="connsiteX10" fmla="*/ 8861 w 124303"/>
                <a:gd name="connsiteY10" fmla="*/ 32480 h 139922"/>
                <a:gd name="connsiteX11" fmla="*/ 87728 w 124303"/>
                <a:gd name="connsiteY11" fmla="*/ 112395 h 139922"/>
                <a:gd name="connsiteX12" fmla="*/ 96586 w 124303"/>
                <a:gd name="connsiteY12" fmla="*/ 71723 h 139922"/>
                <a:gd name="connsiteX13" fmla="*/ 88394 w 124303"/>
                <a:gd name="connsiteY13" fmla="*/ 29337 h 139922"/>
                <a:gd name="connsiteX14" fmla="*/ 62200 w 124303"/>
                <a:gd name="connsiteY14" fmla="*/ 13716 h 139922"/>
                <a:gd name="connsiteX15" fmla="*/ 36578 w 124303"/>
                <a:gd name="connsiteY15" fmla="*/ 27432 h 139922"/>
                <a:gd name="connsiteX16" fmla="*/ 27529 w 124303"/>
                <a:gd name="connsiteY16" fmla="*/ 68104 h 139922"/>
                <a:gd name="connsiteX17" fmla="*/ 35912 w 124303"/>
                <a:gd name="connsiteY17" fmla="*/ 110490 h 139922"/>
                <a:gd name="connsiteX18" fmla="*/ 62105 w 124303"/>
                <a:gd name="connsiteY18" fmla="*/ 126111 h 139922"/>
                <a:gd name="connsiteX19" fmla="*/ 87728 w 124303"/>
                <a:gd name="connsiteY19" fmla="*/ 112395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3" h="139922">
                  <a:moveTo>
                    <a:pt x="8861" y="32480"/>
                  </a:moveTo>
                  <a:cubicBezTo>
                    <a:pt x="14766" y="21908"/>
                    <a:pt x="22577" y="13811"/>
                    <a:pt x="32292" y="8287"/>
                  </a:cubicBezTo>
                  <a:cubicBezTo>
                    <a:pt x="42008" y="2762"/>
                    <a:pt x="52390" y="0"/>
                    <a:pt x="63439" y="0"/>
                  </a:cubicBezTo>
                  <a:cubicBezTo>
                    <a:pt x="83632" y="0"/>
                    <a:pt x="98872" y="6382"/>
                    <a:pt x="109063" y="19241"/>
                  </a:cubicBezTo>
                  <a:cubicBezTo>
                    <a:pt x="119255" y="32099"/>
                    <a:pt x="124304" y="48959"/>
                    <a:pt x="124304" y="69818"/>
                  </a:cubicBezTo>
                  <a:cubicBezTo>
                    <a:pt x="124304" y="84392"/>
                    <a:pt x="121351" y="96964"/>
                    <a:pt x="115445" y="107633"/>
                  </a:cubicBezTo>
                  <a:cubicBezTo>
                    <a:pt x="109540" y="118300"/>
                    <a:pt x="101729" y="126206"/>
                    <a:pt x="92014" y="131731"/>
                  </a:cubicBezTo>
                  <a:cubicBezTo>
                    <a:pt x="82298" y="137160"/>
                    <a:pt x="71916" y="139922"/>
                    <a:pt x="60867" y="139922"/>
                  </a:cubicBezTo>
                  <a:cubicBezTo>
                    <a:pt x="40674" y="139922"/>
                    <a:pt x="25434" y="133541"/>
                    <a:pt x="15242" y="120682"/>
                  </a:cubicBezTo>
                  <a:cubicBezTo>
                    <a:pt x="5050" y="107823"/>
                    <a:pt x="2" y="90964"/>
                    <a:pt x="2" y="70199"/>
                  </a:cubicBezTo>
                  <a:cubicBezTo>
                    <a:pt x="-93" y="55626"/>
                    <a:pt x="2860" y="43053"/>
                    <a:pt x="8861" y="32480"/>
                  </a:cubicBezTo>
                  <a:close/>
                  <a:moveTo>
                    <a:pt x="87728" y="112395"/>
                  </a:moveTo>
                  <a:cubicBezTo>
                    <a:pt x="93633" y="103251"/>
                    <a:pt x="96586" y="89726"/>
                    <a:pt x="96586" y="71723"/>
                  </a:cubicBezTo>
                  <a:cubicBezTo>
                    <a:pt x="96586" y="53912"/>
                    <a:pt x="93824" y="39815"/>
                    <a:pt x="88394" y="29337"/>
                  </a:cubicBezTo>
                  <a:cubicBezTo>
                    <a:pt x="82965" y="18955"/>
                    <a:pt x="74202" y="13716"/>
                    <a:pt x="62200" y="13716"/>
                  </a:cubicBezTo>
                  <a:cubicBezTo>
                    <a:pt x="51152" y="13716"/>
                    <a:pt x="42579" y="18288"/>
                    <a:pt x="36578" y="27432"/>
                  </a:cubicBezTo>
                  <a:cubicBezTo>
                    <a:pt x="30578" y="36576"/>
                    <a:pt x="27529" y="50102"/>
                    <a:pt x="27529" y="68104"/>
                  </a:cubicBezTo>
                  <a:cubicBezTo>
                    <a:pt x="27529" y="85916"/>
                    <a:pt x="30292" y="100013"/>
                    <a:pt x="35912" y="110490"/>
                  </a:cubicBezTo>
                  <a:cubicBezTo>
                    <a:pt x="41531" y="120872"/>
                    <a:pt x="50294" y="126111"/>
                    <a:pt x="62105" y="126111"/>
                  </a:cubicBezTo>
                  <a:cubicBezTo>
                    <a:pt x="73345" y="126111"/>
                    <a:pt x="81822" y="121539"/>
                    <a:pt x="87728" y="112395"/>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3" name="Freeform: Shape 1023">
              <a:extLst>
                <a:ext uri="{FF2B5EF4-FFF2-40B4-BE49-F238E27FC236}">
                  <a16:creationId xmlns:a16="http://schemas.microsoft.com/office/drawing/2014/main" id="{48A6F9A1-C4A7-868E-31A6-6E8E509CDA3B}"/>
                </a:ext>
              </a:extLst>
            </p:cNvPr>
            <p:cNvSpPr/>
            <p:nvPr/>
          </p:nvSpPr>
          <p:spPr>
            <a:xfrm>
              <a:off x="12369545" y="6546024"/>
              <a:ext cx="145256" cy="136779"/>
            </a:xfrm>
            <a:custGeom>
              <a:avLst/>
              <a:gdLst>
                <a:gd name="connsiteX0" fmla="*/ 17336 w 145256"/>
                <a:gd name="connsiteY0" fmla="*/ 21717 h 136779"/>
                <a:gd name="connsiteX1" fmla="*/ 0 w 145256"/>
                <a:gd name="connsiteY1" fmla="*/ 17335 h 136779"/>
                <a:gd name="connsiteX2" fmla="*/ 0 w 145256"/>
                <a:gd name="connsiteY2" fmla="*/ 4382 h 136779"/>
                <a:gd name="connsiteX3" fmla="*/ 34385 w 145256"/>
                <a:gd name="connsiteY3" fmla="*/ 95 h 136779"/>
                <a:gd name="connsiteX4" fmla="*/ 35147 w 145256"/>
                <a:gd name="connsiteY4" fmla="*/ 95 h 136779"/>
                <a:gd name="connsiteX5" fmla="*/ 40196 w 145256"/>
                <a:gd name="connsiteY5" fmla="*/ 4382 h 136779"/>
                <a:gd name="connsiteX6" fmla="*/ 40196 w 145256"/>
                <a:gd name="connsiteY6" fmla="*/ 14478 h 136779"/>
                <a:gd name="connsiteX7" fmla="*/ 39910 w 145256"/>
                <a:gd name="connsiteY7" fmla="*/ 20288 h 136779"/>
                <a:gd name="connsiteX8" fmla="*/ 62770 w 145256"/>
                <a:gd name="connsiteY8" fmla="*/ 6286 h 136779"/>
                <a:gd name="connsiteX9" fmla="*/ 90011 w 145256"/>
                <a:gd name="connsiteY9" fmla="*/ 0 h 136779"/>
                <a:gd name="connsiteX10" fmla="*/ 113443 w 145256"/>
                <a:gd name="connsiteY10" fmla="*/ 5810 h 136779"/>
                <a:gd name="connsiteX11" fmla="*/ 125063 w 145256"/>
                <a:gd name="connsiteY11" fmla="*/ 23527 h 136779"/>
                <a:gd name="connsiteX12" fmla="*/ 128397 w 145256"/>
                <a:gd name="connsiteY12" fmla="*/ 55626 h 136779"/>
                <a:gd name="connsiteX13" fmla="*/ 128397 w 145256"/>
                <a:gd name="connsiteY13" fmla="*/ 122968 h 136779"/>
                <a:gd name="connsiteX14" fmla="*/ 145256 w 145256"/>
                <a:gd name="connsiteY14" fmla="*/ 124682 h 136779"/>
                <a:gd name="connsiteX15" fmla="*/ 145256 w 145256"/>
                <a:gd name="connsiteY15" fmla="*/ 136684 h 136779"/>
                <a:gd name="connsiteX16" fmla="*/ 88201 w 145256"/>
                <a:gd name="connsiteY16" fmla="*/ 136684 h 136779"/>
                <a:gd name="connsiteX17" fmla="*/ 88201 w 145256"/>
                <a:gd name="connsiteY17" fmla="*/ 124873 h 136779"/>
                <a:gd name="connsiteX18" fmla="*/ 103156 w 145256"/>
                <a:gd name="connsiteY18" fmla="*/ 122968 h 136779"/>
                <a:gd name="connsiteX19" fmla="*/ 103156 w 145256"/>
                <a:gd name="connsiteY19" fmla="*/ 55340 h 136779"/>
                <a:gd name="connsiteX20" fmla="*/ 101251 w 145256"/>
                <a:gd name="connsiteY20" fmla="*/ 33052 h 136779"/>
                <a:gd name="connsiteX21" fmla="*/ 94012 w 145256"/>
                <a:gd name="connsiteY21" fmla="*/ 21050 h 136779"/>
                <a:gd name="connsiteX22" fmla="*/ 78581 w 145256"/>
                <a:gd name="connsiteY22" fmla="*/ 17050 h 136779"/>
                <a:gd name="connsiteX23" fmla="*/ 60008 w 145256"/>
                <a:gd name="connsiteY23" fmla="*/ 21431 h 136779"/>
                <a:gd name="connsiteX24" fmla="*/ 42482 w 145256"/>
                <a:gd name="connsiteY24" fmla="*/ 31528 h 136779"/>
                <a:gd name="connsiteX25" fmla="*/ 42482 w 145256"/>
                <a:gd name="connsiteY25" fmla="*/ 122777 h 136779"/>
                <a:gd name="connsiteX26" fmla="*/ 58865 w 145256"/>
                <a:gd name="connsiteY26" fmla="*/ 124968 h 136779"/>
                <a:gd name="connsiteX27" fmla="*/ 58865 w 145256"/>
                <a:gd name="connsiteY27" fmla="*/ 136779 h 136779"/>
                <a:gd name="connsiteX28" fmla="*/ 2096 w 145256"/>
                <a:gd name="connsiteY28" fmla="*/ 136779 h 136779"/>
                <a:gd name="connsiteX29" fmla="*/ 2096 w 145256"/>
                <a:gd name="connsiteY29" fmla="*/ 124968 h 136779"/>
                <a:gd name="connsiteX30" fmla="*/ 17240 w 145256"/>
                <a:gd name="connsiteY30" fmla="*/ 122777 h 136779"/>
                <a:gd name="connsiteX31" fmla="*/ 17240 w 145256"/>
                <a:gd name="connsiteY31" fmla="*/ 21717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256" h="136779">
                  <a:moveTo>
                    <a:pt x="17336" y="21717"/>
                  </a:moveTo>
                  <a:lnTo>
                    <a:pt x="0" y="17335"/>
                  </a:lnTo>
                  <a:lnTo>
                    <a:pt x="0" y="4382"/>
                  </a:lnTo>
                  <a:lnTo>
                    <a:pt x="34385" y="95"/>
                  </a:lnTo>
                  <a:lnTo>
                    <a:pt x="35147" y="95"/>
                  </a:lnTo>
                  <a:lnTo>
                    <a:pt x="40196" y="4382"/>
                  </a:lnTo>
                  <a:lnTo>
                    <a:pt x="40196" y="14478"/>
                  </a:lnTo>
                  <a:lnTo>
                    <a:pt x="39910" y="20288"/>
                  </a:lnTo>
                  <a:cubicBezTo>
                    <a:pt x="45720" y="15145"/>
                    <a:pt x="53340" y="10477"/>
                    <a:pt x="62770" y="6286"/>
                  </a:cubicBezTo>
                  <a:cubicBezTo>
                    <a:pt x="72200" y="2096"/>
                    <a:pt x="81343" y="0"/>
                    <a:pt x="90011" y="0"/>
                  </a:cubicBezTo>
                  <a:cubicBezTo>
                    <a:pt x="100108" y="0"/>
                    <a:pt x="107918" y="1905"/>
                    <a:pt x="113443" y="5810"/>
                  </a:cubicBezTo>
                  <a:cubicBezTo>
                    <a:pt x="118967" y="9620"/>
                    <a:pt x="122872" y="15526"/>
                    <a:pt x="125063" y="23527"/>
                  </a:cubicBezTo>
                  <a:cubicBezTo>
                    <a:pt x="127349" y="31433"/>
                    <a:pt x="128397" y="42196"/>
                    <a:pt x="128397" y="55626"/>
                  </a:cubicBezTo>
                  <a:lnTo>
                    <a:pt x="128397" y="122968"/>
                  </a:lnTo>
                  <a:lnTo>
                    <a:pt x="145256" y="124682"/>
                  </a:lnTo>
                  <a:lnTo>
                    <a:pt x="145256" y="136684"/>
                  </a:lnTo>
                  <a:lnTo>
                    <a:pt x="88201" y="136684"/>
                  </a:lnTo>
                  <a:lnTo>
                    <a:pt x="88201" y="124873"/>
                  </a:lnTo>
                  <a:lnTo>
                    <a:pt x="103156" y="122968"/>
                  </a:lnTo>
                  <a:lnTo>
                    <a:pt x="103156" y="55340"/>
                  </a:lnTo>
                  <a:cubicBezTo>
                    <a:pt x="103156" y="45910"/>
                    <a:pt x="102489" y="38481"/>
                    <a:pt x="101251" y="33052"/>
                  </a:cubicBezTo>
                  <a:cubicBezTo>
                    <a:pt x="100013" y="27622"/>
                    <a:pt x="97536" y="23622"/>
                    <a:pt x="94012" y="21050"/>
                  </a:cubicBezTo>
                  <a:cubicBezTo>
                    <a:pt x="90488" y="18383"/>
                    <a:pt x="85344" y="17050"/>
                    <a:pt x="78581" y="17050"/>
                  </a:cubicBezTo>
                  <a:cubicBezTo>
                    <a:pt x="72771" y="17050"/>
                    <a:pt x="66675" y="18479"/>
                    <a:pt x="60008" y="21431"/>
                  </a:cubicBezTo>
                  <a:cubicBezTo>
                    <a:pt x="53435" y="24289"/>
                    <a:pt x="47530" y="27718"/>
                    <a:pt x="42482" y="31528"/>
                  </a:cubicBezTo>
                  <a:lnTo>
                    <a:pt x="42482" y="122777"/>
                  </a:lnTo>
                  <a:lnTo>
                    <a:pt x="58865" y="124968"/>
                  </a:lnTo>
                  <a:lnTo>
                    <a:pt x="58865" y="136779"/>
                  </a:lnTo>
                  <a:lnTo>
                    <a:pt x="2096" y="136779"/>
                  </a:lnTo>
                  <a:lnTo>
                    <a:pt x="2096" y="124968"/>
                  </a:lnTo>
                  <a:lnTo>
                    <a:pt x="17240" y="122777"/>
                  </a:lnTo>
                  <a:lnTo>
                    <a:pt x="17240" y="21717"/>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4" name="Freeform: Shape 1024">
              <a:extLst>
                <a:ext uri="{FF2B5EF4-FFF2-40B4-BE49-F238E27FC236}">
                  <a16:creationId xmlns:a16="http://schemas.microsoft.com/office/drawing/2014/main" id="{36D2E737-0DFC-4F49-1C7F-90204D42FF43}"/>
                </a:ext>
              </a:extLst>
            </p:cNvPr>
            <p:cNvSpPr/>
            <p:nvPr/>
          </p:nvSpPr>
          <p:spPr>
            <a:xfrm>
              <a:off x="12532042" y="6546405"/>
              <a:ext cx="118205" cy="139160"/>
            </a:xfrm>
            <a:custGeom>
              <a:avLst/>
              <a:gdLst>
                <a:gd name="connsiteX0" fmla="*/ 22765 w 118205"/>
                <a:gd name="connsiteY0" fmla="*/ 66961 h 139160"/>
                <a:gd name="connsiteX1" fmla="*/ 80010 w 118205"/>
                <a:gd name="connsiteY1" fmla="*/ 55531 h 139160"/>
                <a:gd name="connsiteX2" fmla="*/ 80010 w 118205"/>
                <a:gd name="connsiteY2" fmla="*/ 48768 h 139160"/>
                <a:gd name="connsiteX3" fmla="*/ 77629 w 118205"/>
                <a:gd name="connsiteY3" fmla="*/ 30956 h 139160"/>
                <a:gd name="connsiteX4" fmla="*/ 69342 w 118205"/>
                <a:gd name="connsiteY4" fmla="*/ 21431 h 139160"/>
                <a:gd name="connsiteX5" fmla="*/ 52578 w 118205"/>
                <a:gd name="connsiteY5" fmla="*/ 18383 h 139160"/>
                <a:gd name="connsiteX6" fmla="*/ 30575 w 118205"/>
                <a:gd name="connsiteY6" fmla="*/ 21908 h 139160"/>
                <a:gd name="connsiteX7" fmla="*/ 11240 w 118205"/>
                <a:gd name="connsiteY7" fmla="*/ 30480 h 139160"/>
                <a:gd name="connsiteX8" fmla="*/ 5239 w 118205"/>
                <a:gd name="connsiteY8" fmla="*/ 18002 h 139160"/>
                <a:gd name="connsiteX9" fmla="*/ 16764 w 118205"/>
                <a:gd name="connsiteY9" fmla="*/ 11049 h 139160"/>
                <a:gd name="connsiteX10" fmla="*/ 36290 w 118205"/>
                <a:gd name="connsiteY10" fmla="*/ 3334 h 139160"/>
                <a:gd name="connsiteX11" fmla="*/ 58388 w 118205"/>
                <a:gd name="connsiteY11" fmla="*/ 0 h 139160"/>
                <a:gd name="connsiteX12" fmla="*/ 85439 w 118205"/>
                <a:gd name="connsiteY12" fmla="*/ 4667 h 139160"/>
                <a:gd name="connsiteX13" fmla="*/ 99727 w 118205"/>
                <a:gd name="connsiteY13" fmla="*/ 19717 h 139160"/>
                <a:gd name="connsiteX14" fmla="*/ 104013 w 118205"/>
                <a:gd name="connsiteY14" fmla="*/ 47435 h 139160"/>
                <a:gd name="connsiteX15" fmla="*/ 104013 w 118205"/>
                <a:gd name="connsiteY15" fmla="*/ 124682 h 139160"/>
                <a:gd name="connsiteX16" fmla="*/ 118205 w 118205"/>
                <a:gd name="connsiteY16" fmla="*/ 124682 h 139160"/>
                <a:gd name="connsiteX17" fmla="*/ 118205 w 118205"/>
                <a:gd name="connsiteY17" fmla="*/ 135255 h 139160"/>
                <a:gd name="connsiteX18" fmla="*/ 106013 w 118205"/>
                <a:gd name="connsiteY18" fmla="*/ 137636 h 139160"/>
                <a:gd name="connsiteX19" fmla="*/ 93154 w 118205"/>
                <a:gd name="connsiteY19" fmla="*/ 138875 h 139160"/>
                <a:gd name="connsiteX20" fmla="*/ 84011 w 118205"/>
                <a:gd name="connsiteY20" fmla="*/ 136874 h 139160"/>
                <a:gd name="connsiteX21" fmla="*/ 81629 w 118205"/>
                <a:gd name="connsiteY21" fmla="*/ 127826 h 139160"/>
                <a:gd name="connsiteX22" fmla="*/ 81629 w 118205"/>
                <a:gd name="connsiteY22" fmla="*/ 119920 h 139160"/>
                <a:gd name="connsiteX23" fmla="*/ 63913 w 118205"/>
                <a:gd name="connsiteY23" fmla="*/ 133160 h 139160"/>
                <a:gd name="connsiteX24" fmla="*/ 40196 w 118205"/>
                <a:gd name="connsiteY24" fmla="*/ 139160 h 139160"/>
                <a:gd name="connsiteX25" fmla="*/ 11430 w 118205"/>
                <a:gd name="connsiteY25" fmla="*/ 129159 h 139160"/>
                <a:gd name="connsiteX26" fmla="*/ 0 w 118205"/>
                <a:gd name="connsiteY26" fmla="*/ 100394 h 139160"/>
                <a:gd name="connsiteX27" fmla="*/ 22765 w 118205"/>
                <a:gd name="connsiteY27" fmla="*/ 66961 h 139160"/>
                <a:gd name="connsiteX28" fmla="*/ 65151 w 118205"/>
                <a:gd name="connsiteY28" fmla="*/ 118872 h 139160"/>
                <a:gd name="connsiteX29" fmla="*/ 80105 w 118205"/>
                <a:gd name="connsiteY29" fmla="*/ 109728 h 139160"/>
                <a:gd name="connsiteX30" fmla="*/ 80105 w 118205"/>
                <a:gd name="connsiteY30" fmla="*/ 68294 h 139160"/>
                <a:gd name="connsiteX31" fmla="*/ 40481 w 118205"/>
                <a:gd name="connsiteY31" fmla="*/ 76391 h 139160"/>
                <a:gd name="connsiteX32" fmla="*/ 27146 w 118205"/>
                <a:gd name="connsiteY32" fmla="*/ 97441 h 139160"/>
                <a:gd name="connsiteX33" fmla="*/ 33528 w 118205"/>
                <a:gd name="connsiteY33" fmla="*/ 116586 h 139160"/>
                <a:gd name="connsiteX34" fmla="*/ 50768 w 118205"/>
                <a:gd name="connsiteY34" fmla="*/ 122682 h 139160"/>
                <a:gd name="connsiteX35" fmla="*/ 65151 w 118205"/>
                <a:gd name="connsiteY35" fmla="*/ 118872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160">
                  <a:moveTo>
                    <a:pt x="22765" y="66961"/>
                  </a:moveTo>
                  <a:cubicBezTo>
                    <a:pt x="37814" y="59817"/>
                    <a:pt x="56959" y="56007"/>
                    <a:pt x="80010" y="55531"/>
                  </a:cubicBezTo>
                  <a:lnTo>
                    <a:pt x="80010" y="48768"/>
                  </a:lnTo>
                  <a:cubicBezTo>
                    <a:pt x="80010" y="41243"/>
                    <a:pt x="79248" y="35243"/>
                    <a:pt x="77629" y="30956"/>
                  </a:cubicBezTo>
                  <a:cubicBezTo>
                    <a:pt x="76009" y="26575"/>
                    <a:pt x="73247" y="23432"/>
                    <a:pt x="69342" y="21431"/>
                  </a:cubicBezTo>
                  <a:cubicBezTo>
                    <a:pt x="65437" y="19431"/>
                    <a:pt x="59817" y="18383"/>
                    <a:pt x="52578" y="18383"/>
                  </a:cubicBezTo>
                  <a:cubicBezTo>
                    <a:pt x="44387" y="18383"/>
                    <a:pt x="37052" y="19526"/>
                    <a:pt x="30575" y="21908"/>
                  </a:cubicBezTo>
                  <a:cubicBezTo>
                    <a:pt x="24098" y="24289"/>
                    <a:pt x="17621" y="27051"/>
                    <a:pt x="11240" y="30480"/>
                  </a:cubicBezTo>
                  <a:lnTo>
                    <a:pt x="5239" y="18002"/>
                  </a:lnTo>
                  <a:cubicBezTo>
                    <a:pt x="7334" y="16192"/>
                    <a:pt x="11144" y="13907"/>
                    <a:pt x="16764" y="11049"/>
                  </a:cubicBezTo>
                  <a:cubicBezTo>
                    <a:pt x="22384" y="8192"/>
                    <a:pt x="28861" y="5620"/>
                    <a:pt x="36290" y="3334"/>
                  </a:cubicBezTo>
                  <a:cubicBezTo>
                    <a:pt x="43625" y="1048"/>
                    <a:pt x="51054" y="0"/>
                    <a:pt x="58388" y="0"/>
                  </a:cubicBezTo>
                  <a:cubicBezTo>
                    <a:pt x="69818" y="0"/>
                    <a:pt x="78772" y="1619"/>
                    <a:pt x="85439" y="4667"/>
                  </a:cubicBezTo>
                  <a:cubicBezTo>
                    <a:pt x="92107" y="7811"/>
                    <a:pt x="96869" y="12764"/>
                    <a:pt x="99727" y="19717"/>
                  </a:cubicBezTo>
                  <a:cubicBezTo>
                    <a:pt x="102584" y="26575"/>
                    <a:pt x="104013" y="35814"/>
                    <a:pt x="104013" y="47435"/>
                  </a:cubicBezTo>
                  <a:lnTo>
                    <a:pt x="104013" y="124682"/>
                  </a:lnTo>
                  <a:lnTo>
                    <a:pt x="118205" y="124682"/>
                  </a:lnTo>
                  <a:lnTo>
                    <a:pt x="118205" y="135255"/>
                  </a:lnTo>
                  <a:cubicBezTo>
                    <a:pt x="114967" y="136017"/>
                    <a:pt x="110966" y="136874"/>
                    <a:pt x="106013" y="137636"/>
                  </a:cubicBezTo>
                  <a:cubicBezTo>
                    <a:pt x="101060" y="138398"/>
                    <a:pt x="96869" y="138875"/>
                    <a:pt x="93154" y="138875"/>
                  </a:cubicBezTo>
                  <a:cubicBezTo>
                    <a:pt x="88678" y="138875"/>
                    <a:pt x="85630" y="138208"/>
                    <a:pt x="84011" y="136874"/>
                  </a:cubicBezTo>
                  <a:cubicBezTo>
                    <a:pt x="82391" y="135541"/>
                    <a:pt x="81629" y="132493"/>
                    <a:pt x="81629" y="127826"/>
                  </a:cubicBezTo>
                  <a:lnTo>
                    <a:pt x="81629" y="119920"/>
                  </a:lnTo>
                  <a:cubicBezTo>
                    <a:pt x="76771" y="124682"/>
                    <a:pt x="70961" y="129159"/>
                    <a:pt x="63913" y="133160"/>
                  </a:cubicBezTo>
                  <a:cubicBezTo>
                    <a:pt x="56864" y="137160"/>
                    <a:pt x="49054" y="139160"/>
                    <a:pt x="40196" y="139160"/>
                  </a:cubicBezTo>
                  <a:cubicBezTo>
                    <a:pt x="28670" y="139160"/>
                    <a:pt x="19050" y="135827"/>
                    <a:pt x="11430" y="129159"/>
                  </a:cubicBezTo>
                  <a:cubicBezTo>
                    <a:pt x="3810" y="122492"/>
                    <a:pt x="0" y="112871"/>
                    <a:pt x="0" y="100394"/>
                  </a:cubicBezTo>
                  <a:cubicBezTo>
                    <a:pt x="95" y="85249"/>
                    <a:pt x="7715" y="74105"/>
                    <a:pt x="22765" y="66961"/>
                  </a:cubicBezTo>
                  <a:close/>
                  <a:moveTo>
                    <a:pt x="65151" y="118872"/>
                  </a:moveTo>
                  <a:cubicBezTo>
                    <a:pt x="70580" y="116300"/>
                    <a:pt x="75533" y="113252"/>
                    <a:pt x="80105" y="109728"/>
                  </a:cubicBezTo>
                  <a:lnTo>
                    <a:pt x="80105" y="68294"/>
                  </a:lnTo>
                  <a:cubicBezTo>
                    <a:pt x="62675" y="68294"/>
                    <a:pt x="49435" y="70961"/>
                    <a:pt x="40481" y="76391"/>
                  </a:cubicBezTo>
                  <a:cubicBezTo>
                    <a:pt x="31528" y="81820"/>
                    <a:pt x="27146" y="88773"/>
                    <a:pt x="27146" y="97441"/>
                  </a:cubicBezTo>
                  <a:cubicBezTo>
                    <a:pt x="27146" y="106109"/>
                    <a:pt x="29242" y="112490"/>
                    <a:pt x="33528" y="116586"/>
                  </a:cubicBezTo>
                  <a:cubicBezTo>
                    <a:pt x="37814" y="120682"/>
                    <a:pt x="43529" y="122682"/>
                    <a:pt x="50768" y="122682"/>
                  </a:cubicBezTo>
                  <a:cubicBezTo>
                    <a:pt x="54864" y="122682"/>
                    <a:pt x="59627" y="121444"/>
                    <a:pt x="65151" y="11887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5" name="Freeform: Shape 1027">
              <a:extLst>
                <a:ext uri="{FF2B5EF4-FFF2-40B4-BE49-F238E27FC236}">
                  <a16:creationId xmlns:a16="http://schemas.microsoft.com/office/drawing/2014/main" id="{6F0C84FA-D57D-D213-39D8-AE0F8457F311}"/>
                </a:ext>
              </a:extLst>
            </p:cNvPr>
            <p:cNvSpPr/>
            <p:nvPr/>
          </p:nvSpPr>
          <p:spPr>
            <a:xfrm>
              <a:off x="12665201" y="6485731"/>
              <a:ext cx="65055" cy="197072"/>
            </a:xfrm>
            <a:custGeom>
              <a:avLst/>
              <a:gdLst>
                <a:gd name="connsiteX0" fmla="*/ 19526 w 65055"/>
                <a:gd name="connsiteY0" fmla="*/ 17526 h 197072"/>
                <a:gd name="connsiteX1" fmla="*/ 0 w 65055"/>
                <a:gd name="connsiteY1" fmla="*/ 14859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2 w 65055"/>
                <a:gd name="connsiteY11" fmla="*/ 183071 h 197072"/>
                <a:gd name="connsiteX12" fmla="*/ 19622 w 65055"/>
                <a:gd name="connsiteY12" fmla="*/ 17526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526"/>
                  </a:moveTo>
                  <a:lnTo>
                    <a:pt x="0" y="14859"/>
                  </a:lnTo>
                  <a:lnTo>
                    <a:pt x="0" y="4572"/>
                  </a:lnTo>
                  <a:lnTo>
                    <a:pt x="38767" y="0"/>
                  </a:lnTo>
                  <a:lnTo>
                    <a:pt x="39243" y="0"/>
                  </a:lnTo>
                  <a:lnTo>
                    <a:pt x="44577" y="3620"/>
                  </a:lnTo>
                  <a:lnTo>
                    <a:pt x="44577" y="183356"/>
                  </a:lnTo>
                  <a:lnTo>
                    <a:pt x="65056" y="185261"/>
                  </a:lnTo>
                  <a:lnTo>
                    <a:pt x="65056" y="197072"/>
                  </a:lnTo>
                  <a:lnTo>
                    <a:pt x="95" y="197072"/>
                  </a:lnTo>
                  <a:lnTo>
                    <a:pt x="95" y="185261"/>
                  </a:lnTo>
                  <a:lnTo>
                    <a:pt x="19622" y="183071"/>
                  </a:lnTo>
                  <a:lnTo>
                    <a:pt x="19622" y="1752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6" name="Freeform: Shape 1028">
              <a:extLst>
                <a:ext uri="{FF2B5EF4-FFF2-40B4-BE49-F238E27FC236}">
                  <a16:creationId xmlns:a16="http://schemas.microsoft.com/office/drawing/2014/main" id="{A1E97388-E468-56A7-6920-320012B07E8B}"/>
                </a:ext>
              </a:extLst>
            </p:cNvPr>
            <p:cNvSpPr/>
            <p:nvPr/>
          </p:nvSpPr>
          <p:spPr>
            <a:xfrm>
              <a:off x="12803504" y="6485731"/>
              <a:ext cx="131064" cy="199646"/>
            </a:xfrm>
            <a:custGeom>
              <a:avLst/>
              <a:gdLst>
                <a:gd name="connsiteX0" fmla="*/ 26289 w 131064"/>
                <a:gd name="connsiteY0" fmla="*/ 192500 h 199646"/>
                <a:gd name="connsiteX1" fmla="*/ 7144 w 131064"/>
                <a:gd name="connsiteY1" fmla="*/ 170402 h 199646"/>
                <a:gd name="connsiteX2" fmla="*/ 0 w 131064"/>
                <a:gd name="connsiteY2" fmla="*/ 133541 h 199646"/>
                <a:gd name="connsiteX3" fmla="*/ 8382 w 131064"/>
                <a:gd name="connsiteY3" fmla="*/ 96203 h 199646"/>
                <a:gd name="connsiteX4" fmla="*/ 32575 w 131064"/>
                <a:gd name="connsiteY4" fmla="*/ 69628 h 199646"/>
                <a:gd name="connsiteX5" fmla="*/ 69723 w 131064"/>
                <a:gd name="connsiteY5" fmla="*/ 59912 h 199646"/>
                <a:gd name="connsiteX6" fmla="*/ 92107 w 131064"/>
                <a:gd name="connsiteY6" fmla="*/ 62579 h 199646"/>
                <a:gd name="connsiteX7" fmla="*/ 92107 w 131064"/>
                <a:gd name="connsiteY7" fmla="*/ 17526 h 199646"/>
                <a:gd name="connsiteX8" fmla="*/ 67532 w 131064"/>
                <a:gd name="connsiteY8" fmla="*/ 14669 h 199646"/>
                <a:gd name="connsiteX9" fmla="*/ 67532 w 131064"/>
                <a:gd name="connsiteY9" fmla="*/ 4286 h 199646"/>
                <a:gd name="connsiteX10" fmla="*/ 111062 w 131064"/>
                <a:gd name="connsiteY10" fmla="*/ 0 h 199646"/>
                <a:gd name="connsiteX11" fmla="*/ 111824 w 131064"/>
                <a:gd name="connsiteY11" fmla="*/ 0 h 199646"/>
                <a:gd name="connsiteX12" fmla="*/ 117158 w 131064"/>
                <a:gd name="connsiteY12" fmla="*/ 3810 h 199646"/>
                <a:gd name="connsiteX13" fmla="*/ 117158 w 131064"/>
                <a:gd name="connsiteY13" fmla="*/ 184785 h 199646"/>
                <a:gd name="connsiteX14" fmla="*/ 131064 w 131064"/>
                <a:gd name="connsiteY14" fmla="*/ 184785 h 199646"/>
                <a:gd name="connsiteX15" fmla="*/ 131064 w 131064"/>
                <a:gd name="connsiteY15" fmla="*/ 195834 h 199646"/>
                <a:gd name="connsiteX16" fmla="*/ 117729 w 131064"/>
                <a:gd name="connsiteY16" fmla="*/ 198501 h 199646"/>
                <a:gd name="connsiteX17" fmla="*/ 105823 w 131064"/>
                <a:gd name="connsiteY17" fmla="*/ 199454 h 199646"/>
                <a:gd name="connsiteX18" fmla="*/ 96965 w 131064"/>
                <a:gd name="connsiteY18" fmla="*/ 197263 h 199646"/>
                <a:gd name="connsiteX19" fmla="*/ 94298 w 131064"/>
                <a:gd name="connsiteY19" fmla="*/ 188119 h 199646"/>
                <a:gd name="connsiteX20" fmla="*/ 94298 w 131064"/>
                <a:gd name="connsiteY20" fmla="*/ 180404 h 199646"/>
                <a:gd name="connsiteX21" fmla="*/ 76581 w 131064"/>
                <a:gd name="connsiteY21" fmla="*/ 194119 h 199646"/>
                <a:gd name="connsiteX22" fmla="*/ 52864 w 131064"/>
                <a:gd name="connsiteY22" fmla="*/ 199644 h 199646"/>
                <a:gd name="connsiteX23" fmla="*/ 26289 w 131064"/>
                <a:gd name="connsiteY23" fmla="*/ 192500 h 199646"/>
                <a:gd name="connsiteX24" fmla="*/ 80010 w 131064"/>
                <a:gd name="connsiteY24" fmla="*/ 178403 h 199646"/>
                <a:gd name="connsiteX25" fmla="*/ 92297 w 131064"/>
                <a:gd name="connsiteY25" fmla="*/ 168688 h 199646"/>
                <a:gd name="connsiteX26" fmla="*/ 92297 w 131064"/>
                <a:gd name="connsiteY26" fmla="*/ 80582 h 199646"/>
                <a:gd name="connsiteX27" fmla="*/ 83249 w 131064"/>
                <a:gd name="connsiteY27" fmla="*/ 75438 h 199646"/>
                <a:gd name="connsiteX28" fmla="*/ 68199 w 131064"/>
                <a:gd name="connsiteY28" fmla="*/ 73152 h 199646"/>
                <a:gd name="connsiteX29" fmla="*/ 38291 w 131064"/>
                <a:gd name="connsiteY29" fmla="*/ 87440 h 199646"/>
                <a:gd name="connsiteX30" fmla="*/ 27146 w 131064"/>
                <a:gd name="connsiteY30" fmla="*/ 131636 h 199646"/>
                <a:gd name="connsiteX31" fmla="*/ 37052 w 131064"/>
                <a:gd name="connsiteY31" fmla="*/ 170117 h 199646"/>
                <a:gd name="connsiteX32" fmla="*/ 62579 w 131064"/>
                <a:gd name="connsiteY32" fmla="*/ 182594 h 199646"/>
                <a:gd name="connsiteX33" fmla="*/ 80010 w 131064"/>
                <a:gd name="connsiteY33" fmla="*/ 178403 h 199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1064" h="199646">
                  <a:moveTo>
                    <a:pt x="26289" y="192500"/>
                  </a:moveTo>
                  <a:cubicBezTo>
                    <a:pt x="18288" y="187738"/>
                    <a:pt x="11906" y="180308"/>
                    <a:pt x="7144" y="170402"/>
                  </a:cubicBezTo>
                  <a:cubicBezTo>
                    <a:pt x="2381" y="160496"/>
                    <a:pt x="0" y="148209"/>
                    <a:pt x="0" y="133541"/>
                  </a:cubicBezTo>
                  <a:cubicBezTo>
                    <a:pt x="0" y="119920"/>
                    <a:pt x="2762" y="107442"/>
                    <a:pt x="8382" y="96203"/>
                  </a:cubicBezTo>
                  <a:cubicBezTo>
                    <a:pt x="14002" y="84963"/>
                    <a:pt x="22098" y="76105"/>
                    <a:pt x="32575" y="69628"/>
                  </a:cubicBezTo>
                  <a:cubicBezTo>
                    <a:pt x="43053" y="63151"/>
                    <a:pt x="55436" y="59912"/>
                    <a:pt x="69723" y="59912"/>
                  </a:cubicBezTo>
                  <a:cubicBezTo>
                    <a:pt x="77915" y="59912"/>
                    <a:pt x="85344" y="60770"/>
                    <a:pt x="92107" y="62579"/>
                  </a:cubicBezTo>
                  <a:lnTo>
                    <a:pt x="92107" y="17526"/>
                  </a:lnTo>
                  <a:lnTo>
                    <a:pt x="67532" y="14669"/>
                  </a:lnTo>
                  <a:lnTo>
                    <a:pt x="67532" y="4286"/>
                  </a:lnTo>
                  <a:lnTo>
                    <a:pt x="111062" y="0"/>
                  </a:lnTo>
                  <a:lnTo>
                    <a:pt x="111824" y="0"/>
                  </a:lnTo>
                  <a:lnTo>
                    <a:pt x="117158" y="3810"/>
                  </a:lnTo>
                  <a:lnTo>
                    <a:pt x="117158" y="184785"/>
                  </a:lnTo>
                  <a:lnTo>
                    <a:pt x="131064" y="184785"/>
                  </a:lnTo>
                  <a:lnTo>
                    <a:pt x="131064" y="195834"/>
                  </a:lnTo>
                  <a:cubicBezTo>
                    <a:pt x="125921" y="196977"/>
                    <a:pt x="121444" y="197834"/>
                    <a:pt x="117729" y="198501"/>
                  </a:cubicBezTo>
                  <a:cubicBezTo>
                    <a:pt x="114014" y="199168"/>
                    <a:pt x="110014" y="199454"/>
                    <a:pt x="105823" y="199454"/>
                  </a:cubicBezTo>
                  <a:cubicBezTo>
                    <a:pt x="101632" y="199454"/>
                    <a:pt x="98679" y="198692"/>
                    <a:pt x="96965" y="197263"/>
                  </a:cubicBezTo>
                  <a:cubicBezTo>
                    <a:pt x="95155" y="195834"/>
                    <a:pt x="94298" y="192786"/>
                    <a:pt x="94298" y="188119"/>
                  </a:cubicBezTo>
                  <a:lnTo>
                    <a:pt x="94298" y="180404"/>
                  </a:lnTo>
                  <a:cubicBezTo>
                    <a:pt x="89821" y="185833"/>
                    <a:pt x="83915" y="190405"/>
                    <a:pt x="76581" y="194119"/>
                  </a:cubicBezTo>
                  <a:cubicBezTo>
                    <a:pt x="69247" y="197834"/>
                    <a:pt x="61341" y="199644"/>
                    <a:pt x="52864" y="199644"/>
                  </a:cubicBezTo>
                  <a:cubicBezTo>
                    <a:pt x="43148" y="199739"/>
                    <a:pt x="34290" y="197263"/>
                    <a:pt x="26289" y="192500"/>
                  </a:cubicBezTo>
                  <a:close/>
                  <a:moveTo>
                    <a:pt x="80010" y="178403"/>
                  </a:moveTo>
                  <a:cubicBezTo>
                    <a:pt x="85439" y="175641"/>
                    <a:pt x="89535" y="172307"/>
                    <a:pt x="92297" y="168688"/>
                  </a:cubicBezTo>
                  <a:lnTo>
                    <a:pt x="92297" y="80582"/>
                  </a:lnTo>
                  <a:cubicBezTo>
                    <a:pt x="91059" y="78677"/>
                    <a:pt x="88011" y="76962"/>
                    <a:pt x="83249" y="75438"/>
                  </a:cubicBezTo>
                  <a:cubicBezTo>
                    <a:pt x="78486" y="73914"/>
                    <a:pt x="73533" y="73152"/>
                    <a:pt x="68199" y="73152"/>
                  </a:cubicBezTo>
                  <a:cubicBezTo>
                    <a:pt x="55721" y="73152"/>
                    <a:pt x="45720" y="77915"/>
                    <a:pt x="38291" y="87440"/>
                  </a:cubicBezTo>
                  <a:cubicBezTo>
                    <a:pt x="30861" y="96965"/>
                    <a:pt x="27146" y="111728"/>
                    <a:pt x="27146" y="131636"/>
                  </a:cubicBezTo>
                  <a:cubicBezTo>
                    <a:pt x="27146" y="148971"/>
                    <a:pt x="30385" y="161830"/>
                    <a:pt x="37052" y="170117"/>
                  </a:cubicBezTo>
                  <a:cubicBezTo>
                    <a:pt x="43720" y="178403"/>
                    <a:pt x="52102" y="182594"/>
                    <a:pt x="62579" y="182594"/>
                  </a:cubicBezTo>
                  <a:cubicBezTo>
                    <a:pt x="68675" y="182594"/>
                    <a:pt x="74486" y="181261"/>
                    <a:pt x="80010" y="178403"/>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7" name="Freeform: Shape 1029">
              <a:extLst>
                <a:ext uri="{FF2B5EF4-FFF2-40B4-BE49-F238E27FC236}">
                  <a16:creationId xmlns:a16="http://schemas.microsoft.com/office/drawing/2014/main" id="{CE96582D-1AC7-7476-DF84-603CA4E7160C}"/>
                </a:ext>
              </a:extLst>
            </p:cNvPr>
            <p:cNvSpPr/>
            <p:nvPr/>
          </p:nvSpPr>
          <p:spPr>
            <a:xfrm>
              <a:off x="12953333" y="6545548"/>
              <a:ext cx="110680" cy="139828"/>
            </a:xfrm>
            <a:custGeom>
              <a:avLst/>
              <a:gdLst>
                <a:gd name="connsiteX0" fmla="*/ 15240 w 110680"/>
                <a:gd name="connsiteY0" fmla="*/ 120872 h 139828"/>
                <a:gd name="connsiteX1" fmla="*/ 0 w 110680"/>
                <a:gd name="connsiteY1" fmla="*/ 70104 h 139828"/>
                <a:gd name="connsiteX2" fmla="*/ 7906 w 110680"/>
                <a:gd name="connsiteY2" fmla="*/ 33242 h 139828"/>
                <a:gd name="connsiteX3" fmla="*/ 30194 w 110680"/>
                <a:gd name="connsiteY3" fmla="*/ 8668 h 139828"/>
                <a:gd name="connsiteX4" fmla="*/ 62770 w 110680"/>
                <a:gd name="connsiteY4" fmla="*/ 0 h 139828"/>
                <a:gd name="connsiteX5" fmla="*/ 97536 w 110680"/>
                <a:gd name="connsiteY5" fmla="*/ 12382 h 139828"/>
                <a:gd name="connsiteX6" fmla="*/ 110681 w 110680"/>
                <a:gd name="connsiteY6" fmla="*/ 47911 h 139828"/>
                <a:gd name="connsiteX7" fmla="*/ 108966 w 110680"/>
                <a:gd name="connsiteY7" fmla="*/ 70295 h 139828"/>
                <a:gd name="connsiteX8" fmla="*/ 26194 w 110680"/>
                <a:gd name="connsiteY8" fmla="*/ 70295 h 139828"/>
                <a:gd name="connsiteX9" fmla="*/ 37243 w 110680"/>
                <a:gd name="connsiteY9" fmla="*/ 108680 h 139828"/>
                <a:gd name="connsiteX10" fmla="*/ 67342 w 110680"/>
                <a:gd name="connsiteY10" fmla="*/ 123253 h 139828"/>
                <a:gd name="connsiteX11" fmla="*/ 87440 w 110680"/>
                <a:gd name="connsiteY11" fmla="*/ 119729 h 139828"/>
                <a:gd name="connsiteX12" fmla="*/ 103727 w 110680"/>
                <a:gd name="connsiteY12" fmla="*/ 111442 h 139828"/>
                <a:gd name="connsiteX13" fmla="*/ 108299 w 110680"/>
                <a:gd name="connsiteY13" fmla="*/ 122015 h 139828"/>
                <a:gd name="connsiteX14" fmla="*/ 87630 w 110680"/>
                <a:gd name="connsiteY14" fmla="*/ 134493 h 139828"/>
                <a:gd name="connsiteX15" fmla="*/ 59722 w 110680"/>
                <a:gd name="connsiteY15" fmla="*/ 139827 h 139828"/>
                <a:gd name="connsiteX16" fmla="*/ 15240 w 110680"/>
                <a:gd name="connsiteY16" fmla="*/ 120872 h 139828"/>
                <a:gd name="connsiteX17" fmla="*/ 84106 w 110680"/>
                <a:gd name="connsiteY17" fmla="*/ 57626 h 139828"/>
                <a:gd name="connsiteX18" fmla="*/ 84868 w 110680"/>
                <a:gd name="connsiteY18" fmla="*/ 47244 h 139828"/>
                <a:gd name="connsiteX19" fmla="*/ 78296 w 110680"/>
                <a:gd name="connsiteY19" fmla="*/ 22574 h 139828"/>
                <a:gd name="connsiteX20" fmla="*/ 58198 w 110680"/>
                <a:gd name="connsiteY20" fmla="*/ 13525 h 139828"/>
                <a:gd name="connsiteX21" fmla="*/ 35909 w 110680"/>
                <a:gd name="connsiteY21" fmla="*/ 23622 h 139828"/>
                <a:gd name="connsiteX22" fmla="*/ 26384 w 110680"/>
                <a:gd name="connsiteY22" fmla="*/ 57531 h 139828"/>
                <a:gd name="connsiteX23" fmla="*/ 84106 w 110680"/>
                <a:gd name="connsiteY23" fmla="*/ 57531 h 13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8">
                  <a:moveTo>
                    <a:pt x="15240" y="120872"/>
                  </a:moveTo>
                  <a:cubicBezTo>
                    <a:pt x="5048" y="108204"/>
                    <a:pt x="0" y="91249"/>
                    <a:pt x="0" y="70104"/>
                  </a:cubicBezTo>
                  <a:cubicBezTo>
                    <a:pt x="0" y="56102"/>
                    <a:pt x="2667" y="43910"/>
                    <a:pt x="7906" y="33242"/>
                  </a:cubicBezTo>
                  <a:cubicBezTo>
                    <a:pt x="13145" y="22574"/>
                    <a:pt x="20574" y="14478"/>
                    <a:pt x="30194" y="8668"/>
                  </a:cubicBezTo>
                  <a:cubicBezTo>
                    <a:pt x="39815" y="2857"/>
                    <a:pt x="50578" y="0"/>
                    <a:pt x="62770" y="0"/>
                  </a:cubicBezTo>
                  <a:cubicBezTo>
                    <a:pt x="77724" y="0"/>
                    <a:pt x="89249" y="4096"/>
                    <a:pt x="97536" y="12382"/>
                  </a:cubicBezTo>
                  <a:cubicBezTo>
                    <a:pt x="105823" y="20669"/>
                    <a:pt x="110204" y="32480"/>
                    <a:pt x="110681" y="47911"/>
                  </a:cubicBezTo>
                  <a:cubicBezTo>
                    <a:pt x="110681" y="57722"/>
                    <a:pt x="110109" y="65151"/>
                    <a:pt x="108966" y="70295"/>
                  </a:cubicBezTo>
                  <a:lnTo>
                    <a:pt x="26194" y="70295"/>
                  </a:lnTo>
                  <a:cubicBezTo>
                    <a:pt x="26480" y="86201"/>
                    <a:pt x="30194" y="98965"/>
                    <a:pt x="37243" y="108680"/>
                  </a:cubicBezTo>
                  <a:cubicBezTo>
                    <a:pt x="44291" y="118396"/>
                    <a:pt x="54293" y="123253"/>
                    <a:pt x="67342" y="123253"/>
                  </a:cubicBezTo>
                  <a:cubicBezTo>
                    <a:pt x="73724" y="123253"/>
                    <a:pt x="80486" y="122111"/>
                    <a:pt x="87440" y="119729"/>
                  </a:cubicBezTo>
                  <a:cubicBezTo>
                    <a:pt x="94393" y="117443"/>
                    <a:pt x="99822" y="114586"/>
                    <a:pt x="103727" y="111442"/>
                  </a:cubicBezTo>
                  <a:lnTo>
                    <a:pt x="108299" y="122015"/>
                  </a:lnTo>
                  <a:cubicBezTo>
                    <a:pt x="103632" y="126873"/>
                    <a:pt x="96774" y="130969"/>
                    <a:pt x="87630" y="134493"/>
                  </a:cubicBezTo>
                  <a:cubicBezTo>
                    <a:pt x="78486" y="138017"/>
                    <a:pt x="69152" y="139827"/>
                    <a:pt x="59722" y="139827"/>
                  </a:cubicBezTo>
                  <a:cubicBezTo>
                    <a:pt x="40196" y="139922"/>
                    <a:pt x="25432" y="133540"/>
                    <a:pt x="15240" y="120872"/>
                  </a:cubicBezTo>
                  <a:close/>
                  <a:moveTo>
                    <a:pt x="84106" y="57626"/>
                  </a:moveTo>
                  <a:cubicBezTo>
                    <a:pt x="84582" y="54292"/>
                    <a:pt x="84868" y="50863"/>
                    <a:pt x="84868" y="47244"/>
                  </a:cubicBezTo>
                  <a:cubicBezTo>
                    <a:pt x="84677" y="36862"/>
                    <a:pt x="82487" y="28575"/>
                    <a:pt x="78296" y="22574"/>
                  </a:cubicBezTo>
                  <a:cubicBezTo>
                    <a:pt x="74009" y="16574"/>
                    <a:pt x="67342" y="13525"/>
                    <a:pt x="58198" y="13525"/>
                  </a:cubicBezTo>
                  <a:cubicBezTo>
                    <a:pt x="48863" y="13525"/>
                    <a:pt x="41434" y="16859"/>
                    <a:pt x="35909" y="23622"/>
                  </a:cubicBezTo>
                  <a:cubicBezTo>
                    <a:pt x="30385" y="30385"/>
                    <a:pt x="27242" y="41624"/>
                    <a:pt x="26384" y="57531"/>
                  </a:cubicBezTo>
                  <a:lnTo>
                    <a:pt x="84106" y="5753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8" name="Freeform: Shape 1030">
              <a:extLst>
                <a:ext uri="{FF2B5EF4-FFF2-40B4-BE49-F238E27FC236}">
                  <a16:creationId xmlns:a16="http://schemas.microsoft.com/office/drawing/2014/main" id="{5D3AF496-1A9D-FA8A-7C66-816D09883D38}"/>
                </a:ext>
              </a:extLst>
            </p:cNvPr>
            <p:cNvSpPr/>
            <p:nvPr/>
          </p:nvSpPr>
          <p:spPr>
            <a:xfrm>
              <a:off x="10779728" y="6781672"/>
              <a:ext cx="118872" cy="183269"/>
            </a:xfrm>
            <a:custGeom>
              <a:avLst/>
              <a:gdLst>
                <a:gd name="connsiteX0" fmla="*/ 32480 w 118872"/>
                <a:gd name="connsiteY0" fmla="*/ 181166 h 183269"/>
                <a:gd name="connsiteX1" fmla="*/ 10859 w 118872"/>
                <a:gd name="connsiteY1" fmla="*/ 175355 h 183269"/>
                <a:gd name="connsiteX2" fmla="*/ 0 w 118872"/>
                <a:gd name="connsiteY2" fmla="*/ 172498 h 183269"/>
                <a:gd name="connsiteX3" fmla="*/ 1905 w 118872"/>
                <a:gd name="connsiteY3" fmla="*/ 128969 h 183269"/>
                <a:gd name="connsiteX4" fmla="*/ 17336 w 118872"/>
                <a:gd name="connsiteY4" fmla="*/ 128969 h 183269"/>
                <a:gd name="connsiteX5" fmla="*/ 21431 w 118872"/>
                <a:gd name="connsiteY5" fmla="*/ 160211 h 183269"/>
                <a:gd name="connsiteX6" fmla="*/ 34766 w 118872"/>
                <a:gd name="connsiteY6" fmla="*/ 167069 h 183269"/>
                <a:gd name="connsiteX7" fmla="*/ 55055 w 118872"/>
                <a:gd name="connsiteY7" fmla="*/ 170117 h 183269"/>
                <a:gd name="connsiteX8" fmla="*/ 82868 w 118872"/>
                <a:gd name="connsiteY8" fmla="*/ 161925 h 183269"/>
                <a:gd name="connsiteX9" fmla="*/ 92393 w 118872"/>
                <a:gd name="connsiteY9" fmla="*/ 139351 h 183269"/>
                <a:gd name="connsiteX10" fmla="*/ 87249 w 118872"/>
                <a:gd name="connsiteY10" fmla="*/ 123253 h 183269"/>
                <a:gd name="connsiteX11" fmla="*/ 73533 w 118872"/>
                <a:gd name="connsiteY11" fmla="*/ 111728 h 183269"/>
                <a:gd name="connsiteX12" fmla="*/ 50101 w 118872"/>
                <a:gd name="connsiteY12" fmla="*/ 100394 h 183269"/>
                <a:gd name="connsiteX13" fmla="*/ 26670 w 118872"/>
                <a:gd name="connsiteY13" fmla="*/ 88106 h 183269"/>
                <a:gd name="connsiteX14" fmla="*/ 9335 w 118872"/>
                <a:gd name="connsiteY14" fmla="*/ 71342 h 183269"/>
                <a:gd name="connsiteX15" fmla="*/ 2000 w 118872"/>
                <a:gd name="connsiteY15" fmla="*/ 46196 h 183269"/>
                <a:gd name="connsiteX16" fmla="*/ 9144 w 118872"/>
                <a:gd name="connsiteY16" fmla="*/ 22479 h 183269"/>
                <a:gd name="connsiteX17" fmla="*/ 29623 w 118872"/>
                <a:gd name="connsiteY17" fmla="*/ 6001 h 183269"/>
                <a:gd name="connsiteX18" fmla="*/ 60770 w 118872"/>
                <a:gd name="connsiteY18" fmla="*/ 0 h 183269"/>
                <a:gd name="connsiteX19" fmla="*/ 80391 w 118872"/>
                <a:gd name="connsiteY19" fmla="*/ 1715 h 183269"/>
                <a:gd name="connsiteX20" fmla="*/ 99727 w 118872"/>
                <a:gd name="connsiteY20" fmla="*/ 6286 h 183269"/>
                <a:gd name="connsiteX21" fmla="*/ 107918 w 118872"/>
                <a:gd name="connsiteY21" fmla="*/ 8477 h 183269"/>
                <a:gd name="connsiteX22" fmla="*/ 106394 w 118872"/>
                <a:gd name="connsiteY22" fmla="*/ 48863 h 183269"/>
                <a:gd name="connsiteX23" fmla="*/ 91726 w 118872"/>
                <a:gd name="connsiteY23" fmla="*/ 48863 h 183269"/>
                <a:gd name="connsiteX24" fmla="*/ 86868 w 118872"/>
                <a:gd name="connsiteY24" fmla="*/ 19241 h 183269"/>
                <a:gd name="connsiteX25" fmla="*/ 76867 w 118872"/>
                <a:gd name="connsiteY25" fmla="*/ 14669 h 183269"/>
                <a:gd name="connsiteX26" fmla="*/ 60389 w 118872"/>
                <a:gd name="connsiteY26" fmla="*/ 12478 h 183269"/>
                <a:gd name="connsiteX27" fmla="*/ 35243 w 118872"/>
                <a:gd name="connsiteY27" fmla="*/ 19431 h 183269"/>
                <a:gd name="connsiteX28" fmla="*/ 26670 w 118872"/>
                <a:gd name="connsiteY28" fmla="*/ 39624 h 183269"/>
                <a:gd name="connsiteX29" fmla="*/ 31814 w 118872"/>
                <a:gd name="connsiteY29" fmla="*/ 55721 h 183269"/>
                <a:gd name="connsiteX30" fmla="*/ 44672 w 118872"/>
                <a:gd name="connsiteY30" fmla="*/ 66770 h 183269"/>
                <a:gd name="connsiteX31" fmla="*/ 69247 w 118872"/>
                <a:gd name="connsiteY31" fmla="*/ 79248 h 183269"/>
                <a:gd name="connsiteX32" fmla="*/ 94774 w 118872"/>
                <a:gd name="connsiteY32" fmla="*/ 92774 h 183269"/>
                <a:gd name="connsiteX33" fmla="*/ 111728 w 118872"/>
                <a:gd name="connsiteY33" fmla="*/ 108490 h 183269"/>
                <a:gd name="connsiteX34" fmla="*/ 118872 w 118872"/>
                <a:gd name="connsiteY34" fmla="*/ 131731 h 183269"/>
                <a:gd name="connsiteX35" fmla="*/ 111728 w 118872"/>
                <a:gd name="connsiteY35" fmla="*/ 156305 h 183269"/>
                <a:gd name="connsiteX36" fmla="*/ 90106 w 118872"/>
                <a:gd name="connsiteY36" fmla="*/ 175641 h 183269"/>
                <a:gd name="connsiteX37" fmla="*/ 54864 w 118872"/>
                <a:gd name="connsiteY37" fmla="*/ 183261 h 183269"/>
                <a:gd name="connsiteX38" fmla="*/ 32480 w 118872"/>
                <a:gd name="connsiteY38" fmla="*/ 181166 h 18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8872" h="183269">
                  <a:moveTo>
                    <a:pt x="32480" y="181166"/>
                  </a:moveTo>
                  <a:cubicBezTo>
                    <a:pt x="25908" y="179737"/>
                    <a:pt x="18669" y="177832"/>
                    <a:pt x="10859" y="175355"/>
                  </a:cubicBezTo>
                  <a:cubicBezTo>
                    <a:pt x="6096" y="173546"/>
                    <a:pt x="2477" y="172593"/>
                    <a:pt x="0" y="172498"/>
                  </a:cubicBezTo>
                  <a:lnTo>
                    <a:pt x="1905" y="128969"/>
                  </a:lnTo>
                  <a:lnTo>
                    <a:pt x="17336" y="128969"/>
                  </a:lnTo>
                  <a:lnTo>
                    <a:pt x="21431" y="160211"/>
                  </a:lnTo>
                  <a:cubicBezTo>
                    <a:pt x="24194" y="162782"/>
                    <a:pt x="28575" y="165068"/>
                    <a:pt x="34766" y="167069"/>
                  </a:cubicBezTo>
                  <a:cubicBezTo>
                    <a:pt x="40958" y="169069"/>
                    <a:pt x="47720" y="170117"/>
                    <a:pt x="55055" y="170117"/>
                  </a:cubicBezTo>
                  <a:cubicBezTo>
                    <a:pt x="67247" y="170117"/>
                    <a:pt x="76486" y="167354"/>
                    <a:pt x="82868" y="161925"/>
                  </a:cubicBezTo>
                  <a:cubicBezTo>
                    <a:pt x="89249" y="156496"/>
                    <a:pt x="92393" y="148971"/>
                    <a:pt x="92393" y="139351"/>
                  </a:cubicBezTo>
                  <a:cubicBezTo>
                    <a:pt x="92393" y="133064"/>
                    <a:pt x="90678" y="127730"/>
                    <a:pt x="87249" y="123253"/>
                  </a:cubicBezTo>
                  <a:cubicBezTo>
                    <a:pt x="83820" y="118777"/>
                    <a:pt x="79248" y="114872"/>
                    <a:pt x="73533" y="111728"/>
                  </a:cubicBezTo>
                  <a:cubicBezTo>
                    <a:pt x="67818" y="108490"/>
                    <a:pt x="60008" y="104775"/>
                    <a:pt x="50101" y="100394"/>
                  </a:cubicBezTo>
                  <a:cubicBezTo>
                    <a:pt x="41148" y="96393"/>
                    <a:pt x="33338" y="92297"/>
                    <a:pt x="26670" y="88106"/>
                  </a:cubicBezTo>
                  <a:cubicBezTo>
                    <a:pt x="20003" y="83915"/>
                    <a:pt x="14288" y="78391"/>
                    <a:pt x="9335" y="71342"/>
                  </a:cubicBezTo>
                  <a:cubicBezTo>
                    <a:pt x="4382" y="64294"/>
                    <a:pt x="2000" y="56007"/>
                    <a:pt x="2000" y="46196"/>
                  </a:cubicBezTo>
                  <a:cubicBezTo>
                    <a:pt x="2000" y="37338"/>
                    <a:pt x="4382" y="29527"/>
                    <a:pt x="9144" y="22479"/>
                  </a:cubicBezTo>
                  <a:cubicBezTo>
                    <a:pt x="13907" y="15526"/>
                    <a:pt x="20669" y="10001"/>
                    <a:pt x="29623" y="6001"/>
                  </a:cubicBezTo>
                  <a:cubicBezTo>
                    <a:pt x="38481" y="2000"/>
                    <a:pt x="48863" y="0"/>
                    <a:pt x="60770" y="0"/>
                  </a:cubicBezTo>
                  <a:cubicBezTo>
                    <a:pt x="68104" y="0"/>
                    <a:pt x="74676" y="571"/>
                    <a:pt x="80391" y="1715"/>
                  </a:cubicBezTo>
                  <a:cubicBezTo>
                    <a:pt x="86106" y="2858"/>
                    <a:pt x="92583" y="4382"/>
                    <a:pt x="99727" y="6286"/>
                  </a:cubicBezTo>
                  <a:cubicBezTo>
                    <a:pt x="102965" y="7430"/>
                    <a:pt x="105632" y="8096"/>
                    <a:pt x="107918" y="8477"/>
                  </a:cubicBezTo>
                  <a:lnTo>
                    <a:pt x="106394" y="48863"/>
                  </a:lnTo>
                  <a:lnTo>
                    <a:pt x="91726" y="48863"/>
                  </a:lnTo>
                  <a:lnTo>
                    <a:pt x="86868" y="19241"/>
                  </a:lnTo>
                  <a:cubicBezTo>
                    <a:pt x="85249" y="17621"/>
                    <a:pt x="81915" y="16097"/>
                    <a:pt x="76867" y="14669"/>
                  </a:cubicBezTo>
                  <a:cubicBezTo>
                    <a:pt x="71819" y="13240"/>
                    <a:pt x="66294" y="12478"/>
                    <a:pt x="60389" y="12478"/>
                  </a:cubicBezTo>
                  <a:cubicBezTo>
                    <a:pt x="49340" y="12478"/>
                    <a:pt x="40958" y="14764"/>
                    <a:pt x="35243" y="19431"/>
                  </a:cubicBezTo>
                  <a:cubicBezTo>
                    <a:pt x="29528" y="24098"/>
                    <a:pt x="26670" y="30861"/>
                    <a:pt x="26670" y="39624"/>
                  </a:cubicBezTo>
                  <a:cubicBezTo>
                    <a:pt x="26670" y="46006"/>
                    <a:pt x="28385" y="51435"/>
                    <a:pt x="31814" y="55721"/>
                  </a:cubicBezTo>
                  <a:cubicBezTo>
                    <a:pt x="35243" y="60103"/>
                    <a:pt x="39529" y="63722"/>
                    <a:pt x="44672" y="66770"/>
                  </a:cubicBezTo>
                  <a:cubicBezTo>
                    <a:pt x="49816" y="69818"/>
                    <a:pt x="58007" y="74009"/>
                    <a:pt x="69247" y="79248"/>
                  </a:cubicBezTo>
                  <a:cubicBezTo>
                    <a:pt x="79629" y="84201"/>
                    <a:pt x="88202" y="88678"/>
                    <a:pt x="94774" y="92774"/>
                  </a:cubicBezTo>
                  <a:cubicBezTo>
                    <a:pt x="101346" y="96869"/>
                    <a:pt x="106966" y="102013"/>
                    <a:pt x="111728" y="108490"/>
                  </a:cubicBezTo>
                  <a:cubicBezTo>
                    <a:pt x="116491" y="114967"/>
                    <a:pt x="118872" y="122777"/>
                    <a:pt x="118872" y="131731"/>
                  </a:cubicBezTo>
                  <a:cubicBezTo>
                    <a:pt x="118872" y="140208"/>
                    <a:pt x="116491" y="148400"/>
                    <a:pt x="111728" y="156305"/>
                  </a:cubicBezTo>
                  <a:cubicBezTo>
                    <a:pt x="106966" y="164211"/>
                    <a:pt x="99822" y="170593"/>
                    <a:pt x="90106" y="175641"/>
                  </a:cubicBezTo>
                  <a:cubicBezTo>
                    <a:pt x="80391" y="180689"/>
                    <a:pt x="68675" y="183261"/>
                    <a:pt x="54864" y="183261"/>
                  </a:cubicBezTo>
                  <a:cubicBezTo>
                    <a:pt x="46577" y="183356"/>
                    <a:pt x="39053" y="182690"/>
                    <a:pt x="32480" y="181166"/>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9" name="Freeform: Shape 1031">
              <a:extLst>
                <a:ext uri="{FF2B5EF4-FFF2-40B4-BE49-F238E27FC236}">
                  <a16:creationId xmlns:a16="http://schemas.microsoft.com/office/drawing/2014/main" id="{C26D3B0E-A20F-0AB4-1D1E-270529F5BB37}"/>
                </a:ext>
              </a:extLst>
            </p:cNvPr>
            <p:cNvSpPr/>
            <p:nvPr/>
          </p:nvSpPr>
          <p:spPr>
            <a:xfrm>
              <a:off x="10916411" y="6825964"/>
              <a:ext cx="134969" cy="139064"/>
            </a:xfrm>
            <a:custGeom>
              <a:avLst/>
              <a:gdLst>
                <a:gd name="connsiteX0" fmla="*/ 101632 w 134969"/>
                <a:gd name="connsiteY0" fmla="*/ 135922 h 139064"/>
                <a:gd name="connsiteX1" fmla="*/ 98393 w 134969"/>
                <a:gd name="connsiteY1" fmla="*/ 127254 h 139064"/>
                <a:gd name="connsiteX2" fmla="*/ 98393 w 134969"/>
                <a:gd name="connsiteY2" fmla="*/ 119063 h 139064"/>
                <a:gd name="connsiteX3" fmla="*/ 78581 w 134969"/>
                <a:gd name="connsiteY3" fmla="*/ 133064 h 139064"/>
                <a:gd name="connsiteX4" fmla="*/ 54673 w 134969"/>
                <a:gd name="connsiteY4" fmla="*/ 139065 h 139064"/>
                <a:gd name="connsiteX5" fmla="*/ 22955 w 134969"/>
                <a:gd name="connsiteY5" fmla="*/ 127064 h 139064"/>
                <a:gd name="connsiteX6" fmla="*/ 13526 w 134969"/>
                <a:gd name="connsiteY6" fmla="*/ 87344 h 139064"/>
                <a:gd name="connsiteX7" fmla="*/ 13526 w 134969"/>
                <a:gd name="connsiteY7" fmla="*/ 17526 h 139064"/>
                <a:gd name="connsiteX8" fmla="*/ 0 w 134969"/>
                <a:gd name="connsiteY8" fmla="*/ 13716 h 139064"/>
                <a:gd name="connsiteX9" fmla="*/ 0 w 134969"/>
                <a:gd name="connsiteY9" fmla="*/ 3143 h 139064"/>
                <a:gd name="connsiteX10" fmla="*/ 33719 w 134969"/>
                <a:gd name="connsiteY10" fmla="*/ 0 h 139064"/>
                <a:gd name="connsiteX11" fmla="*/ 34004 w 134969"/>
                <a:gd name="connsiteY11" fmla="*/ 0 h 139064"/>
                <a:gd name="connsiteX12" fmla="*/ 38576 w 134969"/>
                <a:gd name="connsiteY12" fmla="*/ 2857 h 139064"/>
                <a:gd name="connsiteX13" fmla="*/ 38576 w 134969"/>
                <a:gd name="connsiteY13" fmla="*/ 85439 h 139064"/>
                <a:gd name="connsiteX14" fmla="*/ 40577 w 134969"/>
                <a:gd name="connsiteY14" fmla="*/ 107251 h 139064"/>
                <a:gd name="connsiteX15" fmla="*/ 47816 w 134969"/>
                <a:gd name="connsiteY15" fmla="*/ 118777 h 139064"/>
                <a:gd name="connsiteX16" fmla="*/ 62865 w 134969"/>
                <a:gd name="connsiteY16" fmla="*/ 122492 h 139064"/>
                <a:gd name="connsiteX17" fmla="*/ 80867 w 134969"/>
                <a:gd name="connsiteY17" fmla="*/ 118396 h 139064"/>
                <a:gd name="connsiteX18" fmla="*/ 95536 w 134969"/>
                <a:gd name="connsiteY18" fmla="*/ 108775 h 139064"/>
                <a:gd name="connsiteX19" fmla="*/ 95536 w 134969"/>
                <a:gd name="connsiteY19" fmla="*/ 17621 h 139064"/>
                <a:gd name="connsiteX20" fmla="*/ 78200 w 134969"/>
                <a:gd name="connsiteY20" fmla="*/ 13811 h 139064"/>
                <a:gd name="connsiteX21" fmla="*/ 78200 w 134969"/>
                <a:gd name="connsiteY21" fmla="*/ 3239 h 139064"/>
                <a:gd name="connsiteX22" fmla="*/ 114776 w 134969"/>
                <a:gd name="connsiteY22" fmla="*/ 95 h 139064"/>
                <a:gd name="connsiteX23" fmla="*/ 114967 w 134969"/>
                <a:gd name="connsiteY23" fmla="*/ 95 h 139064"/>
                <a:gd name="connsiteX24" fmla="*/ 120491 w 134969"/>
                <a:gd name="connsiteY24" fmla="*/ 2953 h 139064"/>
                <a:gd name="connsiteX25" fmla="*/ 120491 w 134969"/>
                <a:gd name="connsiteY25" fmla="*/ 124206 h 139064"/>
                <a:gd name="connsiteX26" fmla="*/ 134969 w 134969"/>
                <a:gd name="connsiteY26" fmla="*/ 124206 h 139064"/>
                <a:gd name="connsiteX27" fmla="*/ 134684 w 134969"/>
                <a:gd name="connsiteY27" fmla="*/ 135065 h 139064"/>
                <a:gd name="connsiteX28" fmla="*/ 122968 w 134969"/>
                <a:gd name="connsiteY28" fmla="*/ 137731 h 139064"/>
                <a:gd name="connsiteX29" fmla="*/ 111538 w 134969"/>
                <a:gd name="connsiteY29" fmla="*/ 138684 h 139064"/>
                <a:gd name="connsiteX30" fmla="*/ 101632 w 134969"/>
                <a:gd name="connsiteY30" fmla="*/ 135922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4969" h="139064">
                  <a:moveTo>
                    <a:pt x="101632" y="135922"/>
                  </a:moveTo>
                  <a:cubicBezTo>
                    <a:pt x="99441" y="134207"/>
                    <a:pt x="98393" y="131254"/>
                    <a:pt x="98393" y="127254"/>
                  </a:cubicBezTo>
                  <a:lnTo>
                    <a:pt x="98393" y="119063"/>
                  </a:lnTo>
                  <a:cubicBezTo>
                    <a:pt x="93059" y="124396"/>
                    <a:pt x="86487" y="128968"/>
                    <a:pt x="78581" y="133064"/>
                  </a:cubicBezTo>
                  <a:cubicBezTo>
                    <a:pt x="70676" y="137065"/>
                    <a:pt x="62675" y="139065"/>
                    <a:pt x="54673" y="139065"/>
                  </a:cubicBezTo>
                  <a:cubicBezTo>
                    <a:pt x="39719" y="139065"/>
                    <a:pt x="29146" y="135065"/>
                    <a:pt x="22955" y="127064"/>
                  </a:cubicBezTo>
                  <a:cubicBezTo>
                    <a:pt x="16669" y="119063"/>
                    <a:pt x="13526" y="105823"/>
                    <a:pt x="13526" y="87344"/>
                  </a:cubicBezTo>
                  <a:lnTo>
                    <a:pt x="13526" y="17526"/>
                  </a:lnTo>
                  <a:lnTo>
                    <a:pt x="0" y="13716"/>
                  </a:lnTo>
                  <a:lnTo>
                    <a:pt x="0" y="3143"/>
                  </a:lnTo>
                  <a:lnTo>
                    <a:pt x="33719" y="0"/>
                  </a:lnTo>
                  <a:lnTo>
                    <a:pt x="34004" y="0"/>
                  </a:lnTo>
                  <a:lnTo>
                    <a:pt x="38576" y="2857"/>
                  </a:lnTo>
                  <a:lnTo>
                    <a:pt x="38576" y="85439"/>
                  </a:lnTo>
                  <a:cubicBezTo>
                    <a:pt x="38576" y="94774"/>
                    <a:pt x="39243" y="102013"/>
                    <a:pt x="40577" y="107251"/>
                  </a:cubicBezTo>
                  <a:cubicBezTo>
                    <a:pt x="41910" y="112490"/>
                    <a:pt x="44387" y="116300"/>
                    <a:pt x="47816" y="118777"/>
                  </a:cubicBezTo>
                  <a:cubicBezTo>
                    <a:pt x="51244" y="121253"/>
                    <a:pt x="56293" y="122492"/>
                    <a:pt x="62865" y="122492"/>
                  </a:cubicBezTo>
                  <a:cubicBezTo>
                    <a:pt x="69247" y="122492"/>
                    <a:pt x="75248" y="121158"/>
                    <a:pt x="80867" y="118396"/>
                  </a:cubicBezTo>
                  <a:cubicBezTo>
                    <a:pt x="86487" y="115633"/>
                    <a:pt x="91345" y="112490"/>
                    <a:pt x="95536" y="108775"/>
                  </a:cubicBezTo>
                  <a:lnTo>
                    <a:pt x="95536" y="17621"/>
                  </a:lnTo>
                  <a:lnTo>
                    <a:pt x="78200" y="13811"/>
                  </a:lnTo>
                  <a:lnTo>
                    <a:pt x="78200" y="3239"/>
                  </a:lnTo>
                  <a:lnTo>
                    <a:pt x="114776" y="95"/>
                  </a:lnTo>
                  <a:lnTo>
                    <a:pt x="114967" y="95"/>
                  </a:lnTo>
                  <a:lnTo>
                    <a:pt x="120491" y="2953"/>
                  </a:lnTo>
                  <a:lnTo>
                    <a:pt x="120491" y="124206"/>
                  </a:lnTo>
                  <a:lnTo>
                    <a:pt x="134969" y="124206"/>
                  </a:lnTo>
                  <a:lnTo>
                    <a:pt x="134684" y="135065"/>
                  </a:lnTo>
                  <a:cubicBezTo>
                    <a:pt x="130207" y="136208"/>
                    <a:pt x="126302" y="137065"/>
                    <a:pt x="122968" y="137731"/>
                  </a:cubicBezTo>
                  <a:cubicBezTo>
                    <a:pt x="119634" y="138398"/>
                    <a:pt x="115824" y="138684"/>
                    <a:pt x="111538" y="138684"/>
                  </a:cubicBezTo>
                  <a:cubicBezTo>
                    <a:pt x="107156" y="138589"/>
                    <a:pt x="103823" y="137731"/>
                    <a:pt x="101632" y="13592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0" name="Freeform: Shape 1032">
              <a:extLst>
                <a:ext uri="{FF2B5EF4-FFF2-40B4-BE49-F238E27FC236}">
                  <a16:creationId xmlns:a16="http://schemas.microsoft.com/office/drawing/2014/main" id="{DCA5DD04-4313-4ADA-7900-AACF19209058}"/>
                </a:ext>
              </a:extLst>
            </p:cNvPr>
            <p:cNvSpPr/>
            <p:nvPr/>
          </p:nvSpPr>
          <p:spPr>
            <a:xfrm>
              <a:off x="11066906" y="6825201"/>
              <a:ext cx="134016" cy="195548"/>
            </a:xfrm>
            <a:custGeom>
              <a:avLst/>
              <a:gdLst>
                <a:gd name="connsiteX0" fmla="*/ 125540 w 134016"/>
                <a:gd name="connsiteY0" fmla="*/ 103156 h 195548"/>
                <a:gd name="connsiteX1" fmla="*/ 101441 w 134016"/>
                <a:gd name="connsiteY1" fmla="*/ 130016 h 195548"/>
                <a:gd name="connsiteX2" fmla="*/ 64865 w 134016"/>
                <a:gd name="connsiteY2" fmla="*/ 139922 h 195548"/>
                <a:gd name="connsiteX3" fmla="*/ 52388 w 134016"/>
                <a:gd name="connsiteY3" fmla="*/ 138970 h 195548"/>
                <a:gd name="connsiteX4" fmla="*/ 41529 w 134016"/>
                <a:gd name="connsiteY4" fmla="*/ 136589 h 195548"/>
                <a:gd name="connsiteX5" fmla="*/ 42291 w 134016"/>
                <a:gd name="connsiteY5" fmla="*/ 156781 h 195548"/>
                <a:gd name="connsiteX6" fmla="*/ 42291 w 134016"/>
                <a:gd name="connsiteY6" fmla="*/ 181070 h 195548"/>
                <a:gd name="connsiteX7" fmla="*/ 67342 w 134016"/>
                <a:gd name="connsiteY7" fmla="*/ 183737 h 195548"/>
                <a:gd name="connsiteX8" fmla="*/ 67342 w 134016"/>
                <a:gd name="connsiteY8" fmla="*/ 195548 h 195548"/>
                <a:gd name="connsiteX9" fmla="*/ 191 w 134016"/>
                <a:gd name="connsiteY9" fmla="*/ 195548 h 195548"/>
                <a:gd name="connsiteX10" fmla="*/ 191 w 134016"/>
                <a:gd name="connsiteY10" fmla="*/ 183737 h 195548"/>
                <a:gd name="connsiteX11" fmla="*/ 17526 w 134016"/>
                <a:gd name="connsiteY11" fmla="*/ 181070 h 195548"/>
                <a:gd name="connsiteX12" fmla="*/ 17526 w 134016"/>
                <a:gd name="connsiteY12" fmla="*/ 22193 h 195548"/>
                <a:gd name="connsiteX13" fmla="*/ 0 w 134016"/>
                <a:gd name="connsiteY13" fmla="*/ 17812 h 195548"/>
                <a:gd name="connsiteX14" fmla="*/ 0 w 134016"/>
                <a:gd name="connsiteY14" fmla="*/ 4858 h 195548"/>
                <a:gd name="connsiteX15" fmla="*/ 34195 w 134016"/>
                <a:gd name="connsiteY15" fmla="*/ 572 h 195548"/>
                <a:gd name="connsiteX16" fmla="*/ 34671 w 134016"/>
                <a:gd name="connsiteY16" fmla="*/ 572 h 195548"/>
                <a:gd name="connsiteX17" fmla="*/ 39719 w 134016"/>
                <a:gd name="connsiteY17" fmla="*/ 4858 h 195548"/>
                <a:gd name="connsiteX18" fmla="*/ 39719 w 134016"/>
                <a:gd name="connsiteY18" fmla="*/ 19050 h 195548"/>
                <a:gd name="connsiteX19" fmla="*/ 57626 w 134016"/>
                <a:gd name="connsiteY19" fmla="*/ 5525 h 195548"/>
                <a:gd name="connsiteX20" fmla="*/ 81534 w 134016"/>
                <a:gd name="connsiteY20" fmla="*/ 0 h 195548"/>
                <a:gd name="connsiteX21" fmla="*/ 107633 w 134016"/>
                <a:gd name="connsiteY21" fmla="*/ 6953 h 195548"/>
                <a:gd name="connsiteX22" fmla="*/ 126778 w 134016"/>
                <a:gd name="connsiteY22" fmla="*/ 28575 h 195548"/>
                <a:gd name="connsiteX23" fmla="*/ 134017 w 134016"/>
                <a:gd name="connsiteY23" fmla="*/ 65627 h 195548"/>
                <a:gd name="connsiteX24" fmla="*/ 125540 w 134016"/>
                <a:gd name="connsiteY24" fmla="*/ 103156 h 195548"/>
                <a:gd name="connsiteX25" fmla="*/ 54483 w 134016"/>
                <a:gd name="connsiteY25" fmla="*/ 20765 h 195548"/>
                <a:gd name="connsiteX26" fmla="*/ 42196 w 134016"/>
                <a:gd name="connsiteY26" fmla="*/ 29147 h 195548"/>
                <a:gd name="connsiteX27" fmla="*/ 42196 w 134016"/>
                <a:gd name="connsiteY27" fmla="*/ 119825 h 195548"/>
                <a:gd name="connsiteX28" fmla="*/ 50768 w 134016"/>
                <a:gd name="connsiteY28" fmla="*/ 124968 h 195548"/>
                <a:gd name="connsiteX29" fmla="*/ 65818 w 134016"/>
                <a:gd name="connsiteY29" fmla="*/ 127254 h 195548"/>
                <a:gd name="connsiteX30" fmla="*/ 95821 w 134016"/>
                <a:gd name="connsiteY30" fmla="*/ 112586 h 195548"/>
                <a:gd name="connsiteX31" fmla="*/ 107252 w 134016"/>
                <a:gd name="connsiteY31" fmla="*/ 68294 h 195548"/>
                <a:gd name="connsiteX32" fmla="*/ 97250 w 134016"/>
                <a:gd name="connsiteY32" fmla="*/ 29528 h 195548"/>
                <a:gd name="connsiteX33" fmla="*/ 71628 w 134016"/>
                <a:gd name="connsiteY33" fmla="*/ 16764 h 195548"/>
                <a:gd name="connsiteX34" fmla="*/ 54483 w 134016"/>
                <a:gd name="connsiteY34" fmla="*/ 20765 h 19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4016" h="195548">
                  <a:moveTo>
                    <a:pt x="125540" y="103156"/>
                  </a:moveTo>
                  <a:cubicBezTo>
                    <a:pt x="119920" y="114491"/>
                    <a:pt x="111919" y="123444"/>
                    <a:pt x="101441" y="130016"/>
                  </a:cubicBezTo>
                  <a:cubicBezTo>
                    <a:pt x="90964" y="136589"/>
                    <a:pt x="78772" y="139922"/>
                    <a:pt x="64865" y="139922"/>
                  </a:cubicBezTo>
                  <a:cubicBezTo>
                    <a:pt x="61055" y="139922"/>
                    <a:pt x="56864" y="139637"/>
                    <a:pt x="52388" y="138970"/>
                  </a:cubicBezTo>
                  <a:cubicBezTo>
                    <a:pt x="47911" y="138303"/>
                    <a:pt x="44291" y="137541"/>
                    <a:pt x="41529" y="136589"/>
                  </a:cubicBezTo>
                  <a:lnTo>
                    <a:pt x="42291" y="156781"/>
                  </a:lnTo>
                  <a:lnTo>
                    <a:pt x="42291" y="181070"/>
                  </a:lnTo>
                  <a:lnTo>
                    <a:pt x="67342" y="183737"/>
                  </a:lnTo>
                  <a:lnTo>
                    <a:pt x="67342" y="195548"/>
                  </a:lnTo>
                  <a:lnTo>
                    <a:pt x="191" y="195548"/>
                  </a:lnTo>
                  <a:lnTo>
                    <a:pt x="191" y="183737"/>
                  </a:lnTo>
                  <a:lnTo>
                    <a:pt x="17526" y="181070"/>
                  </a:lnTo>
                  <a:lnTo>
                    <a:pt x="17526" y="22193"/>
                  </a:lnTo>
                  <a:lnTo>
                    <a:pt x="0" y="17812"/>
                  </a:lnTo>
                  <a:lnTo>
                    <a:pt x="0" y="4858"/>
                  </a:lnTo>
                  <a:lnTo>
                    <a:pt x="34195" y="572"/>
                  </a:lnTo>
                  <a:lnTo>
                    <a:pt x="34671" y="572"/>
                  </a:lnTo>
                  <a:lnTo>
                    <a:pt x="39719" y="4858"/>
                  </a:lnTo>
                  <a:lnTo>
                    <a:pt x="39719" y="19050"/>
                  </a:lnTo>
                  <a:cubicBezTo>
                    <a:pt x="44482" y="13716"/>
                    <a:pt x="50483" y="9239"/>
                    <a:pt x="57626" y="5525"/>
                  </a:cubicBezTo>
                  <a:cubicBezTo>
                    <a:pt x="64770" y="1810"/>
                    <a:pt x="72771" y="0"/>
                    <a:pt x="81534" y="0"/>
                  </a:cubicBezTo>
                  <a:cubicBezTo>
                    <a:pt x="90964" y="0"/>
                    <a:pt x="99727" y="2286"/>
                    <a:pt x="107633" y="6953"/>
                  </a:cubicBezTo>
                  <a:cubicBezTo>
                    <a:pt x="115538" y="11621"/>
                    <a:pt x="121920" y="18859"/>
                    <a:pt x="126778" y="28575"/>
                  </a:cubicBezTo>
                  <a:cubicBezTo>
                    <a:pt x="131540" y="38386"/>
                    <a:pt x="134017" y="50673"/>
                    <a:pt x="134017" y="65627"/>
                  </a:cubicBezTo>
                  <a:cubicBezTo>
                    <a:pt x="133922" y="79343"/>
                    <a:pt x="131159" y="91821"/>
                    <a:pt x="125540" y="103156"/>
                  </a:cubicBezTo>
                  <a:close/>
                  <a:moveTo>
                    <a:pt x="54483" y="20765"/>
                  </a:moveTo>
                  <a:cubicBezTo>
                    <a:pt x="49149" y="23336"/>
                    <a:pt x="45053" y="26099"/>
                    <a:pt x="42196" y="29147"/>
                  </a:cubicBezTo>
                  <a:lnTo>
                    <a:pt x="42196" y="119825"/>
                  </a:lnTo>
                  <a:cubicBezTo>
                    <a:pt x="43339" y="121729"/>
                    <a:pt x="46196" y="123444"/>
                    <a:pt x="50768" y="124968"/>
                  </a:cubicBezTo>
                  <a:cubicBezTo>
                    <a:pt x="55340" y="126492"/>
                    <a:pt x="60389" y="127254"/>
                    <a:pt x="65818" y="127254"/>
                  </a:cubicBezTo>
                  <a:cubicBezTo>
                    <a:pt x="78200" y="127254"/>
                    <a:pt x="88202" y="122396"/>
                    <a:pt x="95821" y="112586"/>
                  </a:cubicBezTo>
                  <a:cubicBezTo>
                    <a:pt x="103442" y="102775"/>
                    <a:pt x="107252" y="88011"/>
                    <a:pt x="107252" y="68294"/>
                  </a:cubicBezTo>
                  <a:cubicBezTo>
                    <a:pt x="107252" y="50959"/>
                    <a:pt x="103918" y="38100"/>
                    <a:pt x="97250" y="29528"/>
                  </a:cubicBezTo>
                  <a:cubicBezTo>
                    <a:pt x="90583" y="21050"/>
                    <a:pt x="82010" y="16764"/>
                    <a:pt x="71628" y="16764"/>
                  </a:cubicBezTo>
                  <a:cubicBezTo>
                    <a:pt x="65532" y="16859"/>
                    <a:pt x="59817" y="18193"/>
                    <a:pt x="54483" y="20765"/>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1" name="Freeform: Shape 1033">
              <a:extLst>
                <a:ext uri="{FF2B5EF4-FFF2-40B4-BE49-F238E27FC236}">
                  <a16:creationId xmlns:a16="http://schemas.microsoft.com/office/drawing/2014/main" id="{A767CB6F-C376-CB05-3538-F4DD1A180C92}"/>
                </a:ext>
              </a:extLst>
            </p:cNvPr>
            <p:cNvSpPr/>
            <p:nvPr/>
          </p:nvSpPr>
          <p:spPr>
            <a:xfrm>
              <a:off x="11222259" y="6825297"/>
              <a:ext cx="93821" cy="137159"/>
            </a:xfrm>
            <a:custGeom>
              <a:avLst/>
              <a:gdLst>
                <a:gd name="connsiteX0" fmla="*/ 0 w 93821"/>
                <a:gd name="connsiteY0" fmla="*/ 125254 h 137159"/>
                <a:gd name="connsiteX1" fmla="*/ 18002 w 93821"/>
                <a:gd name="connsiteY1" fmla="*/ 123825 h 137159"/>
                <a:gd name="connsiteX2" fmla="*/ 18002 w 93821"/>
                <a:gd name="connsiteY2" fmla="*/ 22098 h 137159"/>
                <a:gd name="connsiteX3" fmla="*/ 667 w 93821"/>
                <a:gd name="connsiteY3" fmla="*/ 17716 h 137159"/>
                <a:gd name="connsiteX4" fmla="*/ 667 w 93821"/>
                <a:gd name="connsiteY4" fmla="*/ 4763 h 137159"/>
                <a:gd name="connsiteX5" fmla="*/ 33909 w 93821"/>
                <a:gd name="connsiteY5" fmla="*/ 476 h 137159"/>
                <a:gd name="connsiteX6" fmla="*/ 34385 w 93821"/>
                <a:gd name="connsiteY6" fmla="*/ 476 h 137159"/>
                <a:gd name="connsiteX7" fmla="*/ 39719 w 93821"/>
                <a:gd name="connsiteY7" fmla="*/ 4763 h 137159"/>
                <a:gd name="connsiteX8" fmla="*/ 39719 w 93821"/>
                <a:gd name="connsiteY8" fmla="*/ 9144 h 137159"/>
                <a:gd name="connsiteX9" fmla="*/ 38957 w 93821"/>
                <a:gd name="connsiteY9" fmla="*/ 27908 h 137159"/>
                <a:gd name="connsiteX10" fmla="*/ 39719 w 93821"/>
                <a:gd name="connsiteY10" fmla="*/ 27908 h 137159"/>
                <a:gd name="connsiteX11" fmla="*/ 48387 w 93821"/>
                <a:gd name="connsiteY11" fmla="*/ 17335 h 137159"/>
                <a:gd name="connsiteX12" fmla="*/ 64484 w 93821"/>
                <a:gd name="connsiteY12" fmla="*/ 5429 h 137159"/>
                <a:gd name="connsiteX13" fmla="*/ 85916 w 93821"/>
                <a:gd name="connsiteY13" fmla="*/ 0 h 137159"/>
                <a:gd name="connsiteX14" fmla="*/ 93821 w 93821"/>
                <a:gd name="connsiteY14" fmla="*/ 1238 h 137159"/>
                <a:gd name="connsiteX15" fmla="*/ 93821 w 93821"/>
                <a:gd name="connsiteY15" fmla="*/ 28194 h 137159"/>
                <a:gd name="connsiteX16" fmla="*/ 88392 w 93821"/>
                <a:gd name="connsiteY16" fmla="*/ 25908 h 137159"/>
                <a:gd name="connsiteX17" fmla="*/ 80105 w 93821"/>
                <a:gd name="connsiteY17" fmla="*/ 24860 h 137159"/>
                <a:gd name="connsiteX18" fmla="*/ 43053 w 93821"/>
                <a:gd name="connsiteY18" fmla="*/ 37147 h 137159"/>
                <a:gd name="connsiteX19" fmla="*/ 43053 w 93821"/>
                <a:gd name="connsiteY19" fmla="*/ 123730 h 137159"/>
                <a:gd name="connsiteX20" fmla="*/ 73628 w 93821"/>
                <a:gd name="connsiteY20" fmla="*/ 125635 h 137159"/>
                <a:gd name="connsiteX21" fmla="*/ 73628 w 93821"/>
                <a:gd name="connsiteY21" fmla="*/ 137160 h 137159"/>
                <a:gd name="connsiteX22" fmla="*/ 0 w 93821"/>
                <a:gd name="connsiteY22" fmla="*/ 137160 h 137159"/>
                <a:gd name="connsiteX23" fmla="*/ 0 w 93821"/>
                <a:gd name="connsiteY23" fmla="*/ 125254 h 1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59">
                  <a:moveTo>
                    <a:pt x="0" y="125254"/>
                  </a:moveTo>
                  <a:lnTo>
                    <a:pt x="18002" y="123825"/>
                  </a:lnTo>
                  <a:lnTo>
                    <a:pt x="18002" y="22098"/>
                  </a:lnTo>
                  <a:lnTo>
                    <a:pt x="667" y="17716"/>
                  </a:lnTo>
                  <a:lnTo>
                    <a:pt x="667" y="4763"/>
                  </a:lnTo>
                  <a:lnTo>
                    <a:pt x="33909" y="476"/>
                  </a:lnTo>
                  <a:lnTo>
                    <a:pt x="34385" y="476"/>
                  </a:lnTo>
                  <a:lnTo>
                    <a:pt x="39719" y="4763"/>
                  </a:lnTo>
                  <a:lnTo>
                    <a:pt x="39719" y="9144"/>
                  </a:lnTo>
                  <a:lnTo>
                    <a:pt x="38957" y="27908"/>
                  </a:lnTo>
                  <a:lnTo>
                    <a:pt x="39719" y="27908"/>
                  </a:lnTo>
                  <a:cubicBezTo>
                    <a:pt x="41339" y="25146"/>
                    <a:pt x="44196" y="21622"/>
                    <a:pt x="48387" y="17335"/>
                  </a:cubicBezTo>
                  <a:cubicBezTo>
                    <a:pt x="52578" y="13049"/>
                    <a:pt x="57912" y="9049"/>
                    <a:pt x="64484" y="5429"/>
                  </a:cubicBezTo>
                  <a:cubicBezTo>
                    <a:pt x="71057" y="1810"/>
                    <a:pt x="78200" y="0"/>
                    <a:pt x="85916" y="0"/>
                  </a:cubicBezTo>
                  <a:cubicBezTo>
                    <a:pt x="89154" y="0"/>
                    <a:pt x="91726" y="381"/>
                    <a:pt x="93821" y="1238"/>
                  </a:cubicBezTo>
                  <a:lnTo>
                    <a:pt x="93821" y="28194"/>
                  </a:lnTo>
                  <a:cubicBezTo>
                    <a:pt x="92678" y="27432"/>
                    <a:pt x="90869" y="26575"/>
                    <a:pt x="88392" y="25908"/>
                  </a:cubicBezTo>
                  <a:cubicBezTo>
                    <a:pt x="85916" y="25146"/>
                    <a:pt x="83153" y="24860"/>
                    <a:pt x="80105" y="24860"/>
                  </a:cubicBezTo>
                  <a:cubicBezTo>
                    <a:pt x="66770" y="24860"/>
                    <a:pt x="54483" y="28956"/>
                    <a:pt x="43053" y="37147"/>
                  </a:cubicBezTo>
                  <a:lnTo>
                    <a:pt x="43053" y="123730"/>
                  </a:lnTo>
                  <a:lnTo>
                    <a:pt x="73628" y="125635"/>
                  </a:lnTo>
                  <a:lnTo>
                    <a:pt x="73628" y="137160"/>
                  </a:lnTo>
                  <a:lnTo>
                    <a:pt x="0" y="137160"/>
                  </a:lnTo>
                  <a:lnTo>
                    <a:pt x="0" y="12525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2" name="Freeform: Shape 1034">
              <a:extLst>
                <a:ext uri="{FF2B5EF4-FFF2-40B4-BE49-F238E27FC236}">
                  <a16:creationId xmlns:a16="http://schemas.microsoft.com/office/drawing/2014/main" id="{5F23E848-A8F9-04FB-B675-79A8B700A09F}"/>
                </a:ext>
              </a:extLst>
            </p:cNvPr>
            <p:cNvSpPr/>
            <p:nvPr/>
          </p:nvSpPr>
          <p:spPr>
            <a:xfrm>
              <a:off x="11331797" y="6825964"/>
              <a:ext cx="118205" cy="139064"/>
            </a:xfrm>
            <a:custGeom>
              <a:avLst/>
              <a:gdLst>
                <a:gd name="connsiteX0" fmla="*/ 22765 w 118205"/>
                <a:gd name="connsiteY0" fmla="*/ 66961 h 139064"/>
                <a:gd name="connsiteX1" fmla="*/ 80010 w 118205"/>
                <a:gd name="connsiteY1" fmla="*/ 55531 h 139064"/>
                <a:gd name="connsiteX2" fmla="*/ 80010 w 118205"/>
                <a:gd name="connsiteY2" fmla="*/ 48768 h 139064"/>
                <a:gd name="connsiteX3" fmla="*/ 77629 w 118205"/>
                <a:gd name="connsiteY3" fmla="*/ 30956 h 139064"/>
                <a:gd name="connsiteX4" fmla="*/ 69342 w 118205"/>
                <a:gd name="connsiteY4" fmla="*/ 21431 h 139064"/>
                <a:gd name="connsiteX5" fmla="*/ 52578 w 118205"/>
                <a:gd name="connsiteY5" fmla="*/ 18383 h 139064"/>
                <a:gd name="connsiteX6" fmla="*/ 30575 w 118205"/>
                <a:gd name="connsiteY6" fmla="*/ 21907 h 139064"/>
                <a:gd name="connsiteX7" fmla="*/ 11240 w 118205"/>
                <a:gd name="connsiteY7" fmla="*/ 30480 h 139064"/>
                <a:gd name="connsiteX8" fmla="*/ 5239 w 118205"/>
                <a:gd name="connsiteY8" fmla="*/ 18002 h 139064"/>
                <a:gd name="connsiteX9" fmla="*/ 16764 w 118205"/>
                <a:gd name="connsiteY9" fmla="*/ 11049 h 139064"/>
                <a:gd name="connsiteX10" fmla="*/ 36290 w 118205"/>
                <a:gd name="connsiteY10" fmla="*/ 3334 h 139064"/>
                <a:gd name="connsiteX11" fmla="*/ 58388 w 118205"/>
                <a:gd name="connsiteY11" fmla="*/ 0 h 139064"/>
                <a:gd name="connsiteX12" fmla="*/ 85439 w 118205"/>
                <a:gd name="connsiteY12" fmla="*/ 4667 h 139064"/>
                <a:gd name="connsiteX13" fmla="*/ 99727 w 118205"/>
                <a:gd name="connsiteY13" fmla="*/ 19717 h 139064"/>
                <a:gd name="connsiteX14" fmla="*/ 104013 w 118205"/>
                <a:gd name="connsiteY14" fmla="*/ 47434 h 139064"/>
                <a:gd name="connsiteX15" fmla="*/ 104013 w 118205"/>
                <a:gd name="connsiteY15" fmla="*/ 124682 h 139064"/>
                <a:gd name="connsiteX16" fmla="*/ 118205 w 118205"/>
                <a:gd name="connsiteY16" fmla="*/ 124682 h 139064"/>
                <a:gd name="connsiteX17" fmla="*/ 118205 w 118205"/>
                <a:gd name="connsiteY17" fmla="*/ 135255 h 139064"/>
                <a:gd name="connsiteX18" fmla="*/ 106013 w 118205"/>
                <a:gd name="connsiteY18" fmla="*/ 137636 h 139064"/>
                <a:gd name="connsiteX19" fmla="*/ 93155 w 118205"/>
                <a:gd name="connsiteY19" fmla="*/ 138874 h 139064"/>
                <a:gd name="connsiteX20" fmla="*/ 84011 w 118205"/>
                <a:gd name="connsiteY20" fmla="*/ 136874 h 139064"/>
                <a:gd name="connsiteX21" fmla="*/ 81629 w 118205"/>
                <a:gd name="connsiteY21" fmla="*/ 127825 h 139064"/>
                <a:gd name="connsiteX22" fmla="*/ 81629 w 118205"/>
                <a:gd name="connsiteY22" fmla="*/ 119824 h 139064"/>
                <a:gd name="connsiteX23" fmla="*/ 63913 w 118205"/>
                <a:gd name="connsiteY23" fmla="*/ 133064 h 139064"/>
                <a:gd name="connsiteX24" fmla="*/ 40196 w 118205"/>
                <a:gd name="connsiteY24" fmla="*/ 139065 h 139064"/>
                <a:gd name="connsiteX25" fmla="*/ 11430 w 118205"/>
                <a:gd name="connsiteY25" fmla="*/ 129064 h 139064"/>
                <a:gd name="connsiteX26" fmla="*/ 0 w 118205"/>
                <a:gd name="connsiteY26" fmla="*/ 100298 h 139064"/>
                <a:gd name="connsiteX27" fmla="*/ 22765 w 118205"/>
                <a:gd name="connsiteY27" fmla="*/ 66961 h 139064"/>
                <a:gd name="connsiteX28" fmla="*/ 65151 w 118205"/>
                <a:gd name="connsiteY28" fmla="*/ 118872 h 139064"/>
                <a:gd name="connsiteX29" fmla="*/ 80105 w 118205"/>
                <a:gd name="connsiteY29" fmla="*/ 109728 h 139064"/>
                <a:gd name="connsiteX30" fmla="*/ 80105 w 118205"/>
                <a:gd name="connsiteY30" fmla="*/ 68294 h 139064"/>
                <a:gd name="connsiteX31" fmla="*/ 40481 w 118205"/>
                <a:gd name="connsiteY31" fmla="*/ 76391 h 139064"/>
                <a:gd name="connsiteX32" fmla="*/ 27146 w 118205"/>
                <a:gd name="connsiteY32" fmla="*/ 97441 h 139064"/>
                <a:gd name="connsiteX33" fmla="*/ 33528 w 118205"/>
                <a:gd name="connsiteY33" fmla="*/ 116586 h 139064"/>
                <a:gd name="connsiteX34" fmla="*/ 50768 w 118205"/>
                <a:gd name="connsiteY34" fmla="*/ 122682 h 139064"/>
                <a:gd name="connsiteX35" fmla="*/ 65151 w 118205"/>
                <a:gd name="connsiteY35" fmla="*/ 118872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064">
                  <a:moveTo>
                    <a:pt x="22765" y="66961"/>
                  </a:moveTo>
                  <a:cubicBezTo>
                    <a:pt x="37814" y="59817"/>
                    <a:pt x="56959" y="56007"/>
                    <a:pt x="80010" y="55531"/>
                  </a:cubicBezTo>
                  <a:lnTo>
                    <a:pt x="80010" y="48768"/>
                  </a:lnTo>
                  <a:cubicBezTo>
                    <a:pt x="80010" y="41243"/>
                    <a:pt x="79248" y="35242"/>
                    <a:pt x="77629" y="30956"/>
                  </a:cubicBezTo>
                  <a:cubicBezTo>
                    <a:pt x="76009" y="26575"/>
                    <a:pt x="73247" y="23431"/>
                    <a:pt x="69342" y="21431"/>
                  </a:cubicBezTo>
                  <a:cubicBezTo>
                    <a:pt x="65437" y="19431"/>
                    <a:pt x="59817" y="18383"/>
                    <a:pt x="52578" y="18383"/>
                  </a:cubicBezTo>
                  <a:cubicBezTo>
                    <a:pt x="44387" y="18383"/>
                    <a:pt x="37052" y="19526"/>
                    <a:pt x="30575" y="21907"/>
                  </a:cubicBezTo>
                  <a:cubicBezTo>
                    <a:pt x="24098" y="24289"/>
                    <a:pt x="17621" y="27051"/>
                    <a:pt x="11240" y="30480"/>
                  </a:cubicBezTo>
                  <a:lnTo>
                    <a:pt x="5239" y="18002"/>
                  </a:lnTo>
                  <a:cubicBezTo>
                    <a:pt x="7334" y="16192"/>
                    <a:pt x="11144" y="13906"/>
                    <a:pt x="16764" y="11049"/>
                  </a:cubicBezTo>
                  <a:cubicBezTo>
                    <a:pt x="22384" y="8192"/>
                    <a:pt x="28861" y="5620"/>
                    <a:pt x="36290" y="3334"/>
                  </a:cubicBezTo>
                  <a:cubicBezTo>
                    <a:pt x="43625" y="1048"/>
                    <a:pt x="51054" y="0"/>
                    <a:pt x="58388" y="0"/>
                  </a:cubicBezTo>
                  <a:cubicBezTo>
                    <a:pt x="69818" y="0"/>
                    <a:pt x="78772" y="1619"/>
                    <a:pt x="85439" y="4667"/>
                  </a:cubicBezTo>
                  <a:cubicBezTo>
                    <a:pt x="92107" y="7810"/>
                    <a:pt x="96869" y="12764"/>
                    <a:pt x="99727" y="19717"/>
                  </a:cubicBezTo>
                  <a:cubicBezTo>
                    <a:pt x="102584" y="26575"/>
                    <a:pt x="104013" y="35814"/>
                    <a:pt x="104013" y="47434"/>
                  </a:cubicBezTo>
                  <a:lnTo>
                    <a:pt x="104013" y="124682"/>
                  </a:lnTo>
                  <a:lnTo>
                    <a:pt x="118205" y="124682"/>
                  </a:lnTo>
                  <a:lnTo>
                    <a:pt x="118205" y="135255"/>
                  </a:lnTo>
                  <a:cubicBezTo>
                    <a:pt x="114967" y="136017"/>
                    <a:pt x="110966" y="136874"/>
                    <a:pt x="106013" y="137636"/>
                  </a:cubicBezTo>
                  <a:cubicBezTo>
                    <a:pt x="101060" y="138398"/>
                    <a:pt x="96869" y="138874"/>
                    <a:pt x="93155" y="138874"/>
                  </a:cubicBezTo>
                  <a:cubicBezTo>
                    <a:pt x="88678" y="138874"/>
                    <a:pt x="85630" y="138208"/>
                    <a:pt x="84011" y="136874"/>
                  </a:cubicBezTo>
                  <a:cubicBezTo>
                    <a:pt x="82391" y="135541"/>
                    <a:pt x="81629" y="132493"/>
                    <a:pt x="81629" y="127825"/>
                  </a:cubicBezTo>
                  <a:lnTo>
                    <a:pt x="81629" y="119824"/>
                  </a:lnTo>
                  <a:cubicBezTo>
                    <a:pt x="76772" y="124587"/>
                    <a:pt x="70961" y="129064"/>
                    <a:pt x="63913" y="133064"/>
                  </a:cubicBezTo>
                  <a:cubicBezTo>
                    <a:pt x="56864" y="137065"/>
                    <a:pt x="49054" y="139065"/>
                    <a:pt x="40196" y="139065"/>
                  </a:cubicBezTo>
                  <a:cubicBezTo>
                    <a:pt x="28670" y="139065"/>
                    <a:pt x="19050" y="135731"/>
                    <a:pt x="11430" y="129064"/>
                  </a:cubicBezTo>
                  <a:cubicBezTo>
                    <a:pt x="3810" y="122396"/>
                    <a:pt x="0" y="112776"/>
                    <a:pt x="0" y="100298"/>
                  </a:cubicBezTo>
                  <a:cubicBezTo>
                    <a:pt x="191" y="85249"/>
                    <a:pt x="7715" y="74104"/>
                    <a:pt x="22765" y="66961"/>
                  </a:cubicBezTo>
                  <a:close/>
                  <a:moveTo>
                    <a:pt x="65151" y="118872"/>
                  </a:moveTo>
                  <a:cubicBezTo>
                    <a:pt x="70580" y="116300"/>
                    <a:pt x="75533" y="113252"/>
                    <a:pt x="80105" y="109728"/>
                  </a:cubicBezTo>
                  <a:lnTo>
                    <a:pt x="80105" y="68294"/>
                  </a:lnTo>
                  <a:cubicBezTo>
                    <a:pt x="62674" y="68294"/>
                    <a:pt x="49435" y="70961"/>
                    <a:pt x="40481" y="76391"/>
                  </a:cubicBezTo>
                  <a:cubicBezTo>
                    <a:pt x="31528" y="81820"/>
                    <a:pt x="27146" y="88773"/>
                    <a:pt x="27146" y="97441"/>
                  </a:cubicBezTo>
                  <a:cubicBezTo>
                    <a:pt x="27146" y="106108"/>
                    <a:pt x="29242" y="112490"/>
                    <a:pt x="33528" y="116586"/>
                  </a:cubicBezTo>
                  <a:cubicBezTo>
                    <a:pt x="37814" y="120682"/>
                    <a:pt x="43529" y="122682"/>
                    <a:pt x="50768" y="122682"/>
                  </a:cubicBezTo>
                  <a:cubicBezTo>
                    <a:pt x="54864" y="122682"/>
                    <a:pt x="59722" y="121444"/>
                    <a:pt x="65151" y="11887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3" name="Freeform: Shape 1035">
              <a:extLst>
                <a:ext uri="{FF2B5EF4-FFF2-40B4-BE49-F238E27FC236}">
                  <a16:creationId xmlns:a16="http://schemas.microsoft.com/office/drawing/2014/main" id="{CA37E66E-D266-4320-9CD2-1F5579DD99AD}"/>
                </a:ext>
              </a:extLst>
            </p:cNvPr>
            <p:cNvSpPr/>
            <p:nvPr/>
          </p:nvSpPr>
          <p:spPr>
            <a:xfrm>
              <a:off x="11455812" y="6828821"/>
              <a:ext cx="138683" cy="135540"/>
            </a:xfrm>
            <a:custGeom>
              <a:avLst/>
              <a:gdLst>
                <a:gd name="connsiteX0" fmla="*/ 95 w 138683"/>
                <a:gd name="connsiteY0" fmla="*/ 0 h 135540"/>
                <a:gd name="connsiteX1" fmla="*/ 55912 w 138683"/>
                <a:gd name="connsiteY1" fmla="*/ 0 h 135540"/>
                <a:gd name="connsiteX2" fmla="*/ 55912 w 138683"/>
                <a:gd name="connsiteY2" fmla="*/ 11335 h 135540"/>
                <a:gd name="connsiteX3" fmla="*/ 38862 w 138683"/>
                <a:gd name="connsiteY3" fmla="*/ 14478 h 135540"/>
                <a:gd name="connsiteX4" fmla="*/ 63151 w 138683"/>
                <a:gd name="connsiteY4" fmla="*/ 83820 h 135540"/>
                <a:gd name="connsiteX5" fmla="*/ 73247 w 138683"/>
                <a:gd name="connsiteY5" fmla="*/ 114395 h 135540"/>
                <a:gd name="connsiteX6" fmla="*/ 81915 w 138683"/>
                <a:gd name="connsiteY6" fmla="*/ 84772 h 135540"/>
                <a:gd name="connsiteX7" fmla="*/ 106204 w 138683"/>
                <a:gd name="connsiteY7" fmla="*/ 14478 h 135540"/>
                <a:gd name="connsiteX8" fmla="*/ 89821 w 138683"/>
                <a:gd name="connsiteY8" fmla="*/ 11335 h 135540"/>
                <a:gd name="connsiteX9" fmla="*/ 89821 w 138683"/>
                <a:gd name="connsiteY9" fmla="*/ 0 h 135540"/>
                <a:gd name="connsiteX10" fmla="*/ 138684 w 138683"/>
                <a:gd name="connsiteY10" fmla="*/ 0 h 135540"/>
                <a:gd name="connsiteX11" fmla="*/ 138684 w 138683"/>
                <a:gd name="connsiteY11" fmla="*/ 11335 h 135540"/>
                <a:gd name="connsiteX12" fmla="*/ 126206 w 138683"/>
                <a:gd name="connsiteY12" fmla="*/ 14478 h 135540"/>
                <a:gd name="connsiteX13" fmla="*/ 79724 w 138683"/>
                <a:gd name="connsiteY13" fmla="*/ 135541 h 135540"/>
                <a:gd name="connsiteX14" fmla="*/ 59246 w 138683"/>
                <a:gd name="connsiteY14" fmla="*/ 135541 h 135540"/>
                <a:gd name="connsiteX15" fmla="*/ 10858 w 138683"/>
                <a:gd name="connsiteY15" fmla="*/ 14478 h 135540"/>
                <a:gd name="connsiteX16" fmla="*/ 0 w 138683"/>
                <a:gd name="connsiteY16" fmla="*/ 11335 h 135540"/>
                <a:gd name="connsiteX17" fmla="*/ 0 w 138683"/>
                <a:gd name="connsiteY17" fmla="*/ 0 h 13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8683" h="135540">
                  <a:moveTo>
                    <a:pt x="95" y="0"/>
                  </a:moveTo>
                  <a:lnTo>
                    <a:pt x="55912" y="0"/>
                  </a:lnTo>
                  <a:lnTo>
                    <a:pt x="55912" y="11335"/>
                  </a:lnTo>
                  <a:lnTo>
                    <a:pt x="38862" y="14478"/>
                  </a:lnTo>
                  <a:lnTo>
                    <a:pt x="63151" y="83820"/>
                  </a:lnTo>
                  <a:lnTo>
                    <a:pt x="73247" y="114395"/>
                  </a:lnTo>
                  <a:lnTo>
                    <a:pt x="81915" y="84772"/>
                  </a:lnTo>
                  <a:lnTo>
                    <a:pt x="106204" y="14478"/>
                  </a:lnTo>
                  <a:lnTo>
                    <a:pt x="89821" y="11335"/>
                  </a:lnTo>
                  <a:lnTo>
                    <a:pt x="89821" y="0"/>
                  </a:lnTo>
                  <a:lnTo>
                    <a:pt x="138684" y="0"/>
                  </a:lnTo>
                  <a:lnTo>
                    <a:pt x="138684" y="11335"/>
                  </a:lnTo>
                  <a:lnTo>
                    <a:pt x="126206" y="14478"/>
                  </a:lnTo>
                  <a:lnTo>
                    <a:pt x="79724" y="135541"/>
                  </a:lnTo>
                  <a:lnTo>
                    <a:pt x="59246" y="135541"/>
                  </a:lnTo>
                  <a:lnTo>
                    <a:pt x="10858" y="14478"/>
                  </a:lnTo>
                  <a:lnTo>
                    <a:pt x="0" y="11335"/>
                  </a:lnTo>
                  <a:lnTo>
                    <a:pt x="0" y="0"/>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4" name="Freeform: Shape 1036">
              <a:extLst>
                <a:ext uri="{FF2B5EF4-FFF2-40B4-BE49-F238E27FC236}">
                  <a16:creationId xmlns:a16="http://schemas.microsoft.com/office/drawing/2014/main" id="{09D0946D-B795-12B9-560F-2A0F9F70B88A}"/>
                </a:ext>
              </a:extLst>
            </p:cNvPr>
            <p:cNvSpPr/>
            <p:nvPr/>
          </p:nvSpPr>
          <p:spPr>
            <a:xfrm>
              <a:off x="11603164" y="6825201"/>
              <a:ext cx="110680" cy="139827"/>
            </a:xfrm>
            <a:custGeom>
              <a:avLst/>
              <a:gdLst>
                <a:gd name="connsiteX0" fmla="*/ 15240 w 110680"/>
                <a:gd name="connsiteY0" fmla="*/ 120872 h 139827"/>
                <a:gd name="connsiteX1" fmla="*/ 0 w 110680"/>
                <a:gd name="connsiteY1" fmla="*/ 70104 h 139827"/>
                <a:gd name="connsiteX2" fmla="*/ 7906 w 110680"/>
                <a:gd name="connsiteY2" fmla="*/ 33242 h 139827"/>
                <a:gd name="connsiteX3" fmla="*/ 30194 w 110680"/>
                <a:gd name="connsiteY3" fmla="*/ 8668 h 139827"/>
                <a:gd name="connsiteX4" fmla="*/ 62770 w 110680"/>
                <a:gd name="connsiteY4" fmla="*/ 0 h 139827"/>
                <a:gd name="connsiteX5" fmla="*/ 97536 w 110680"/>
                <a:gd name="connsiteY5" fmla="*/ 12382 h 139827"/>
                <a:gd name="connsiteX6" fmla="*/ 110681 w 110680"/>
                <a:gd name="connsiteY6" fmla="*/ 47911 h 139827"/>
                <a:gd name="connsiteX7" fmla="*/ 108966 w 110680"/>
                <a:gd name="connsiteY7" fmla="*/ 70295 h 139827"/>
                <a:gd name="connsiteX8" fmla="*/ 26194 w 110680"/>
                <a:gd name="connsiteY8" fmla="*/ 70295 h 139827"/>
                <a:gd name="connsiteX9" fmla="*/ 37243 w 110680"/>
                <a:gd name="connsiteY9" fmla="*/ 108680 h 139827"/>
                <a:gd name="connsiteX10" fmla="*/ 67342 w 110680"/>
                <a:gd name="connsiteY10" fmla="*/ 123254 h 139827"/>
                <a:gd name="connsiteX11" fmla="*/ 87440 w 110680"/>
                <a:gd name="connsiteY11" fmla="*/ 119729 h 139827"/>
                <a:gd name="connsiteX12" fmla="*/ 103727 w 110680"/>
                <a:gd name="connsiteY12" fmla="*/ 111443 h 139827"/>
                <a:gd name="connsiteX13" fmla="*/ 108299 w 110680"/>
                <a:gd name="connsiteY13" fmla="*/ 122015 h 139827"/>
                <a:gd name="connsiteX14" fmla="*/ 87630 w 110680"/>
                <a:gd name="connsiteY14" fmla="*/ 134493 h 139827"/>
                <a:gd name="connsiteX15" fmla="*/ 59722 w 110680"/>
                <a:gd name="connsiteY15" fmla="*/ 139827 h 139827"/>
                <a:gd name="connsiteX16" fmla="*/ 15240 w 110680"/>
                <a:gd name="connsiteY16" fmla="*/ 120872 h 139827"/>
                <a:gd name="connsiteX17" fmla="*/ 84201 w 110680"/>
                <a:gd name="connsiteY17" fmla="*/ 57531 h 139827"/>
                <a:gd name="connsiteX18" fmla="*/ 84963 w 110680"/>
                <a:gd name="connsiteY18" fmla="*/ 47149 h 139827"/>
                <a:gd name="connsiteX19" fmla="*/ 78391 w 110680"/>
                <a:gd name="connsiteY19" fmla="*/ 22479 h 139827"/>
                <a:gd name="connsiteX20" fmla="*/ 58293 w 110680"/>
                <a:gd name="connsiteY20" fmla="*/ 13430 h 139827"/>
                <a:gd name="connsiteX21" fmla="*/ 36004 w 110680"/>
                <a:gd name="connsiteY21" fmla="*/ 23527 h 139827"/>
                <a:gd name="connsiteX22" fmla="*/ 26479 w 110680"/>
                <a:gd name="connsiteY22" fmla="*/ 57436 h 139827"/>
                <a:gd name="connsiteX23" fmla="*/ 84201 w 110680"/>
                <a:gd name="connsiteY23" fmla="*/ 57436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7">
                  <a:moveTo>
                    <a:pt x="15240" y="120872"/>
                  </a:moveTo>
                  <a:cubicBezTo>
                    <a:pt x="5048" y="108204"/>
                    <a:pt x="0" y="91250"/>
                    <a:pt x="0" y="70104"/>
                  </a:cubicBezTo>
                  <a:cubicBezTo>
                    <a:pt x="0" y="56102"/>
                    <a:pt x="2667" y="43910"/>
                    <a:pt x="7906" y="33242"/>
                  </a:cubicBezTo>
                  <a:cubicBezTo>
                    <a:pt x="13144" y="22574"/>
                    <a:pt x="20574" y="14478"/>
                    <a:pt x="30194" y="8668"/>
                  </a:cubicBezTo>
                  <a:cubicBezTo>
                    <a:pt x="39815" y="2857"/>
                    <a:pt x="50578" y="0"/>
                    <a:pt x="62770" y="0"/>
                  </a:cubicBezTo>
                  <a:cubicBezTo>
                    <a:pt x="77724" y="0"/>
                    <a:pt x="89249" y="4096"/>
                    <a:pt x="97536" y="12382"/>
                  </a:cubicBezTo>
                  <a:cubicBezTo>
                    <a:pt x="105823" y="20669"/>
                    <a:pt x="110204" y="32480"/>
                    <a:pt x="110681" y="47911"/>
                  </a:cubicBezTo>
                  <a:cubicBezTo>
                    <a:pt x="110681" y="57722"/>
                    <a:pt x="110109" y="65151"/>
                    <a:pt x="108966" y="70295"/>
                  </a:cubicBezTo>
                  <a:lnTo>
                    <a:pt x="26194" y="70295"/>
                  </a:lnTo>
                  <a:cubicBezTo>
                    <a:pt x="26479" y="86201"/>
                    <a:pt x="30194" y="98965"/>
                    <a:pt x="37243" y="108680"/>
                  </a:cubicBezTo>
                  <a:cubicBezTo>
                    <a:pt x="44291" y="118396"/>
                    <a:pt x="54292" y="123254"/>
                    <a:pt x="67342" y="123254"/>
                  </a:cubicBezTo>
                  <a:cubicBezTo>
                    <a:pt x="73723" y="123254"/>
                    <a:pt x="80486" y="122111"/>
                    <a:pt x="87440" y="119729"/>
                  </a:cubicBezTo>
                  <a:cubicBezTo>
                    <a:pt x="94393" y="117443"/>
                    <a:pt x="99822" y="114586"/>
                    <a:pt x="103727" y="111443"/>
                  </a:cubicBezTo>
                  <a:lnTo>
                    <a:pt x="108299" y="122015"/>
                  </a:lnTo>
                  <a:cubicBezTo>
                    <a:pt x="103632" y="126873"/>
                    <a:pt x="96774" y="130969"/>
                    <a:pt x="87630" y="134493"/>
                  </a:cubicBezTo>
                  <a:cubicBezTo>
                    <a:pt x="78486" y="138017"/>
                    <a:pt x="69152" y="139827"/>
                    <a:pt x="59722" y="139827"/>
                  </a:cubicBezTo>
                  <a:cubicBezTo>
                    <a:pt x="40291" y="139827"/>
                    <a:pt x="25432" y="133541"/>
                    <a:pt x="15240" y="120872"/>
                  </a:cubicBezTo>
                  <a:close/>
                  <a:moveTo>
                    <a:pt x="84201" y="57531"/>
                  </a:moveTo>
                  <a:cubicBezTo>
                    <a:pt x="84677" y="54197"/>
                    <a:pt x="84963" y="50768"/>
                    <a:pt x="84963" y="47149"/>
                  </a:cubicBezTo>
                  <a:cubicBezTo>
                    <a:pt x="84773" y="36767"/>
                    <a:pt x="82582" y="28480"/>
                    <a:pt x="78391" y="22479"/>
                  </a:cubicBezTo>
                  <a:cubicBezTo>
                    <a:pt x="74104" y="16478"/>
                    <a:pt x="67437" y="13430"/>
                    <a:pt x="58293" y="13430"/>
                  </a:cubicBezTo>
                  <a:cubicBezTo>
                    <a:pt x="48958" y="13430"/>
                    <a:pt x="41529" y="16764"/>
                    <a:pt x="36004" y="23527"/>
                  </a:cubicBezTo>
                  <a:cubicBezTo>
                    <a:pt x="30480" y="30290"/>
                    <a:pt x="27337" y="41529"/>
                    <a:pt x="26479" y="57436"/>
                  </a:cubicBezTo>
                  <a:lnTo>
                    <a:pt x="84201" y="5743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5" name="Freeform: Shape 1037">
              <a:extLst>
                <a:ext uri="{FF2B5EF4-FFF2-40B4-BE49-F238E27FC236}">
                  <a16:creationId xmlns:a16="http://schemas.microsoft.com/office/drawing/2014/main" id="{34B38E2A-7740-3754-B6D6-85789CE864E9}"/>
                </a:ext>
              </a:extLst>
            </p:cNvPr>
            <p:cNvSpPr/>
            <p:nvPr/>
          </p:nvSpPr>
          <p:spPr>
            <a:xfrm>
              <a:off x="11733561" y="6824916"/>
              <a:ext cx="133731" cy="202223"/>
            </a:xfrm>
            <a:custGeom>
              <a:avLst/>
              <a:gdLst>
                <a:gd name="connsiteX0" fmla="*/ 13811 w 133731"/>
                <a:gd name="connsiteY0" fmla="*/ 192691 h 202223"/>
                <a:gd name="connsiteX1" fmla="*/ 0 w 133731"/>
                <a:gd name="connsiteY1" fmla="*/ 165830 h 202223"/>
                <a:gd name="connsiteX2" fmla="*/ 6572 w 133731"/>
                <a:gd name="connsiteY2" fmla="*/ 146304 h 202223"/>
                <a:gd name="connsiteX3" fmla="*/ 22288 w 133731"/>
                <a:gd name="connsiteY3" fmla="*/ 132778 h 202223"/>
                <a:gd name="connsiteX4" fmla="*/ 11240 w 133731"/>
                <a:gd name="connsiteY4" fmla="*/ 112586 h 202223"/>
                <a:gd name="connsiteX5" fmla="*/ 16288 w 133731"/>
                <a:gd name="connsiteY5" fmla="*/ 96202 h 202223"/>
                <a:gd name="connsiteX6" fmla="*/ 29527 w 133731"/>
                <a:gd name="connsiteY6" fmla="*/ 84392 h 202223"/>
                <a:gd name="connsiteX7" fmla="*/ 11144 w 133731"/>
                <a:gd name="connsiteY7" fmla="*/ 69247 h 202223"/>
                <a:gd name="connsiteX8" fmla="*/ 4763 w 133731"/>
                <a:gd name="connsiteY8" fmla="*/ 45910 h 202223"/>
                <a:gd name="connsiteX9" fmla="*/ 12573 w 133731"/>
                <a:gd name="connsiteY9" fmla="*/ 21622 h 202223"/>
                <a:gd name="connsiteX10" fmla="*/ 33242 w 133731"/>
                <a:gd name="connsiteY10" fmla="*/ 5715 h 202223"/>
                <a:gd name="connsiteX11" fmla="*/ 60579 w 133731"/>
                <a:gd name="connsiteY11" fmla="*/ 191 h 202223"/>
                <a:gd name="connsiteX12" fmla="*/ 98584 w 133731"/>
                <a:gd name="connsiteY12" fmla="*/ 10287 h 202223"/>
                <a:gd name="connsiteX13" fmla="*/ 109633 w 133731"/>
                <a:gd name="connsiteY13" fmla="*/ 3334 h 202223"/>
                <a:gd name="connsiteX14" fmla="*/ 125540 w 133731"/>
                <a:gd name="connsiteY14" fmla="*/ 0 h 202223"/>
                <a:gd name="connsiteX15" fmla="*/ 133731 w 133731"/>
                <a:gd name="connsiteY15" fmla="*/ 0 h 202223"/>
                <a:gd name="connsiteX16" fmla="*/ 133731 w 133731"/>
                <a:gd name="connsiteY16" fmla="*/ 21146 h 202223"/>
                <a:gd name="connsiteX17" fmla="*/ 107251 w 133731"/>
                <a:gd name="connsiteY17" fmla="*/ 21146 h 202223"/>
                <a:gd name="connsiteX18" fmla="*/ 113062 w 133731"/>
                <a:gd name="connsiteY18" fmla="*/ 41815 h 202223"/>
                <a:gd name="connsiteX19" fmla="*/ 105918 w 133731"/>
                <a:gd name="connsiteY19" fmla="*/ 66961 h 202223"/>
                <a:gd name="connsiteX20" fmla="*/ 86201 w 133731"/>
                <a:gd name="connsiteY20" fmla="*/ 83915 h 202223"/>
                <a:gd name="connsiteX21" fmla="*/ 57721 w 133731"/>
                <a:gd name="connsiteY21" fmla="*/ 89916 h 202223"/>
                <a:gd name="connsiteX22" fmla="*/ 39148 w 133731"/>
                <a:gd name="connsiteY22" fmla="*/ 87725 h 202223"/>
                <a:gd name="connsiteX23" fmla="*/ 33623 w 133731"/>
                <a:gd name="connsiteY23" fmla="*/ 95155 h 202223"/>
                <a:gd name="connsiteX24" fmla="*/ 31432 w 133731"/>
                <a:gd name="connsiteY24" fmla="*/ 103061 h 202223"/>
                <a:gd name="connsiteX25" fmla="*/ 37243 w 133731"/>
                <a:gd name="connsiteY25" fmla="*/ 114967 h 202223"/>
                <a:gd name="connsiteX26" fmla="*/ 57912 w 133731"/>
                <a:gd name="connsiteY26" fmla="*/ 118205 h 202223"/>
                <a:gd name="connsiteX27" fmla="*/ 85058 w 133731"/>
                <a:gd name="connsiteY27" fmla="*/ 118205 h 202223"/>
                <a:gd name="connsiteX28" fmla="*/ 119729 w 133731"/>
                <a:gd name="connsiteY28" fmla="*/ 127159 h 202223"/>
                <a:gd name="connsiteX29" fmla="*/ 131064 w 133731"/>
                <a:gd name="connsiteY29" fmla="*/ 152400 h 202223"/>
                <a:gd name="connsiteX30" fmla="*/ 121158 w 133731"/>
                <a:gd name="connsiteY30" fmla="*/ 177546 h 202223"/>
                <a:gd name="connsiteX31" fmla="*/ 94583 w 133731"/>
                <a:gd name="connsiteY31" fmla="*/ 195548 h 202223"/>
                <a:gd name="connsiteX32" fmla="*/ 58388 w 133731"/>
                <a:gd name="connsiteY32" fmla="*/ 202216 h 202223"/>
                <a:gd name="connsiteX33" fmla="*/ 13811 w 133731"/>
                <a:gd name="connsiteY33" fmla="*/ 192691 h 202223"/>
                <a:gd name="connsiteX34" fmla="*/ 82867 w 133731"/>
                <a:gd name="connsiteY34" fmla="*/ 184975 h 202223"/>
                <a:gd name="connsiteX35" fmla="*/ 99822 w 133731"/>
                <a:gd name="connsiteY35" fmla="*/ 174593 h 202223"/>
                <a:gd name="connsiteX36" fmla="*/ 106299 w 133731"/>
                <a:gd name="connsiteY36" fmla="*/ 158591 h 202223"/>
                <a:gd name="connsiteX37" fmla="*/ 100489 w 133731"/>
                <a:gd name="connsiteY37" fmla="*/ 142875 h 202223"/>
                <a:gd name="connsiteX38" fmla="*/ 78105 w 133731"/>
                <a:gd name="connsiteY38" fmla="*/ 137922 h 202223"/>
                <a:gd name="connsiteX39" fmla="*/ 49720 w 133731"/>
                <a:gd name="connsiteY39" fmla="*/ 137922 h 202223"/>
                <a:gd name="connsiteX40" fmla="*/ 34576 w 133731"/>
                <a:gd name="connsiteY40" fmla="*/ 136684 h 202223"/>
                <a:gd name="connsiteX41" fmla="*/ 24670 w 133731"/>
                <a:gd name="connsiteY41" fmla="*/ 160972 h 202223"/>
                <a:gd name="connsiteX42" fmla="*/ 32861 w 133731"/>
                <a:gd name="connsiteY42" fmla="*/ 181451 h 202223"/>
                <a:gd name="connsiteX43" fmla="*/ 60579 w 133731"/>
                <a:gd name="connsiteY43" fmla="*/ 188404 h 202223"/>
                <a:gd name="connsiteX44" fmla="*/ 82867 w 133731"/>
                <a:gd name="connsiteY44" fmla="*/ 184975 h 202223"/>
                <a:gd name="connsiteX45" fmla="*/ 87630 w 133731"/>
                <a:gd name="connsiteY45" fmla="*/ 44387 h 202223"/>
                <a:gd name="connsiteX46" fmla="*/ 80486 w 133731"/>
                <a:gd name="connsiteY46" fmla="*/ 20669 h 202223"/>
                <a:gd name="connsiteX47" fmla="*/ 59150 w 133731"/>
                <a:gd name="connsiteY47" fmla="*/ 13049 h 202223"/>
                <a:gd name="connsiteX48" fmla="*/ 38195 w 133731"/>
                <a:gd name="connsiteY48" fmla="*/ 20383 h 202223"/>
                <a:gd name="connsiteX49" fmla="*/ 30480 w 133731"/>
                <a:gd name="connsiteY49" fmla="*/ 43815 h 202223"/>
                <a:gd name="connsiteX50" fmla="*/ 37814 w 133731"/>
                <a:gd name="connsiteY50" fmla="*/ 67913 h 202223"/>
                <a:gd name="connsiteX51" fmla="*/ 60103 w 133731"/>
                <a:gd name="connsiteY51" fmla="*/ 76771 h 202223"/>
                <a:gd name="connsiteX52" fmla="*/ 87630 w 133731"/>
                <a:gd name="connsiteY52" fmla="*/ 44387 h 202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33731" h="202223">
                  <a:moveTo>
                    <a:pt x="13811" y="192691"/>
                  </a:moveTo>
                  <a:cubicBezTo>
                    <a:pt x="4572" y="186214"/>
                    <a:pt x="0" y="177260"/>
                    <a:pt x="0" y="165830"/>
                  </a:cubicBezTo>
                  <a:cubicBezTo>
                    <a:pt x="0" y="158782"/>
                    <a:pt x="2191" y="152305"/>
                    <a:pt x="6572" y="146304"/>
                  </a:cubicBezTo>
                  <a:cubicBezTo>
                    <a:pt x="10954" y="140398"/>
                    <a:pt x="16192" y="135922"/>
                    <a:pt x="22288" y="132778"/>
                  </a:cubicBezTo>
                  <a:cubicBezTo>
                    <a:pt x="14954" y="128588"/>
                    <a:pt x="11240" y="121920"/>
                    <a:pt x="11240" y="112586"/>
                  </a:cubicBezTo>
                  <a:cubicBezTo>
                    <a:pt x="11240" y="106775"/>
                    <a:pt x="12954" y="101346"/>
                    <a:pt x="16288" y="96202"/>
                  </a:cubicBezTo>
                  <a:cubicBezTo>
                    <a:pt x="19621" y="91059"/>
                    <a:pt x="24098" y="87154"/>
                    <a:pt x="29527" y="84392"/>
                  </a:cubicBezTo>
                  <a:cubicBezTo>
                    <a:pt x="21526" y="80867"/>
                    <a:pt x="15335" y="75819"/>
                    <a:pt x="11144" y="69247"/>
                  </a:cubicBezTo>
                  <a:cubicBezTo>
                    <a:pt x="6858" y="62674"/>
                    <a:pt x="4763" y="54864"/>
                    <a:pt x="4763" y="45910"/>
                  </a:cubicBezTo>
                  <a:cubicBezTo>
                    <a:pt x="4763" y="36576"/>
                    <a:pt x="7334" y="28480"/>
                    <a:pt x="12573" y="21622"/>
                  </a:cubicBezTo>
                  <a:cubicBezTo>
                    <a:pt x="17812" y="14764"/>
                    <a:pt x="24670" y="9430"/>
                    <a:pt x="33242" y="5715"/>
                  </a:cubicBezTo>
                  <a:cubicBezTo>
                    <a:pt x="41815" y="2000"/>
                    <a:pt x="50959" y="191"/>
                    <a:pt x="60579" y="191"/>
                  </a:cubicBezTo>
                  <a:cubicBezTo>
                    <a:pt x="76771" y="191"/>
                    <a:pt x="89440" y="3524"/>
                    <a:pt x="98584" y="10287"/>
                  </a:cubicBezTo>
                  <a:cubicBezTo>
                    <a:pt x="100965" y="7906"/>
                    <a:pt x="104680" y="5524"/>
                    <a:pt x="109633" y="3334"/>
                  </a:cubicBezTo>
                  <a:cubicBezTo>
                    <a:pt x="114586" y="1048"/>
                    <a:pt x="119920" y="0"/>
                    <a:pt x="125540" y="0"/>
                  </a:cubicBezTo>
                  <a:lnTo>
                    <a:pt x="133731" y="0"/>
                  </a:lnTo>
                  <a:lnTo>
                    <a:pt x="133731" y="21146"/>
                  </a:lnTo>
                  <a:lnTo>
                    <a:pt x="107251" y="21146"/>
                  </a:lnTo>
                  <a:cubicBezTo>
                    <a:pt x="111061" y="27051"/>
                    <a:pt x="113062" y="34004"/>
                    <a:pt x="113062" y="41815"/>
                  </a:cubicBezTo>
                  <a:cubicBezTo>
                    <a:pt x="113062" y="51245"/>
                    <a:pt x="110680" y="59626"/>
                    <a:pt x="105918" y="66961"/>
                  </a:cubicBezTo>
                  <a:cubicBezTo>
                    <a:pt x="101155" y="74295"/>
                    <a:pt x="94583" y="79915"/>
                    <a:pt x="86201" y="83915"/>
                  </a:cubicBezTo>
                  <a:cubicBezTo>
                    <a:pt x="77819" y="87916"/>
                    <a:pt x="68294" y="89916"/>
                    <a:pt x="57721" y="89916"/>
                  </a:cubicBezTo>
                  <a:cubicBezTo>
                    <a:pt x="50863" y="89916"/>
                    <a:pt x="44672" y="89154"/>
                    <a:pt x="39148" y="87725"/>
                  </a:cubicBezTo>
                  <a:cubicBezTo>
                    <a:pt x="36862" y="90011"/>
                    <a:pt x="35052" y="92488"/>
                    <a:pt x="33623" y="95155"/>
                  </a:cubicBezTo>
                  <a:cubicBezTo>
                    <a:pt x="32194" y="97822"/>
                    <a:pt x="31432" y="100489"/>
                    <a:pt x="31432" y="103061"/>
                  </a:cubicBezTo>
                  <a:cubicBezTo>
                    <a:pt x="31432" y="108871"/>
                    <a:pt x="33338" y="112776"/>
                    <a:pt x="37243" y="114967"/>
                  </a:cubicBezTo>
                  <a:cubicBezTo>
                    <a:pt x="41148" y="117157"/>
                    <a:pt x="48006" y="118205"/>
                    <a:pt x="57912" y="118205"/>
                  </a:cubicBezTo>
                  <a:lnTo>
                    <a:pt x="85058" y="118205"/>
                  </a:lnTo>
                  <a:cubicBezTo>
                    <a:pt x="100584" y="118205"/>
                    <a:pt x="112204" y="121158"/>
                    <a:pt x="119729" y="127159"/>
                  </a:cubicBezTo>
                  <a:cubicBezTo>
                    <a:pt x="127254" y="133160"/>
                    <a:pt x="131064" y="141542"/>
                    <a:pt x="131064" y="152400"/>
                  </a:cubicBezTo>
                  <a:cubicBezTo>
                    <a:pt x="131064" y="161544"/>
                    <a:pt x="127730" y="169926"/>
                    <a:pt x="121158" y="177546"/>
                  </a:cubicBezTo>
                  <a:cubicBezTo>
                    <a:pt x="114586" y="185166"/>
                    <a:pt x="105727" y="191167"/>
                    <a:pt x="94583" y="195548"/>
                  </a:cubicBezTo>
                  <a:cubicBezTo>
                    <a:pt x="83439" y="199930"/>
                    <a:pt x="71342" y="202216"/>
                    <a:pt x="58388" y="202216"/>
                  </a:cubicBezTo>
                  <a:cubicBezTo>
                    <a:pt x="37909" y="202406"/>
                    <a:pt x="23050" y="199168"/>
                    <a:pt x="13811" y="192691"/>
                  </a:cubicBezTo>
                  <a:close/>
                  <a:moveTo>
                    <a:pt x="82867" y="184975"/>
                  </a:moveTo>
                  <a:cubicBezTo>
                    <a:pt x="89821" y="182690"/>
                    <a:pt x="95536" y="179165"/>
                    <a:pt x="99822" y="174593"/>
                  </a:cubicBezTo>
                  <a:cubicBezTo>
                    <a:pt x="104203" y="170021"/>
                    <a:pt x="106299" y="164687"/>
                    <a:pt x="106299" y="158591"/>
                  </a:cubicBezTo>
                  <a:cubicBezTo>
                    <a:pt x="106299" y="151352"/>
                    <a:pt x="104394" y="146114"/>
                    <a:pt x="100489" y="142875"/>
                  </a:cubicBezTo>
                  <a:cubicBezTo>
                    <a:pt x="96679" y="139541"/>
                    <a:pt x="89154" y="137922"/>
                    <a:pt x="78105" y="137922"/>
                  </a:cubicBezTo>
                  <a:lnTo>
                    <a:pt x="49720" y="137922"/>
                  </a:lnTo>
                  <a:cubicBezTo>
                    <a:pt x="43339" y="137922"/>
                    <a:pt x="38290" y="137541"/>
                    <a:pt x="34576" y="136684"/>
                  </a:cubicBezTo>
                  <a:cubicBezTo>
                    <a:pt x="28003" y="143923"/>
                    <a:pt x="24670" y="152019"/>
                    <a:pt x="24670" y="160972"/>
                  </a:cubicBezTo>
                  <a:cubicBezTo>
                    <a:pt x="24670" y="169926"/>
                    <a:pt x="27432" y="176784"/>
                    <a:pt x="32861" y="181451"/>
                  </a:cubicBezTo>
                  <a:cubicBezTo>
                    <a:pt x="38290" y="186119"/>
                    <a:pt x="47530" y="188404"/>
                    <a:pt x="60579" y="188404"/>
                  </a:cubicBezTo>
                  <a:cubicBezTo>
                    <a:pt x="68485" y="188500"/>
                    <a:pt x="75914" y="187357"/>
                    <a:pt x="82867" y="184975"/>
                  </a:cubicBezTo>
                  <a:close/>
                  <a:moveTo>
                    <a:pt x="87630" y="44387"/>
                  </a:moveTo>
                  <a:cubicBezTo>
                    <a:pt x="87630" y="33623"/>
                    <a:pt x="85249" y="25718"/>
                    <a:pt x="80486" y="20669"/>
                  </a:cubicBezTo>
                  <a:cubicBezTo>
                    <a:pt x="75724" y="15621"/>
                    <a:pt x="68675" y="13049"/>
                    <a:pt x="59150" y="13049"/>
                  </a:cubicBezTo>
                  <a:cubicBezTo>
                    <a:pt x="50292" y="13049"/>
                    <a:pt x="43339" y="15526"/>
                    <a:pt x="38195" y="20383"/>
                  </a:cubicBezTo>
                  <a:cubicBezTo>
                    <a:pt x="33052" y="25241"/>
                    <a:pt x="30480" y="33052"/>
                    <a:pt x="30480" y="43815"/>
                  </a:cubicBezTo>
                  <a:cubicBezTo>
                    <a:pt x="30480" y="53912"/>
                    <a:pt x="32956" y="61913"/>
                    <a:pt x="37814" y="67913"/>
                  </a:cubicBezTo>
                  <a:cubicBezTo>
                    <a:pt x="42672" y="73914"/>
                    <a:pt x="50101" y="76771"/>
                    <a:pt x="60103" y="76771"/>
                  </a:cubicBezTo>
                  <a:cubicBezTo>
                    <a:pt x="78486" y="76867"/>
                    <a:pt x="87630" y="66008"/>
                    <a:pt x="87630" y="44387"/>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6" name="Freeform: Shape 1038">
              <a:extLst>
                <a:ext uri="{FF2B5EF4-FFF2-40B4-BE49-F238E27FC236}">
                  <a16:creationId xmlns:a16="http://schemas.microsoft.com/office/drawing/2014/main" id="{C5211929-8AC6-8241-13C9-03D1A4A40294}"/>
                </a:ext>
              </a:extLst>
            </p:cNvPr>
            <p:cNvSpPr/>
            <p:nvPr/>
          </p:nvSpPr>
          <p:spPr>
            <a:xfrm>
              <a:off x="11873388" y="6765289"/>
              <a:ext cx="148113" cy="197167"/>
            </a:xfrm>
            <a:custGeom>
              <a:avLst/>
              <a:gdLst>
                <a:gd name="connsiteX0" fmla="*/ 20193 w 148113"/>
                <a:gd name="connsiteY0" fmla="*/ 17621 h 197167"/>
                <a:gd name="connsiteX1" fmla="*/ 0 w 148113"/>
                <a:gd name="connsiteY1" fmla="*/ 14954 h 197167"/>
                <a:gd name="connsiteX2" fmla="*/ 0 w 148113"/>
                <a:gd name="connsiteY2" fmla="*/ 4572 h 197167"/>
                <a:gd name="connsiteX3" fmla="*/ 39243 w 148113"/>
                <a:gd name="connsiteY3" fmla="*/ 0 h 197167"/>
                <a:gd name="connsiteX4" fmla="*/ 39719 w 148113"/>
                <a:gd name="connsiteY4" fmla="*/ 0 h 197167"/>
                <a:gd name="connsiteX5" fmla="*/ 45053 w 148113"/>
                <a:gd name="connsiteY5" fmla="*/ 3619 h 197167"/>
                <a:gd name="connsiteX6" fmla="*/ 45053 w 148113"/>
                <a:gd name="connsiteY6" fmla="*/ 59436 h 197167"/>
                <a:gd name="connsiteX7" fmla="*/ 44101 w 148113"/>
                <a:gd name="connsiteY7" fmla="*/ 79915 h 197167"/>
                <a:gd name="connsiteX8" fmla="*/ 65246 w 148113"/>
                <a:gd name="connsiteY8" fmla="*/ 66675 h 197167"/>
                <a:gd name="connsiteX9" fmla="*/ 92488 w 148113"/>
                <a:gd name="connsiteY9" fmla="*/ 60388 h 197167"/>
                <a:gd name="connsiteX10" fmla="*/ 116110 w 148113"/>
                <a:gd name="connsiteY10" fmla="*/ 66199 h 197167"/>
                <a:gd name="connsiteX11" fmla="*/ 127921 w 148113"/>
                <a:gd name="connsiteY11" fmla="*/ 83915 h 197167"/>
                <a:gd name="connsiteX12" fmla="*/ 131254 w 148113"/>
                <a:gd name="connsiteY12" fmla="*/ 116014 h 197167"/>
                <a:gd name="connsiteX13" fmla="*/ 131254 w 148113"/>
                <a:gd name="connsiteY13" fmla="*/ 183166 h 197167"/>
                <a:gd name="connsiteX14" fmla="*/ 148114 w 148113"/>
                <a:gd name="connsiteY14" fmla="*/ 185357 h 197167"/>
                <a:gd name="connsiteX15" fmla="*/ 148114 w 148113"/>
                <a:gd name="connsiteY15" fmla="*/ 197167 h 197167"/>
                <a:gd name="connsiteX16" fmla="*/ 90583 w 148113"/>
                <a:gd name="connsiteY16" fmla="*/ 197167 h 197167"/>
                <a:gd name="connsiteX17" fmla="*/ 90583 w 148113"/>
                <a:gd name="connsiteY17" fmla="*/ 185261 h 197167"/>
                <a:gd name="connsiteX18" fmla="*/ 106204 w 148113"/>
                <a:gd name="connsiteY18" fmla="*/ 183071 h 197167"/>
                <a:gd name="connsiteX19" fmla="*/ 106204 w 148113"/>
                <a:gd name="connsiteY19" fmla="*/ 115729 h 197167"/>
                <a:gd name="connsiteX20" fmla="*/ 104299 w 148113"/>
                <a:gd name="connsiteY20" fmla="*/ 93440 h 197167"/>
                <a:gd name="connsiteX21" fmla="*/ 97060 w 148113"/>
                <a:gd name="connsiteY21" fmla="*/ 81439 h 197167"/>
                <a:gd name="connsiteX22" fmla="*/ 81153 w 148113"/>
                <a:gd name="connsiteY22" fmla="*/ 77438 h 197167"/>
                <a:gd name="connsiteX23" fmla="*/ 62579 w 148113"/>
                <a:gd name="connsiteY23" fmla="*/ 81820 h 197167"/>
                <a:gd name="connsiteX24" fmla="*/ 45244 w 148113"/>
                <a:gd name="connsiteY24" fmla="*/ 91916 h 197167"/>
                <a:gd name="connsiteX25" fmla="*/ 45244 w 148113"/>
                <a:gd name="connsiteY25" fmla="*/ 183166 h 197167"/>
                <a:gd name="connsiteX26" fmla="*/ 61817 w 148113"/>
                <a:gd name="connsiteY26" fmla="*/ 185357 h 197167"/>
                <a:gd name="connsiteX27" fmla="*/ 61817 w 148113"/>
                <a:gd name="connsiteY27" fmla="*/ 197167 h 197167"/>
                <a:gd name="connsiteX28" fmla="*/ 5715 w 148113"/>
                <a:gd name="connsiteY28" fmla="*/ 197167 h 197167"/>
                <a:gd name="connsiteX29" fmla="*/ 5715 w 148113"/>
                <a:gd name="connsiteY29" fmla="*/ 185261 h 197167"/>
                <a:gd name="connsiteX30" fmla="*/ 20193 w 148113"/>
                <a:gd name="connsiteY30" fmla="*/ 183356 h 197167"/>
                <a:gd name="connsiteX31" fmla="*/ 20193 w 148113"/>
                <a:gd name="connsiteY31" fmla="*/ 17621 h 19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113" h="197167">
                  <a:moveTo>
                    <a:pt x="20193" y="17621"/>
                  </a:moveTo>
                  <a:lnTo>
                    <a:pt x="0" y="14954"/>
                  </a:lnTo>
                  <a:lnTo>
                    <a:pt x="0" y="4572"/>
                  </a:lnTo>
                  <a:lnTo>
                    <a:pt x="39243" y="0"/>
                  </a:lnTo>
                  <a:lnTo>
                    <a:pt x="39719" y="0"/>
                  </a:lnTo>
                  <a:lnTo>
                    <a:pt x="45053" y="3619"/>
                  </a:lnTo>
                  <a:lnTo>
                    <a:pt x="45053" y="59436"/>
                  </a:lnTo>
                  <a:lnTo>
                    <a:pt x="44101" y="79915"/>
                  </a:lnTo>
                  <a:cubicBezTo>
                    <a:pt x="49244" y="75248"/>
                    <a:pt x="56293" y="70866"/>
                    <a:pt x="65246" y="66675"/>
                  </a:cubicBezTo>
                  <a:cubicBezTo>
                    <a:pt x="74200" y="62484"/>
                    <a:pt x="83344" y="60388"/>
                    <a:pt x="92488" y="60388"/>
                  </a:cubicBezTo>
                  <a:cubicBezTo>
                    <a:pt x="102584" y="60388"/>
                    <a:pt x="110490" y="62293"/>
                    <a:pt x="116110" y="66199"/>
                  </a:cubicBezTo>
                  <a:cubicBezTo>
                    <a:pt x="121729" y="70009"/>
                    <a:pt x="125635" y="75914"/>
                    <a:pt x="127921" y="83915"/>
                  </a:cubicBezTo>
                  <a:cubicBezTo>
                    <a:pt x="130207" y="91821"/>
                    <a:pt x="131254" y="102584"/>
                    <a:pt x="131254" y="116014"/>
                  </a:cubicBezTo>
                  <a:lnTo>
                    <a:pt x="131254" y="183166"/>
                  </a:lnTo>
                  <a:lnTo>
                    <a:pt x="148114" y="185357"/>
                  </a:lnTo>
                  <a:lnTo>
                    <a:pt x="148114" y="197167"/>
                  </a:lnTo>
                  <a:lnTo>
                    <a:pt x="90583" y="197167"/>
                  </a:lnTo>
                  <a:lnTo>
                    <a:pt x="90583" y="185261"/>
                  </a:lnTo>
                  <a:lnTo>
                    <a:pt x="106204" y="183071"/>
                  </a:lnTo>
                  <a:lnTo>
                    <a:pt x="106204" y="115729"/>
                  </a:lnTo>
                  <a:cubicBezTo>
                    <a:pt x="106204" y="106299"/>
                    <a:pt x="105537" y="98869"/>
                    <a:pt x="104299" y="93440"/>
                  </a:cubicBezTo>
                  <a:cubicBezTo>
                    <a:pt x="103061" y="88011"/>
                    <a:pt x="100584" y="84010"/>
                    <a:pt x="97060" y="81439"/>
                  </a:cubicBezTo>
                  <a:cubicBezTo>
                    <a:pt x="93536" y="78772"/>
                    <a:pt x="88201" y="77438"/>
                    <a:pt x="81153" y="77438"/>
                  </a:cubicBezTo>
                  <a:cubicBezTo>
                    <a:pt x="75343" y="77438"/>
                    <a:pt x="69247" y="78867"/>
                    <a:pt x="62579" y="81820"/>
                  </a:cubicBezTo>
                  <a:cubicBezTo>
                    <a:pt x="55912" y="84773"/>
                    <a:pt x="50197" y="88106"/>
                    <a:pt x="45244" y="91916"/>
                  </a:cubicBezTo>
                  <a:lnTo>
                    <a:pt x="45244" y="183166"/>
                  </a:lnTo>
                  <a:lnTo>
                    <a:pt x="61817" y="185357"/>
                  </a:lnTo>
                  <a:lnTo>
                    <a:pt x="61817" y="197167"/>
                  </a:lnTo>
                  <a:lnTo>
                    <a:pt x="5715" y="197167"/>
                  </a:lnTo>
                  <a:lnTo>
                    <a:pt x="5715" y="185261"/>
                  </a:lnTo>
                  <a:lnTo>
                    <a:pt x="20193" y="183356"/>
                  </a:lnTo>
                  <a:lnTo>
                    <a:pt x="20193"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7" name="Freeform: Shape 1039">
              <a:extLst>
                <a:ext uri="{FF2B5EF4-FFF2-40B4-BE49-F238E27FC236}">
                  <a16:creationId xmlns:a16="http://schemas.microsoft.com/office/drawing/2014/main" id="{3024B271-D651-1B8A-9F12-BAC9BB2C8377}"/>
                </a:ext>
              </a:extLst>
            </p:cNvPr>
            <p:cNvSpPr/>
            <p:nvPr/>
          </p:nvSpPr>
          <p:spPr>
            <a:xfrm>
              <a:off x="12038742" y="6825201"/>
              <a:ext cx="110680" cy="139827"/>
            </a:xfrm>
            <a:custGeom>
              <a:avLst/>
              <a:gdLst>
                <a:gd name="connsiteX0" fmla="*/ 15240 w 110680"/>
                <a:gd name="connsiteY0" fmla="*/ 120872 h 139827"/>
                <a:gd name="connsiteX1" fmla="*/ 0 w 110680"/>
                <a:gd name="connsiteY1" fmla="*/ 70104 h 139827"/>
                <a:gd name="connsiteX2" fmla="*/ 7906 w 110680"/>
                <a:gd name="connsiteY2" fmla="*/ 33242 h 139827"/>
                <a:gd name="connsiteX3" fmla="*/ 30194 w 110680"/>
                <a:gd name="connsiteY3" fmla="*/ 8668 h 139827"/>
                <a:gd name="connsiteX4" fmla="*/ 62770 w 110680"/>
                <a:gd name="connsiteY4" fmla="*/ 0 h 139827"/>
                <a:gd name="connsiteX5" fmla="*/ 97536 w 110680"/>
                <a:gd name="connsiteY5" fmla="*/ 12382 h 139827"/>
                <a:gd name="connsiteX6" fmla="*/ 110680 w 110680"/>
                <a:gd name="connsiteY6" fmla="*/ 47911 h 139827"/>
                <a:gd name="connsiteX7" fmla="*/ 108966 w 110680"/>
                <a:gd name="connsiteY7" fmla="*/ 70295 h 139827"/>
                <a:gd name="connsiteX8" fmla="*/ 26194 w 110680"/>
                <a:gd name="connsiteY8" fmla="*/ 70295 h 139827"/>
                <a:gd name="connsiteX9" fmla="*/ 37243 w 110680"/>
                <a:gd name="connsiteY9" fmla="*/ 108680 h 139827"/>
                <a:gd name="connsiteX10" fmla="*/ 67342 w 110680"/>
                <a:gd name="connsiteY10" fmla="*/ 123254 h 139827"/>
                <a:gd name="connsiteX11" fmla="*/ 87439 w 110680"/>
                <a:gd name="connsiteY11" fmla="*/ 119729 h 139827"/>
                <a:gd name="connsiteX12" fmla="*/ 103727 w 110680"/>
                <a:gd name="connsiteY12" fmla="*/ 111443 h 139827"/>
                <a:gd name="connsiteX13" fmla="*/ 108299 w 110680"/>
                <a:gd name="connsiteY13" fmla="*/ 122015 h 139827"/>
                <a:gd name="connsiteX14" fmla="*/ 87630 w 110680"/>
                <a:gd name="connsiteY14" fmla="*/ 134493 h 139827"/>
                <a:gd name="connsiteX15" fmla="*/ 59722 w 110680"/>
                <a:gd name="connsiteY15" fmla="*/ 139827 h 139827"/>
                <a:gd name="connsiteX16" fmla="*/ 15240 w 110680"/>
                <a:gd name="connsiteY16" fmla="*/ 120872 h 139827"/>
                <a:gd name="connsiteX17" fmla="*/ 84106 w 110680"/>
                <a:gd name="connsiteY17" fmla="*/ 57531 h 139827"/>
                <a:gd name="connsiteX18" fmla="*/ 84868 w 110680"/>
                <a:gd name="connsiteY18" fmla="*/ 47149 h 139827"/>
                <a:gd name="connsiteX19" fmla="*/ 78296 w 110680"/>
                <a:gd name="connsiteY19" fmla="*/ 22479 h 139827"/>
                <a:gd name="connsiteX20" fmla="*/ 58198 w 110680"/>
                <a:gd name="connsiteY20" fmla="*/ 13430 h 139827"/>
                <a:gd name="connsiteX21" fmla="*/ 35909 w 110680"/>
                <a:gd name="connsiteY21" fmla="*/ 23527 h 139827"/>
                <a:gd name="connsiteX22" fmla="*/ 26384 w 110680"/>
                <a:gd name="connsiteY22" fmla="*/ 57436 h 139827"/>
                <a:gd name="connsiteX23" fmla="*/ 84106 w 110680"/>
                <a:gd name="connsiteY23" fmla="*/ 57436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7">
                  <a:moveTo>
                    <a:pt x="15240" y="120872"/>
                  </a:moveTo>
                  <a:cubicBezTo>
                    <a:pt x="5048" y="108204"/>
                    <a:pt x="0" y="91250"/>
                    <a:pt x="0" y="70104"/>
                  </a:cubicBezTo>
                  <a:cubicBezTo>
                    <a:pt x="0" y="56102"/>
                    <a:pt x="2667" y="43910"/>
                    <a:pt x="7906" y="33242"/>
                  </a:cubicBezTo>
                  <a:cubicBezTo>
                    <a:pt x="13144" y="22574"/>
                    <a:pt x="20574" y="14478"/>
                    <a:pt x="30194" y="8668"/>
                  </a:cubicBezTo>
                  <a:cubicBezTo>
                    <a:pt x="39814" y="2857"/>
                    <a:pt x="50578" y="0"/>
                    <a:pt x="62770" y="0"/>
                  </a:cubicBezTo>
                  <a:cubicBezTo>
                    <a:pt x="77724" y="0"/>
                    <a:pt x="89249" y="4096"/>
                    <a:pt x="97536" y="12382"/>
                  </a:cubicBezTo>
                  <a:cubicBezTo>
                    <a:pt x="105823" y="20669"/>
                    <a:pt x="110204" y="32480"/>
                    <a:pt x="110680" y="47911"/>
                  </a:cubicBezTo>
                  <a:cubicBezTo>
                    <a:pt x="110680" y="57722"/>
                    <a:pt x="110109" y="65151"/>
                    <a:pt x="108966" y="70295"/>
                  </a:cubicBezTo>
                  <a:lnTo>
                    <a:pt x="26194" y="70295"/>
                  </a:lnTo>
                  <a:cubicBezTo>
                    <a:pt x="26479" y="86201"/>
                    <a:pt x="30194" y="98965"/>
                    <a:pt x="37243" y="108680"/>
                  </a:cubicBezTo>
                  <a:cubicBezTo>
                    <a:pt x="44291" y="118396"/>
                    <a:pt x="54292" y="123254"/>
                    <a:pt x="67342" y="123254"/>
                  </a:cubicBezTo>
                  <a:cubicBezTo>
                    <a:pt x="73723" y="123254"/>
                    <a:pt x="80486" y="122111"/>
                    <a:pt x="87439" y="119729"/>
                  </a:cubicBezTo>
                  <a:cubicBezTo>
                    <a:pt x="94393" y="117443"/>
                    <a:pt x="99822" y="114586"/>
                    <a:pt x="103727" y="111443"/>
                  </a:cubicBezTo>
                  <a:lnTo>
                    <a:pt x="108299" y="122015"/>
                  </a:lnTo>
                  <a:cubicBezTo>
                    <a:pt x="103632" y="126873"/>
                    <a:pt x="96774" y="130969"/>
                    <a:pt x="87630" y="134493"/>
                  </a:cubicBezTo>
                  <a:cubicBezTo>
                    <a:pt x="78486" y="138017"/>
                    <a:pt x="69151" y="139827"/>
                    <a:pt x="59722" y="139827"/>
                  </a:cubicBezTo>
                  <a:cubicBezTo>
                    <a:pt x="40196" y="139827"/>
                    <a:pt x="25432" y="133541"/>
                    <a:pt x="15240" y="120872"/>
                  </a:cubicBezTo>
                  <a:close/>
                  <a:moveTo>
                    <a:pt x="84106" y="57531"/>
                  </a:moveTo>
                  <a:cubicBezTo>
                    <a:pt x="84582" y="54197"/>
                    <a:pt x="84868" y="50768"/>
                    <a:pt x="84868" y="47149"/>
                  </a:cubicBezTo>
                  <a:cubicBezTo>
                    <a:pt x="84677" y="36767"/>
                    <a:pt x="82487" y="28480"/>
                    <a:pt x="78296" y="22479"/>
                  </a:cubicBezTo>
                  <a:cubicBezTo>
                    <a:pt x="74009" y="16478"/>
                    <a:pt x="67342" y="13430"/>
                    <a:pt x="58198" y="13430"/>
                  </a:cubicBezTo>
                  <a:cubicBezTo>
                    <a:pt x="48863" y="13430"/>
                    <a:pt x="41434" y="16764"/>
                    <a:pt x="35909" y="23527"/>
                  </a:cubicBezTo>
                  <a:cubicBezTo>
                    <a:pt x="30385" y="30290"/>
                    <a:pt x="27242" y="41529"/>
                    <a:pt x="26384" y="57436"/>
                  </a:cubicBezTo>
                  <a:lnTo>
                    <a:pt x="84106" y="5743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8" name="Freeform: Shape 1040">
              <a:extLst>
                <a:ext uri="{FF2B5EF4-FFF2-40B4-BE49-F238E27FC236}">
                  <a16:creationId xmlns:a16="http://schemas.microsoft.com/office/drawing/2014/main" id="{D2A519F7-6C9A-B02B-77F2-D1B86C5ADB96}"/>
                </a:ext>
              </a:extLst>
            </p:cNvPr>
            <p:cNvSpPr/>
            <p:nvPr/>
          </p:nvSpPr>
          <p:spPr>
            <a:xfrm>
              <a:off x="12170568" y="6825297"/>
              <a:ext cx="93821" cy="137159"/>
            </a:xfrm>
            <a:custGeom>
              <a:avLst/>
              <a:gdLst>
                <a:gd name="connsiteX0" fmla="*/ 0 w 93821"/>
                <a:gd name="connsiteY0" fmla="*/ 125254 h 137159"/>
                <a:gd name="connsiteX1" fmla="*/ 18002 w 93821"/>
                <a:gd name="connsiteY1" fmla="*/ 123825 h 137159"/>
                <a:gd name="connsiteX2" fmla="*/ 18002 w 93821"/>
                <a:gd name="connsiteY2" fmla="*/ 22098 h 137159"/>
                <a:gd name="connsiteX3" fmla="*/ 667 w 93821"/>
                <a:gd name="connsiteY3" fmla="*/ 17716 h 137159"/>
                <a:gd name="connsiteX4" fmla="*/ 667 w 93821"/>
                <a:gd name="connsiteY4" fmla="*/ 4763 h 137159"/>
                <a:gd name="connsiteX5" fmla="*/ 33909 w 93821"/>
                <a:gd name="connsiteY5" fmla="*/ 476 h 137159"/>
                <a:gd name="connsiteX6" fmla="*/ 34385 w 93821"/>
                <a:gd name="connsiteY6" fmla="*/ 476 h 137159"/>
                <a:gd name="connsiteX7" fmla="*/ 39719 w 93821"/>
                <a:gd name="connsiteY7" fmla="*/ 4763 h 137159"/>
                <a:gd name="connsiteX8" fmla="*/ 39719 w 93821"/>
                <a:gd name="connsiteY8" fmla="*/ 9144 h 137159"/>
                <a:gd name="connsiteX9" fmla="*/ 38957 w 93821"/>
                <a:gd name="connsiteY9" fmla="*/ 27908 h 137159"/>
                <a:gd name="connsiteX10" fmla="*/ 39719 w 93821"/>
                <a:gd name="connsiteY10" fmla="*/ 27908 h 137159"/>
                <a:gd name="connsiteX11" fmla="*/ 48387 w 93821"/>
                <a:gd name="connsiteY11" fmla="*/ 17335 h 137159"/>
                <a:gd name="connsiteX12" fmla="*/ 64484 w 93821"/>
                <a:gd name="connsiteY12" fmla="*/ 5429 h 137159"/>
                <a:gd name="connsiteX13" fmla="*/ 85916 w 93821"/>
                <a:gd name="connsiteY13" fmla="*/ 0 h 137159"/>
                <a:gd name="connsiteX14" fmla="*/ 93821 w 93821"/>
                <a:gd name="connsiteY14" fmla="*/ 1238 h 137159"/>
                <a:gd name="connsiteX15" fmla="*/ 93821 w 93821"/>
                <a:gd name="connsiteY15" fmla="*/ 28194 h 137159"/>
                <a:gd name="connsiteX16" fmla="*/ 88392 w 93821"/>
                <a:gd name="connsiteY16" fmla="*/ 25908 h 137159"/>
                <a:gd name="connsiteX17" fmla="*/ 80105 w 93821"/>
                <a:gd name="connsiteY17" fmla="*/ 24860 h 137159"/>
                <a:gd name="connsiteX18" fmla="*/ 43053 w 93821"/>
                <a:gd name="connsiteY18" fmla="*/ 37147 h 137159"/>
                <a:gd name="connsiteX19" fmla="*/ 43053 w 93821"/>
                <a:gd name="connsiteY19" fmla="*/ 123730 h 137159"/>
                <a:gd name="connsiteX20" fmla="*/ 73628 w 93821"/>
                <a:gd name="connsiteY20" fmla="*/ 125635 h 137159"/>
                <a:gd name="connsiteX21" fmla="*/ 73628 w 93821"/>
                <a:gd name="connsiteY21" fmla="*/ 137160 h 137159"/>
                <a:gd name="connsiteX22" fmla="*/ 0 w 93821"/>
                <a:gd name="connsiteY22" fmla="*/ 137160 h 137159"/>
                <a:gd name="connsiteX23" fmla="*/ 0 w 93821"/>
                <a:gd name="connsiteY23" fmla="*/ 125254 h 1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59">
                  <a:moveTo>
                    <a:pt x="0" y="125254"/>
                  </a:moveTo>
                  <a:lnTo>
                    <a:pt x="18002" y="123825"/>
                  </a:lnTo>
                  <a:lnTo>
                    <a:pt x="18002" y="22098"/>
                  </a:lnTo>
                  <a:lnTo>
                    <a:pt x="667" y="17716"/>
                  </a:lnTo>
                  <a:lnTo>
                    <a:pt x="667" y="4763"/>
                  </a:lnTo>
                  <a:lnTo>
                    <a:pt x="33909" y="476"/>
                  </a:lnTo>
                  <a:lnTo>
                    <a:pt x="34385" y="476"/>
                  </a:lnTo>
                  <a:lnTo>
                    <a:pt x="39719" y="4763"/>
                  </a:lnTo>
                  <a:lnTo>
                    <a:pt x="39719" y="9144"/>
                  </a:lnTo>
                  <a:lnTo>
                    <a:pt x="38957" y="27908"/>
                  </a:lnTo>
                  <a:lnTo>
                    <a:pt x="39719" y="27908"/>
                  </a:lnTo>
                  <a:cubicBezTo>
                    <a:pt x="41338" y="25146"/>
                    <a:pt x="44196" y="21622"/>
                    <a:pt x="48387" y="17335"/>
                  </a:cubicBezTo>
                  <a:cubicBezTo>
                    <a:pt x="52578" y="13049"/>
                    <a:pt x="57912" y="9049"/>
                    <a:pt x="64484" y="5429"/>
                  </a:cubicBezTo>
                  <a:cubicBezTo>
                    <a:pt x="71057" y="1810"/>
                    <a:pt x="78200" y="0"/>
                    <a:pt x="85916" y="0"/>
                  </a:cubicBezTo>
                  <a:cubicBezTo>
                    <a:pt x="89154" y="0"/>
                    <a:pt x="91726" y="381"/>
                    <a:pt x="93821" y="1238"/>
                  </a:cubicBezTo>
                  <a:lnTo>
                    <a:pt x="93821" y="28194"/>
                  </a:lnTo>
                  <a:cubicBezTo>
                    <a:pt x="92678" y="27432"/>
                    <a:pt x="90868" y="26575"/>
                    <a:pt x="88392" y="25908"/>
                  </a:cubicBezTo>
                  <a:cubicBezTo>
                    <a:pt x="85916" y="25146"/>
                    <a:pt x="83153" y="24860"/>
                    <a:pt x="80105" y="24860"/>
                  </a:cubicBezTo>
                  <a:cubicBezTo>
                    <a:pt x="66770" y="24860"/>
                    <a:pt x="54483" y="28956"/>
                    <a:pt x="43053" y="37147"/>
                  </a:cubicBezTo>
                  <a:lnTo>
                    <a:pt x="43053" y="123730"/>
                  </a:lnTo>
                  <a:lnTo>
                    <a:pt x="73628" y="125635"/>
                  </a:lnTo>
                  <a:lnTo>
                    <a:pt x="73628" y="137160"/>
                  </a:lnTo>
                  <a:lnTo>
                    <a:pt x="0" y="137160"/>
                  </a:lnTo>
                  <a:lnTo>
                    <a:pt x="0" y="12525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9" name="Freeform: Shape 1041">
              <a:extLst>
                <a:ext uri="{FF2B5EF4-FFF2-40B4-BE49-F238E27FC236}">
                  <a16:creationId xmlns:a16="http://schemas.microsoft.com/office/drawing/2014/main" id="{13162E2E-8196-F7D3-5F43-E8E9D2EA71A4}"/>
                </a:ext>
              </a:extLst>
            </p:cNvPr>
            <p:cNvSpPr/>
            <p:nvPr/>
          </p:nvSpPr>
          <p:spPr>
            <a:xfrm>
              <a:off x="12279820" y="6825201"/>
              <a:ext cx="110680" cy="139827"/>
            </a:xfrm>
            <a:custGeom>
              <a:avLst/>
              <a:gdLst>
                <a:gd name="connsiteX0" fmla="*/ 15240 w 110680"/>
                <a:gd name="connsiteY0" fmla="*/ 120872 h 139827"/>
                <a:gd name="connsiteX1" fmla="*/ 0 w 110680"/>
                <a:gd name="connsiteY1" fmla="*/ 70104 h 139827"/>
                <a:gd name="connsiteX2" fmla="*/ 7906 w 110680"/>
                <a:gd name="connsiteY2" fmla="*/ 33242 h 139827"/>
                <a:gd name="connsiteX3" fmla="*/ 30194 w 110680"/>
                <a:gd name="connsiteY3" fmla="*/ 8668 h 139827"/>
                <a:gd name="connsiteX4" fmla="*/ 62770 w 110680"/>
                <a:gd name="connsiteY4" fmla="*/ 0 h 139827"/>
                <a:gd name="connsiteX5" fmla="*/ 97536 w 110680"/>
                <a:gd name="connsiteY5" fmla="*/ 12382 h 139827"/>
                <a:gd name="connsiteX6" fmla="*/ 110680 w 110680"/>
                <a:gd name="connsiteY6" fmla="*/ 47911 h 139827"/>
                <a:gd name="connsiteX7" fmla="*/ 108966 w 110680"/>
                <a:gd name="connsiteY7" fmla="*/ 70295 h 139827"/>
                <a:gd name="connsiteX8" fmla="*/ 26194 w 110680"/>
                <a:gd name="connsiteY8" fmla="*/ 70295 h 139827"/>
                <a:gd name="connsiteX9" fmla="*/ 37243 w 110680"/>
                <a:gd name="connsiteY9" fmla="*/ 108680 h 139827"/>
                <a:gd name="connsiteX10" fmla="*/ 67342 w 110680"/>
                <a:gd name="connsiteY10" fmla="*/ 123254 h 139827"/>
                <a:gd name="connsiteX11" fmla="*/ 87439 w 110680"/>
                <a:gd name="connsiteY11" fmla="*/ 119729 h 139827"/>
                <a:gd name="connsiteX12" fmla="*/ 103727 w 110680"/>
                <a:gd name="connsiteY12" fmla="*/ 111443 h 139827"/>
                <a:gd name="connsiteX13" fmla="*/ 108299 w 110680"/>
                <a:gd name="connsiteY13" fmla="*/ 122015 h 139827"/>
                <a:gd name="connsiteX14" fmla="*/ 87630 w 110680"/>
                <a:gd name="connsiteY14" fmla="*/ 134493 h 139827"/>
                <a:gd name="connsiteX15" fmla="*/ 59722 w 110680"/>
                <a:gd name="connsiteY15" fmla="*/ 139827 h 139827"/>
                <a:gd name="connsiteX16" fmla="*/ 15240 w 110680"/>
                <a:gd name="connsiteY16" fmla="*/ 120872 h 139827"/>
                <a:gd name="connsiteX17" fmla="*/ 84201 w 110680"/>
                <a:gd name="connsiteY17" fmla="*/ 57531 h 139827"/>
                <a:gd name="connsiteX18" fmla="*/ 84963 w 110680"/>
                <a:gd name="connsiteY18" fmla="*/ 47149 h 139827"/>
                <a:gd name="connsiteX19" fmla="*/ 78391 w 110680"/>
                <a:gd name="connsiteY19" fmla="*/ 22479 h 139827"/>
                <a:gd name="connsiteX20" fmla="*/ 58293 w 110680"/>
                <a:gd name="connsiteY20" fmla="*/ 13430 h 139827"/>
                <a:gd name="connsiteX21" fmla="*/ 36004 w 110680"/>
                <a:gd name="connsiteY21" fmla="*/ 23527 h 139827"/>
                <a:gd name="connsiteX22" fmla="*/ 26479 w 110680"/>
                <a:gd name="connsiteY22" fmla="*/ 57436 h 139827"/>
                <a:gd name="connsiteX23" fmla="*/ 84201 w 110680"/>
                <a:gd name="connsiteY23" fmla="*/ 57436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7">
                  <a:moveTo>
                    <a:pt x="15240" y="120872"/>
                  </a:moveTo>
                  <a:cubicBezTo>
                    <a:pt x="5048" y="108204"/>
                    <a:pt x="0" y="91250"/>
                    <a:pt x="0" y="70104"/>
                  </a:cubicBezTo>
                  <a:cubicBezTo>
                    <a:pt x="0" y="56102"/>
                    <a:pt x="2667" y="43910"/>
                    <a:pt x="7906" y="33242"/>
                  </a:cubicBezTo>
                  <a:cubicBezTo>
                    <a:pt x="13145" y="22574"/>
                    <a:pt x="20574" y="14478"/>
                    <a:pt x="30194" y="8668"/>
                  </a:cubicBezTo>
                  <a:cubicBezTo>
                    <a:pt x="39814" y="2857"/>
                    <a:pt x="50578" y="0"/>
                    <a:pt x="62770" y="0"/>
                  </a:cubicBezTo>
                  <a:cubicBezTo>
                    <a:pt x="77724" y="0"/>
                    <a:pt x="89249" y="4096"/>
                    <a:pt x="97536" y="12382"/>
                  </a:cubicBezTo>
                  <a:cubicBezTo>
                    <a:pt x="105823" y="20669"/>
                    <a:pt x="110204" y="32480"/>
                    <a:pt x="110680" y="47911"/>
                  </a:cubicBezTo>
                  <a:cubicBezTo>
                    <a:pt x="110680" y="57722"/>
                    <a:pt x="110109" y="65151"/>
                    <a:pt x="108966" y="70295"/>
                  </a:cubicBezTo>
                  <a:lnTo>
                    <a:pt x="26194" y="70295"/>
                  </a:lnTo>
                  <a:cubicBezTo>
                    <a:pt x="26479" y="86201"/>
                    <a:pt x="30194" y="98965"/>
                    <a:pt x="37243" y="108680"/>
                  </a:cubicBezTo>
                  <a:cubicBezTo>
                    <a:pt x="44291" y="118396"/>
                    <a:pt x="54292" y="123254"/>
                    <a:pt x="67342" y="123254"/>
                  </a:cubicBezTo>
                  <a:cubicBezTo>
                    <a:pt x="73724" y="123254"/>
                    <a:pt x="80486" y="122111"/>
                    <a:pt x="87439" y="119729"/>
                  </a:cubicBezTo>
                  <a:cubicBezTo>
                    <a:pt x="94393" y="117443"/>
                    <a:pt x="99822" y="114586"/>
                    <a:pt x="103727" y="111443"/>
                  </a:cubicBezTo>
                  <a:lnTo>
                    <a:pt x="108299" y="122015"/>
                  </a:lnTo>
                  <a:cubicBezTo>
                    <a:pt x="103632" y="126873"/>
                    <a:pt x="96774" y="130969"/>
                    <a:pt x="87630" y="134493"/>
                  </a:cubicBezTo>
                  <a:cubicBezTo>
                    <a:pt x="78486" y="138017"/>
                    <a:pt x="69151" y="139827"/>
                    <a:pt x="59722" y="139827"/>
                  </a:cubicBezTo>
                  <a:cubicBezTo>
                    <a:pt x="40196" y="139827"/>
                    <a:pt x="25432" y="133541"/>
                    <a:pt x="15240" y="120872"/>
                  </a:cubicBezTo>
                  <a:close/>
                  <a:moveTo>
                    <a:pt x="84201" y="57531"/>
                  </a:moveTo>
                  <a:cubicBezTo>
                    <a:pt x="84677" y="54197"/>
                    <a:pt x="84963" y="50768"/>
                    <a:pt x="84963" y="47149"/>
                  </a:cubicBezTo>
                  <a:cubicBezTo>
                    <a:pt x="84772" y="36767"/>
                    <a:pt x="82582" y="28480"/>
                    <a:pt x="78391" y="22479"/>
                  </a:cubicBezTo>
                  <a:cubicBezTo>
                    <a:pt x="74104" y="16478"/>
                    <a:pt x="67437" y="13430"/>
                    <a:pt x="58293" y="13430"/>
                  </a:cubicBezTo>
                  <a:cubicBezTo>
                    <a:pt x="48958" y="13430"/>
                    <a:pt x="41529" y="16764"/>
                    <a:pt x="36004" y="23527"/>
                  </a:cubicBezTo>
                  <a:cubicBezTo>
                    <a:pt x="30480" y="30290"/>
                    <a:pt x="27337" y="41529"/>
                    <a:pt x="26479" y="57436"/>
                  </a:cubicBezTo>
                  <a:lnTo>
                    <a:pt x="84201" y="5743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0" name="Freeform: Shape 1042">
              <a:extLst>
                <a:ext uri="{FF2B5EF4-FFF2-40B4-BE49-F238E27FC236}">
                  <a16:creationId xmlns:a16="http://schemas.microsoft.com/office/drawing/2014/main" id="{EE0E6FC6-91E5-C564-A445-6F319FE99741}"/>
                </a:ext>
              </a:extLst>
            </p:cNvPr>
            <p:cNvSpPr/>
            <p:nvPr/>
          </p:nvSpPr>
          <p:spPr>
            <a:xfrm>
              <a:off x="12470415" y="6825678"/>
              <a:ext cx="97440" cy="202215"/>
            </a:xfrm>
            <a:custGeom>
              <a:avLst/>
              <a:gdLst>
                <a:gd name="connsiteX0" fmla="*/ 20098 w 97440"/>
                <a:gd name="connsiteY0" fmla="*/ 117443 h 202215"/>
                <a:gd name="connsiteX1" fmla="*/ 30290 w 97440"/>
                <a:gd name="connsiteY1" fmla="*/ 123920 h 202215"/>
                <a:gd name="connsiteX2" fmla="*/ 46768 w 97440"/>
                <a:gd name="connsiteY2" fmla="*/ 126778 h 202215"/>
                <a:gd name="connsiteX3" fmla="*/ 66961 w 97440"/>
                <a:gd name="connsiteY3" fmla="*/ 121444 h 202215"/>
                <a:gd name="connsiteX4" fmla="*/ 73438 w 97440"/>
                <a:gd name="connsiteY4" fmla="*/ 106775 h 202215"/>
                <a:gd name="connsiteX5" fmla="*/ 69342 w 97440"/>
                <a:gd name="connsiteY5" fmla="*/ 95441 h 202215"/>
                <a:gd name="connsiteX6" fmla="*/ 57912 w 97440"/>
                <a:gd name="connsiteY6" fmla="*/ 86868 h 202215"/>
                <a:gd name="connsiteX7" fmla="*/ 36862 w 97440"/>
                <a:gd name="connsiteY7" fmla="*/ 77819 h 202215"/>
                <a:gd name="connsiteX8" fmla="*/ 9811 w 97440"/>
                <a:gd name="connsiteY8" fmla="*/ 61055 h 202215"/>
                <a:gd name="connsiteX9" fmla="*/ 1238 w 97440"/>
                <a:gd name="connsiteY9" fmla="*/ 35433 h 202215"/>
                <a:gd name="connsiteX10" fmla="*/ 7620 w 97440"/>
                <a:gd name="connsiteY10" fmla="*/ 16859 h 202215"/>
                <a:gd name="connsiteX11" fmla="*/ 25146 w 97440"/>
                <a:gd name="connsiteY11" fmla="*/ 4477 h 202215"/>
                <a:gd name="connsiteX12" fmla="*/ 50006 w 97440"/>
                <a:gd name="connsiteY12" fmla="*/ 0 h 202215"/>
                <a:gd name="connsiteX13" fmla="*/ 69342 w 97440"/>
                <a:gd name="connsiteY13" fmla="*/ 1715 h 202215"/>
                <a:gd name="connsiteX14" fmla="*/ 82677 w 97440"/>
                <a:gd name="connsiteY14" fmla="*/ 5048 h 202215"/>
                <a:gd name="connsiteX15" fmla="*/ 89440 w 97440"/>
                <a:gd name="connsiteY15" fmla="*/ 7239 h 202215"/>
                <a:gd name="connsiteX16" fmla="*/ 89440 w 97440"/>
                <a:gd name="connsiteY16" fmla="*/ 37052 h 202215"/>
                <a:gd name="connsiteX17" fmla="*/ 74771 w 97440"/>
                <a:gd name="connsiteY17" fmla="*/ 37052 h 202215"/>
                <a:gd name="connsiteX18" fmla="*/ 70009 w 97440"/>
                <a:gd name="connsiteY18" fmla="*/ 19241 h 202215"/>
                <a:gd name="connsiteX19" fmla="*/ 62294 w 97440"/>
                <a:gd name="connsiteY19" fmla="*/ 14288 h 202215"/>
                <a:gd name="connsiteX20" fmla="*/ 48292 w 97440"/>
                <a:gd name="connsiteY20" fmla="*/ 12287 h 202215"/>
                <a:gd name="connsiteX21" fmla="*/ 30861 w 97440"/>
                <a:gd name="connsiteY21" fmla="*/ 17050 h 202215"/>
                <a:gd name="connsiteX22" fmla="*/ 24289 w 97440"/>
                <a:gd name="connsiteY22" fmla="*/ 30004 h 202215"/>
                <a:gd name="connsiteX23" fmla="*/ 27813 w 97440"/>
                <a:gd name="connsiteY23" fmla="*/ 41910 h 202215"/>
                <a:gd name="connsiteX24" fmla="*/ 36576 w 97440"/>
                <a:gd name="connsiteY24" fmla="*/ 49435 h 202215"/>
                <a:gd name="connsiteX25" fmla="*/ 51054 w 97440"/>
                <a:gd name="connsiteY25" fmla="*/ 56198 h 202215"/>
                <a:gd name="connsiteX26" fmla="*/ 55817 w 97440"/>
                <a:gd name="connsiteY26" fmla="*/ 58103 h 202215"/>
                <a:gd name="connsiteX27" fmla="*/ 77724 w 97440"/>
                <a:gd name="connsiteY27" fmla="*/ 68199 h 202215"/>
                <a:gd name="connsiteX28" fmla="*/ 91821 w 97440"/>
                <a:gd name="connsiteY28" fmla="*/ 80867 h 202215"/>
                <a:gd name="connsiteX29" fmla="*/ 97441 w 97440"/>
                <a:gd name="connsiteY29" fmla="*/ 100013 h 202215"/>
                <a:gd name="connsiteX30" fmla="*/ 83629 w 97440"/>
                <a:gd name="connsiteY30" fmla="*/ 128397 h 202215"/>
                <a:gd name="connsiteX31" fmla="*/ 45720 w 97440"/>
                <a:gd name="connsiteY31" fmla="*/ 138970 h 202215"/>
                <a:gd name="connsiteX32" fmla="*/ 21050 w 97440"/>
                <a:gd name="connsiteY32" fmla="*/ 135731 h 202215"/>
                <a:gd name="connsiteX33" fmla="*/ 0 w 97440"/>
                <a:gd name="connsiteY33" fmla="*/ 129159 h 202215"/>
                <a:gd name="connsiteX34" fmla="*/ 0 w 97440"/>
                <a:gd name="connsiteY34" fmla="*/ 98393 h 202215"/>
                <a:gd name="connsiteX35" fmla="*/ 15621 w 97440"/>
                <a:gd name="connsiteY35" fmla="*/ 98393 h 202215"/>
                <a:gd name="connsiteX36" fmla="*/ 20098 w 97440"/>
                <a:gd name="connsiteY36" fmla="*/ 117443 h 202215"/>
                <a:gd name="connsiteX37" fmla="*/ 61055 w 97440"/>
                <a:gd name="connsiteY37" fmla="*/ 185071 h 202215"/>
                <a:gd name="connsiteX38" fmla="*/ 52864 w 97440"/>
                <a:gd name="connsiteY38" fmla="*/ 196882 h 202215"/>
                <a:gd name="connsiteX39" fmla="*/ 45911 w 97440"/>
                <a:gd name="connsiteY39" fmla="*/ 202216 h 202215"/>
                <a:gd name="connsiteX40" fmla="*/ 45625 w 97440"/>
                <a:gd name="connsiteY40" fmla="*/ 202216 h 202215"/>
                <a:gd name="connsiteX41" fmla="*/ 37433 w 97440"/>
                <a:gd name="connsiteY41" fmla="*/ 197930 h 202215"/>
                <a:gd name="connsiteX42" fmla="*/ 37243 w 97440"/>
                <a:gd name="connsiteY42" fmla="*/ 196501 h 202215"/>
                <a:gd name="connsiteX43" fmla="*/ 42767 w 97440"/>
                <a:gd name="connsiteY43" fmla="*/ 190024 h 202215"/>
                <a:gd name="connsiteX44" fmla="*/ 44958 w 97440"/>
                <a:gd name="connsiteY44" fmla="*/ 179927 h 202215"/>
                <a:gd name="connsiteX45" fmla="*/ 43625 w 97440"/>
                <a:gd name="connsiteY45" fmla="*/ 174879 h 202215"/>
                <a:gd name="connsiteX46" fmla="*/ 39910 w 97440"/>
                <a:gd name="connsiteY46" fmla="*/ 171260 h 202215"/>
                <a:gd name="connsiteX47" fmla="*/ 35147 w 97440"/>
                <a:gd name="connsiteY47" fmla="*/ 161639 h 202215"/>
                <a:gd name="connsiteX48" fmla="*/ 39243 w 97440"/>
                <a:gd name="connsiteY48" fmla="*/ 152781 h 202215"/>
                <a:gd name="connsiteX49" fmla="*/ 47911 w 97440"/>
                <a:gd name="connsiteY49" fmla="*/ 150114 h 202215"/>
                <a:gd name="connsiteX50" fmla="*/ 48863 w 97440"/>
                <a:gd name="connsiteY50" fmla="*/ 150114 h 202215"/>
                <a:gd name="connsiteX51" fmla="*/ 60389 w 97440"/>
                <a:gd name="connsiteY51" fmla="*/ 155162 h 202215"/>
                <a:gd name="connsiteX52" fmla="*/ 64770 w 97440"/>
                <a:gd name="connsiteY52" fmla="*/ 169355 h 202215"/>
                <a:gd name="connsiteX53" fmla="*/ 61055 w 97440"/>
                <a:gd name="connsiteY53" fmla="*/ 185071 h 202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7440" h="202215">
                  <a:moveTo>
                    <a:pt x="20098" y="117443"/>
                  </a:moveTo>
                  <a:cubicBezTo>
                    <a:pt x="21717" y="119825"/>
                    <a:pt x="25146" y="122015"/>
                    <a:pt x="30290" y="123920"/>
                  </a:cubicBezTo>
                  <a:cubicBezTo>
                    <a:pt x="35528" y="125825"/>
                    <a:pt x="40958" y="126778"/>
                    <a:pt x="46768" y="126778"/>
                  </a:cubicBezTo>
                  <a:cubicBezTo>
                    <a:pt x="55912" y="126778"/>
                    <a:pt x="62675" y="125063"/>
                    <a:pt x="66961" y="121444"/>
                  </a:cubicBezTo>
                  <a:cubicBezTo>
                    <a:pt x="71342" y="117920"/>
                    <a:pt x="73438" y="113062"/>
                    <a:pt x="73438" y="106775"/>
                  </a:cubicBezTo>
                  <a:cubicBezTo>
                    <a:pt x="73438" y="102489"/>
                    <a:pt x="72104" y="98679"/>
                    <a:pt x="69342" y="95441"/>
                  </a:cubicBezTo>
                  <a:cubicBezTo>
                    <a:pt x="66580" y="92202"/>
                    <a:pt x="62770" y="89440"/>
                    <a:pt x="57912" y="86868"/>
                  </a:cubicBezTo>
                  <a:cubicBezTo>
                    <a:pt x="53054" y="84392"/>
                    <a:pt x="46006" y="81344"/>
                    <a:pt x="36862" y="77819"/>
                  </a:cubicBezTo>
                  <a:cubicBezTo>
                    <a:pt x="24479" y="73152"/>
                    <a:pt x="15431" y="67628"/>
                    <a:pt x="9811" y="61055"/>
                  </a:cubicBezTo>
                  <a:cubicBezTo>
                    <a:pt x="4096" y="54578"/>
                    <a:pt x="1238" y="46006"/>
                    <a:pt x="1238" y="35433"/>
                  </a:cubicBezTo>
                  <a:cubicBezTo>
                    <a:pt x="1238" y="28384"/>
                    <a:pt x="3334" y="22193"/>
                    <a:pt x="7620" y="16859"/>
                  </a:cubicBezTo>
                  <a:cubicBezTo>
                    <a:pt x="11906" y="11525"/>
                    <a:pt x="17717" y="7430"/>
                    <a:pt x="25146" y="4477"/>
                  </a:cubicBezTo>
                  <a:cubicBezTo>
                    <a:pt x="32575" y="1524"/>
                    <a:pt x="40862" y="0"/>
                    <a:pt x="50006" y="0"/>
                  </a:cubicBezTo>
                  <a:cubicBezTo>
                    <a:pt x="57341" y="0"/>
                    <a:pt x="63817" y="572"/>
                    <a:pt x="69342" y="1715"/>
                  </a:cubicBezTo>
                  <a:cubicBezTo>
                    <a:pt x="74867" y="2858"/>
                    <a:pt x="79343" y="4001"/>
                    <a:pt x="82677" y="5048"/>
                  </a:cubicBezTo>
                  <a:cubicBezTo>
                    <a:pt x="86011" y="6191"/>
                    <a:pt x="88297" y="6858"/>
                    <a:pt x="89440" y="7239"/>
                  </a:cubicBezTo>
                  <a:lnTo>
                    <a:pt x="89440" y="37052"/>
                  </a:lnTo>
                  <a:lnTo>
                    <a:pt x="74771" y="37052"/>
                  </a:lnTo>
                  <a:lnTo>
                    <a:pt x="70009" y="19241"/>
                  </a:lnTo>
                  <a:cubicBezTo>
                    <a:pt x="69056" y="17335"/>
                    <a:pt x="66485" y="15621"/>
                    <a:pt x="62294" y="14288"/>
                  </a:cubicBezTo>
                  <a:cubicBezTo>
                    <a:pt x="58103" y="12954"/>
                    <a:pt x="53435" y="12287"/>
                    <a:pt x="48292" y="12287"/>
                  </a:cubicBezTo>
                  <a:cubicBezTo>
                    <a:pt x="41053" y="12287"/>
                    <a:pt x="35242" y="13907"/>
                    <a:pt x="30861" y="17050"/>
                  </a:cubicBezTo>
                  <a:cubicBezTo>
                    <a:pt x="26479" y="20288"/>
                    <a:pt x="24289" y="24575"/>
                    <a:pt x="24289" y="30004"/>
                  </a:cubicBezTo>
                  <a:cubicBezTo>
                    <a:pt x="24289" y="34766"/>
                    <a:pt x="25432" y="38767"/>
                    <a:pt x="27813" y="41910"/>
                  </a:cubicBezTo>
                  <a:cubicBezTo>
                    <a:pt x="30099" y="45053"/>
                    <a:pt x="33052" y="47530"/>
                    <a:pt x="36576" y="49435"/>
                  </a:cubicBezTo>
                  <a:cubicBezTo>
                    <a:pt x="40100" y="51340"/>
                    <a:pt x="44958" y="53626"/>
                    <a:pt x="51054" y="56198"/>
                  </a:cubicBezTo>
                  <a:lnTo>
                    <a:pt x="55817" y="58103"/>
                  </a:lnTo>
                  <a:cubicBezTo>
                    <a:pt x="64770" y="61627"/>
                    <a:pt x="72104" y="64960"/>
                    <a:pt x="77724" y="68199"/>
                  </a:cubicBezTo>
                  <a:cubicBezTo>
                    <a:pt x="83344" y="71438"/>
                    <a:pt x="88011" y="75629"/>
                    <a:pt x="91821" y="80867"/>
                  </a:cubicBezTo>
                  <a:cubicBezTo>
                    <a:pt x="95631" y="86106"/>
                    <a:pt x="97441" y="92488"/>
                    <a:pt x="97441" y="100013"/>
                  </a:cubicBezTo>
                  <a:cubicBezTo>
                    <a:pt x="97441" y="111919"/>
                    <a:pt x="92869" y="121349"/>
                    <a:pt x="83629" y="128397"/>
                  </a:cubicBezTo>
                  <a:cubicBezTo>
                    <a:pt x="74390" y="135446"/>
                    <a:pt x="61817" y="138970"/>
                    <a:pt x="45720" y="138970"/>
                  </a:cubicBezTo>
                  <a:cubicBezTo>
                    <a:pt x="37814" y="138970"/>
                    <a:pt x="29623" y="137922"/>
                    <a:pt x="21050" y="135731"/>
                  </a:cubicBezTo>
                  <a:cubicBezTo>
                    <a:pt x="12478" y="133541"/>
                    <a:pt x="5429" y="131350"/>
                    <a:pt x="0" y="129159"/>
                  </a:cubicBezTo>
                  <a:lnTo>
                    <a:pt x="0" y="98393"/>
                  </a:lnTo>
                  <a:lnTo>
                    <a:pt x="15621" y="98393"/>
                  </a:lnTo>
                  <a:lnTo>
                    <a:pt x="20098" y="117443"/>
                  </a:lnTo>
                  <a:close/>
                  <a:moveTo>
                    <a:pt x="61055" y="185071"/>
                  </a:moveTo>
                  <a:cubicBezTo>
                    <a:pt x="58674" y="189833"/>
                    <a:pt x="55912" y="193834"/>
                    <a:pt x="52864" y="196882"/>
                  </a:cubicBezTo>
                  <a:cubicBezTo>
                    <a:pt x="49816" y="199930"/>
                    <a:pt x="47530" y="201740"/>
                    <a:pt x="45911" y="202216"/>
                  </a:cubicBezTo>
                  <a:lnTo>
                    <a:pt x="45625" y="202216"/>
                  </a:lnTo>
                  <a:lnTo>
                    <a:pt x="37433" y="197930"/>
                  </a:lnTo>
                  <a:lnTo>
                    <a:pt x="37243" y="196501"/>
                  </a:lnTo>
                  <a:cubicBezTo>
                    <a:pt x="39529" y="195358"/>
                    <a:pt x="41339" y="193262"/>
                    <a:pt x="42767" y="190024"/>
                  </a:cubicBezTo>
                  <a:cubicBezTo>
                    <a:pt x="44196" y="186785"/>
                    <a:pt x="44958" y="183452"/>
                    <a:pt x="44958" y="179927"/>
                  </a:cubicBezTo>
                  <a:cubicBezTo>
                    <a:pt x="44958" y="177832"/>
                    <a:pt x="44482" y="176117"/>
                    <a:pt x="43625" y="174879"/>
                  </a:cubicBezTo>
                  <a:cubicBezTo>
                    <a:pt x="42767" y="173641"/>
                    <a:pt x="41529" y="172403"/>
                    <a:pt x="39910" y="171260"/>
                  </a:cubicBezTo>
                  <a:cubicBezTo>
                    <a:pt x="36671" y="168974"/>
                    <a:pt x="35147" y="165830"/>
                    <a:pt x="35147" y="161639"/>
                  </a:cubicBezTo>
                  <a:cubicBezTo>
                    <a:pt x="35147" y="157448"/>
                    <a:pt x="36481" y="154496"/>
                    <a:pt x="39243" y="152781"/>
                  </a:cubicBezTo>
                  <a:cubicBezTo>
                    <a:pt x="42005" y="150971"/>
                    <a:pt x="44863" y="150114"/>
                    <a:pt x="47911" y="150114"/>
                  </a:cubicBezTo>
                  <a:lnTo>
                    <a:pt x="48863" y="150114"/>
                  </a:lnTo>
                  <a:cubicBezTo>
                    <a:pt x="53721" y="150114"/>
                    <a:pt x="57531" y="151829"/>
                    <a:pt x="60389" y="155162"/>
                  </a:cubicBezTo>
                  <a:cubicBezTo>
                    <a:pt x="63246" y="158496"/>
                    <a:pt x="64770" y="163259"/>
                    <a:pt x="64770" y="169355"/>
                  </a:cubicBezTo>
                  <a:cubicBezTo>
                    <a:pt x="64675" y="174974"/>
                    <a:pt x="63437" y="180308"/>
                    <a:pt x="61055" y="18507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1" name="Freeform: Shape 1043">
              <a:extLst>
                <a:ext uri="{FF2B5EF4-FFF2-40B4-BE49-F238E27FC236}">
                  <a16:creationId xmlns:a16="http://schemas.microsoft.com/office/drawing/2014/main" id="{4870AB13-12F5-0003-AE8C-C81D289A80C4}"/>
                </a:ext>
              </a:extLst>
            </p:cNvPr>
            <p:cNvSpPr/>
            <p:nvPr/>
          </p:nvSpPr>
          <p:spPr>
            <a:xfrm>
              <a:off x="12590430" y="6771576"/>
              <a:ext cx="63817" cy="190785"/>
            </a:xfrm>
            <a:custGeom>
              <a:avLst/>
              <a:gdLst>
                <a:gd name="connsiteX0" fmla="*/ 19526 w 63817"/>
                <a:gd name="connsiteY0" fmla="*/ 75819 h 190785"/>
                <a:gd name="connsiteX1" fmla="*/ 1238 w 63817"/>
                <a:gd name="connsiteY1" fmla="*/ 71437 h 190785"/>
                <a:gd name="connsiteX2" fmla="*/ 1238 w 63817"/>
                <a:gd name="connsiteY2" fmla="*/ 58674 h 190785"/>
                <a:gd name="connsiteX3" fmla="*/ 38576 w 63817"/>
                <a:gd name="connsiteY3" fmla="*/ 54102 h 190785"/>
                <a:gd name="connsiteX4" fmla="*/ 39052 w 63817"/>
                <a:gd name="connsiteY4" fmla="*/ 54102 h 190785"/>
                <a:gd name="connsiteX5" fmla="*/ 44577 w 63817"/>
                <a:gd name="connsiteY5" fmla="*/ 58388 h 190785"/>
                <a:gd name="connsiteX6" fmla="*/ 44577 w 63817"/>
                <a:gd name="connsiteY6" fmla="*/ 177070 h 190785"/>
                <a:gd name="connsiteX7" fmla="*/ 63817 w 63817"/>
                <a:gd name="connsiteY7" fmla="*/ 178975 h 190785"/>
                <a:gd name="connsiteX8" fmla="*/ 63817 w 63817"/>
                <a:gd name="connsiteY8" fmla="*/ 190786 h 190785"/>
                <a:gd name="connsiteX9" fmla="*/ 0 w 63817"/>
                <a:gd name="connsiteY9" fmla="*/ 190786 h 190785"/>
                <a:gd name="connsiteX10" fmla="*/ 0 w 63817"/>
                <a:gd name="connsiteY10" fmla="*/ 178975 h 190785"/>
                <a:gd name="connsiteX11" fmla="*/ 19526 w 63817"/>
                <a:gd name="connsiteY11" fmla="*/ 176784 h 190785"/>
                <a:gd name="connsiteX12" fmla="*/ 19526 w 63817"/>
                <a:gd name="connsiteY12" fmla="*/ 75819 h 190785"/>
                <a:gd name="connsiteX13" fmla="*/ 17526 w 63817"/>
                <a:gd name="connsiteY13" fmla="*/ 28861 h 190785"/>
                <a:gd name="connsiteX14" fmla="*/ 13716 w 63817"/>
                <a:gd name="connsiteY14" fmla="*/ 17812 h 190785"/>
                <a:gd name="connsiteX15" fmla="*/ 18383 w 63817"/>
                <a:gd name="connsiteY15" fmla="*/ 5048 h 190785"/>
                <a:gd name="connsiteX16" fmla="*/ 31242 w 63817"/>
                <a:gd name="connsiteY16" fmla="*/ 0 h 190785"/>
                <a:gd name="connsiteX17" fmla="*/ 43243 w 63817"/>
                <a:gd name="connsiteY17" fmla="*/ 4381 h 190785"/>
                <a:gd name="connsiteX18" fmla="*/ 47054 w 63817"/>
                <a:gd name="connsiteY18" fmla="*/ 15430 h 190785"/>
                <a:gd name="connsiteX19" fmla="*/ 42386 w 63817"/>
                <a:gd name="connsiteY19" fmla="*/ 28385 h 190785"/>
                <a:gd name="connsiteX20" fmla="*/ 29242 w 63817"/>
                <a:gd name="connsiteY20" fmla="*/ 33147 h 190785"/>
                <a:gd name="connsiteX21" fmla="*/ 29051 w 63817"/>
                <a:gd name="connsiteY21" fmla="*/ 33147 h 190785"/>
                <a:gd name="connsiteX22" fmla="*/ 17526 w 63817"/>
                <a:gd name="connsiteY22" fmla="*/ 28861 h 19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785">
                  <a:moveTo>
                    <a:pt x="19526" y="75819"/>
                  </a:moveTo>
                  <a:lnTo>
                    <a:pt x="1238" y="71437"/>
                  </a:lnTo>
                  <a:lnTo>
                    <a:pt x="1238" y="58674"/>
                  </a:lnTo>
                  <a:lnTo>
                    <a:pt x="38576" y="54102"/>
                  </a:lnTo>
                  <a:lnTo>
                    <a:pt x="39052" y="54102"/>
                  </a:lnTo>
                  <a:lnTo>
                    <a:pt x="44577" y="58388"/>
                  </a:lnTo>
                  <a:lnTo>
                    <a:pt x="44577" y="177070"/>
                  </a:lnTo>
                  <a:lnTo>
                    <a:pt x="63817" y="178975"/>
                  </a:lnTo>
                  <a:lnTo>
                    <a:pt x="63817" y="190786"/>
                  </a:lnTo>
                  <a:lnTo>
                    <a:pt x="0" y="190786"/>
                  </a:lnTo>
                  <a:lnTo>
                    <a:pt x="0" y="178975"/>
                  </a:lnTo>
                  <a:lnTo>
                    <a:pt x="19526" y="176784"/>
                  </a:lnTo>
                  <a:lnTo>
                    <a:pt x="19526" y="75819"/>
                  </a:lnTo>
                  <a:close/>
                  <a:moveTo>
                    <a:pt x="17526" y="28861"/>
                  </a:moveTo>
                  <a:cubicBezTo>
                    <a:pt x="14954" y="26003"/>
                    <a:pt x="13716" y="22288"/>
                    <a:pt x="13716" y="17812"/>
                  </a:cubicBezTo>
                  <a:cubicBezTo>
                    <a:pt x="13716" y="12668"/>
                    <a:pt x="15240" y="8477"/>
                    <a:pt x="18383" y="5048"/>
                  </a:cubicBezTo>
                  <a:cubicBezTo>
                    <a:pt x="21526" y="1715"/>
                    <a:pt x="25813" y="0"/>
                    <a:pt x="31242" y="0"/>
                  </a:cubicBezTo>
                  <a:cubicBezTo>
                    <a:pt x="36671" y="0"/>
                    <a:pt x="40672" y="1429"/>
                    <a:pt x="43243" y="4381"/>
                  </a:cubicBezTo>
                  <a:cubicBezTo>
                    <a:pt x="45815" y="7239"/>
                    <a:pt x="47054" y="10954"/>
                    <a:pt x="47054" y="15430"/>
                  </a:cubicBezTo>
                  <a:cubicBezTo>
                    <a:pt x="47054" y="20860"/>
                    <a:pt x="45529" y="25241"/>
                    <a:pt x="42386" y="28385"/>
                  </a:cubicBezTo>
                  <a:cubicBezTo>
                    <a:pt x="39243" y="31623"/>
                    <a:pt x="34862" y="33147"/>
                    <a:pt x="29242" y="33147"/>
                  </a:cubicBezTo>
                  <a:lnTo>
                    <a:pt x="29051" y="33147"/>
                  </a:lnTo>
                  <a:cubicBezTo>
                    <a:pt x="24003" y="33242"/>
                    <a:pt x="20098" y="31718"/>
                    <a:pt x="17526"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2" name="Freeform: Shape 1044">
              <a:extLst>
                <a:ext uri="{FF2B5EF4-FFF2-40B4-BE49-F238E27FC236}">
                  <a16:creationId xmlns:a16="http://schemas.microsoft.com/office/drawing/2014/main" id="{8E5A91F9-DC7A-26F3-08C2-D77F6C7F438E}"/>
                </a:ext>
              </a:extLst>
            </p:cNvPr>
            <p:cNvSpPr/>
            <p:nvPr/>
          </p:nvSpPr>
          <p:spPr>
            <a:xfrm>
              <a:off x="12725400" y="6781767"/>
              <a:ext cx="140588" cy="183260"/>
            </a:xfrm>
            <a:custGeom>
              <a:avLst/>
              <a:gdLst>
                <a:gd name="connsiteX0" fmla="*/ 37909 w 140588"/>
                <a:gd name="connsiteY0" fmla="*/ 171831 h 183260"/>
                <a:gd name="connsiteX1" fmla="*/ 9620 w 140588"/>
                <a:gd name="connsiteY1" fmla="*/ 139732 h 183260"/>
                <a:gd name="connsiteX2" fmla="*/ 0 w 140588"/>
                <a:gd name="connsiteY2" fmla="*/ 91154 h 183260"/>
                <a:gd name="connsiteX3" fmla="*/ 11335 w 140588"/>
                <a:gd name="connsiteY3" fmla="*/ 43529 h 183260"/>
                <a:gd name="connsiteX4" fmla="*/ 42386 w 140588"/>
                <a:gd name="connsiteY4" fmla="*/ 11430 h 183260"/>
                <a:gd name="connsiteX5" fmla="*/ 86678 w 140588"/>
                <a:gd name="connsiteY5" fmla="*/ 0 h 183260"/>
                <a:gd name="connsiteX6" fmla="*/ 131159 w 140588"/>
                <a:gd name="connsiteY6" fmla="*/ 5810 h 183260"/>
                <a:gd name="connsiteX7" fmla="*/ 139065 w 140588"/>
                <a:gd name="connsiteY7" fmla="*/ 7239 h 183260"/>
                <a:gd name="connsiteX8" fmla="*/ 136684 w 140588"/>
                <a:gd name="connsiteY8" fmla="*/ 50578 h 183260"/>
                <a:gd name="connsiteX9" fmla="*/ 120587 w 140588"/>
                <a:gd name="connsiteY9" fmla="*/ 50578 h 183260"/>
                <a:gd name="connsiteX10" fmla="*/ 114586 w 140588"/>
                <a:gd name="connsiteY10" fmla="*/ 20003 h 183260"/>
                <a:gd name="connsiteX11" fmla="*/ 102870 w 140588"/>
                <a:gd name="connsiteY11" fmla="*/ 15049 h 183260"/>
                <a:gd name="connsiteX12" fmla="*/ 82582 w 140588"/>
                <a:gd name="connsiteY12" fmla="*/ 13049 h 183260"/>
                <a:gd name="connsiteX13" fmla="*/ 55150 w 140588"/>
                <a:gd name="connsiteY13" fmla="*/ 21812 h 183260"/>
                <a:gd name="connsiteX14" fmla="*/ 36290 w 140588"/>
                <a:gd name="connsiteY14" fmla="*/ 47720 h 183260"/>
                <a:gd name="connsiteX15" fmla="*/ 29432 w 140588"/>
                <a:gd name="connsiteY15" fmla="*/ 88583 h 183260"/>
                <a:gd name="connsiteX16" fmla="*/ 35433 w 140588"/>
                <a:gd name="connsiteY16" fmla="*/ 129731 h 183260"/>
                <a:gd name="connsiteX17" fmla="*/ 53721 w 140588"/>
                <a:gd name="connsiteY17" fmla="*/ 159163 h 183260"/>
                <a:gd name="connsiteX18" fmla="*/ 84011 w 140588"/>
                <a:gd name="connsiteY18" fmla="*/ 170116 h 183260"/>
                <a:gd name="connsiteX19" fmla="*/ 103632 w 140588"/>
                <a:gd name="connsiteY19" fmla="*/ 167926 h 183260"/>
                <a:gd name="connsiteX20" fmla="*/ 115348 w 140588"/>
                <a:gd name="connsiteY20" fmla="*/ 161639 h 183260"/>
                <a:gd name="connsiteX21" fmla="*/ 125444 w 140588"/>
                <a:gd name="connsiteY21" fmla="*/ 138017 h 183260"/>
                <a:gd name="connsiteX22" fmla="*/ 140589 w 140588"/>
                <a:gd name="connsiteY22" fmla="*/ 139922 h 183260"/>
                <a:gd name="connsiteX23" fmla="*/ 134779 w 140588"/>
                <a:gd name="connsiteY23" fmla="*/ 174117 h 183260"/>
                <a:gd name="connsiteX24" fmla="*/ 119825 w 140588"/>
                <a:gd name="connsiteY24" fmla="*/ 177451 h 183260"/>
                <a:gd name="connsiteX25" fmla="*/ 103061 w 140588"/>
                <a:gd name="connsiteY25" fmla="*/ 181642 h 183260"/>
                <a:gd name="connsiteX26" fmla="*/ 82963 w 140588"/>
                <a:gd name="connsiteY26" fmla="*/ 183261 h 183260"/>
                <a:gd name="connsiteX27" fmla="*/ 37909 w 140588"/>
                <a:gd name="connsiteY27" fmla="*/ 171831 h 18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0588" h="183260">
                  <a:moveTo>
                    <a:pt x="37909" y="171831"/>
                  </a:moveTo>
                  <a:cubicBezTo>
                    <a:pt x="25432" y="164211"/>
                    <a:pt x="16097" y="153543"/>
                    <a:pt x="9620" y="139732"/>
                  </a:cubicBezTo>
                  <a:cubicBezTo>
                    <a:pt x="3238" y="125920"/>
                    <a:pt x="0" y="109728"/>
                    <a:pt x="0" y="91154"/>
                  </a:cubicBezTo>
                  <a:cubicBezTo>
                    <a:pt x="0" y="73152"/>
                    <a:pt x="3810" y="57340"/>
                    <a:pt x="11335" y="43529"/>
                  </a:cubicBezTo>
                  <a:cubicBezTo>
                    <a:pt x="18859" y="29718"/>
                    <a:pt x="29242" y="19050"/>
                    <a:pt x="42386" y="11430"/>
                  </a:cubicBezTo>
                  <a:cubicBezTo>
                    <a:pt x="55531" y="3810"/>
                    <a:pt x="70295" y="0"/>
                    <a:pt x="86678" y="0"/>
                  </a:cubicBezTo>
                  <a:cubicBezTo>
                    <a:pt x="99060" y="0"/>
                    <a:pt x="113919" y="1905"/>
                    <a:pt x="131159" y="5810"/>
                  </a:cubicBezTo>
                  <a:lnTo>
                    <a:pt x="139065" y="7239"/>
                  </a:lnTo>
                  <a:lnTo>
                    <a:pt x="136684" y="50578"/>
                  </a:lnTo>
                  <a:lnTo>
                    <a:pt x="120587" y="50578"/>
                  </a:lnTo>
                  <a:lnTo>
                    <a:pt x="114586" y="20003"/>
                  </a:lnTo>
                  <a:cubicBezTo>
                    <a:pt x="112300" y="18097"/>
                    <a:pt x="108490" y="16383"/>
                    <a:pt x="102870" y="15049"/>
                  </a:cubicBezTo>
                  <a:cubicBezTo>
                    <a:pt x="97346" y="13716"/>
                    <a:pt x="90583" y="13049"/>
                    <a:pt x="82582" y="13049"/>
                  </a:cubicBezTo>
                  <a:cubicBezTo>
                    <a:pt x="72295" y="13049"/>
                    <a:pt x="63151" y="16002"/>
                    <a:pt x="55150" y="21812"/>
                  </a:cubicBezTo>
                  <a:cubicBezTo>
                    <a:pt x="47149" y="27718"/>
                    <a:pt x="40862" y="36290"/>
                    <a:pt x="36290" y="47720"/>
                  </a:cubicBezTo>
                  <a:cubicBezTo>
                    <a:pt x="31718" y="59150"/>
                    <a:pt x="29432" y="72771"/>
                    <a:pt x="29432" y="88583"/>
                  </a:cubicBezTo>
                  <a:cubicBezTo>
                    <a:pt x="29432" y="103632"/>
                    <a:pt x="31433" y="117348"/>
                    <a:pt x="35433" y="129731"/>
                  </a:cubicBezTo>
                  <a:cubicBezTo>
                    <a:pt x="39433" y="142113"/>
                    <a:pt x="45529" y="151924"/>
                    <a:pt x="53721" y="159163"/>
                  </a:cubicBezTo>
                  <a:cubicBezTo>
                    <a:pt x="61913" y="166497"/>
                    <a:pt x="72009" y="170116"/>
                    <a:pt x="84011" y="170116"/>
                  </a:cubicBezTo>
                  <a:cubicBezTo>
                    <a:pt x="92488" y="170116"/>
                    <a:pt x="99060" y="169355"/>
                    <a:pt x="103632" y="167926"/>
                  </a:cubicBezTo>
                  <a:cubicBezTo>
                    <a:pt x="108204" y="166497"/>
                    <a:pt x="112109" y="164402"/>
                    <a:pt x="115348" y="161639"/>
                  </a:cubicBezTo>
                  <a:lnTo>
                    <a:pt x="125444" y="138017"/>
                  </a:lnTo>
                  <a:lnTo>
                    <a:pt x="140589" y="139922"/>
                  </a:lnTo>
                  <a:lnTo>
                    <a:pt x="134779" y="174117"/>
                  </a:lnTo>
                  <a:cubicBezTo>
                    <a:pt x="131445" y="174308"/>
                    <a:pt x="126397" y="175355"/>
                    <a:pt x="119825" y="177451"/>
                  </a:cubicBezTo>
                  <a:cubicBezTo>
                    <a:pt x="114014" y="179261"/>
                    <a:pt x="108490" y="180594"/>
                    <a:pt x="103061" y="181642"/>
                  </a:cubicBezTo>
                  <a:cubicBezTo>
                    <a:pt x="97631" y="182689"/>
                    <a:pt x="90964" y="183261"/>
                    <a:pt x="82963" y="183261"/>
                  </a:cubicBezTo>
                  <a:cubicBezTo>
                    <a:pt x="65342" y="183261"/>
                    <a:pt x="50292" y="179451"/>
                    <a:pt x="37909" y="17183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3" name="Freeform: Shape 1045">
              <a:extLst>
                <a:ext uri="{FF2B5EF4-FFF2-40B4-BE49-F238E27FC236}">
                  <a16:creationId xmlns:a16="http://schemas.microsoft.com/office/drawing/2014/main" id="{7B9CFEF8-5F66-44DE-7778-3088E2E535CA}"/>
                </a:ext>
              </a:extLst>
            </p:cNvPr>
            <p:cNvSpPr/>
            <p:nvPr/>
          </p:nvSpPr>
          <p:spPr>
            <a:xfrm>
              <a:off x="12885420" y="6825201"/>
              <a:ext cx="124301" cy="139922"/>
            </a:xfrm>
            <a:custGeom>
              <a:avLst/>
              <a:gdLst>
                <a:gd name="connsiteX0" fmla="*/ 8858 w 124301"/>
                <a:gd name="connsiteY0" fmla="*/ 32480 h 139922"/>
                <a:gd name="connsiteX1" fmla="*/ 32290 w 124301"/>
                <a:gd name="connsiteY1" fmla="*/ 8287 h 139922"/>
                <a:gd name="connsiteX2" fmla="*/ 63437 w 124301"/>
                <a:gd name="connsiteY2" fmla="*/ 0 h 139922"/>
                <a:gd name="connsiteX3" fmla="*/ 109061 w 124301"/>
                <a:gd name="connsiteY3" fmla="*/ 19241 h 139922"/>
                <a:gd name="connsiteX4" fmla="*/ 124301 w 124301"/>
                <a:gd name="connsiteY4" fmla="*/ 69818 h 139922"/>
                <a:gd name="connsiteX5" fmla="*/ 115443 w 124301"/>
                <a:gd name="connsiteY5" fmla="*/ 107632 h 139922"/>
                <a:gd name="connsiteX6" fmla="*/ 92012 w 124301"/>
                <a:gd name="connsiteY6" fmla="*/ 131731 h 139922"/>
                <a:gd name="connsiteX7" fmla="*/ 60865 w 124301"/>
                <a:gd name="connsiteY7" fmla="*/ 139922 h 139922"/>
                <a:gd name="connsiteX8" fmla="*/ 15240 w 124301"/>
                <a:gd name="connsiteY8" fmla="*/ 120682 h 139922"/>
                <a:gd name="connsiteX9" fmla="*/ 0 w 124301"/>
                <a:gd name="connsiteY9" fmla="*/ 70199 h 139922"/>
                <a:gd name="connsiteX10" fmla="*/ 8858 w 124301"/>
                <a:gd name="connsiteY10" fmla="*/ 32480 h 139922"/>
                <a:gd name="connsiteX11" fmla="*/ 87821 w 124301"/>
                <a:gd name="connsiteY11" fmla="*/ 112395 h 139922"/>
                <a:gd name="connsiteX12" fmla="*/ 96679 w 124301"/>
                <a:gd name="connsiteY12" fmla="*/ 71723 h 139922"/>
                <a:gd name="connsiteX13" fmla="*/ 88487 w 124301"/>
                <a:gd name="connsiteY13" fmla="*/ 29337 h 139922"/>
                <a:gd name="connsiteX14" fmla="*/ 62293 w 124301"/>
                <a:gd name="connsiteY14" fmla="*/ 13716 h 139922"/>
                <a:gd name="connsiteX15" fmla="*/ 36671 w 124301"/>
                <a:gd name="connsiteY15" fmla="*/ 27432 h 139922"/>
                <a:gd name="connsiteX16" fmla="*/ 27622 w 124301"/>
                <a:gd name="connsiteY16" fmla="*/ 68104 h 139922"/>
                <a:gd name="connsiteX17" fmla="*/ 36004 w 124301"/>
                <a:gd name="connsiteY17" fmla="*/ 110490 h 139922"/>
                <a:gd name="connsiteX18" fmla="*/ 62198 w 124301"/>
                <a:gd name="connsiteY18" fmla="*/ 126111 h 139922"/>
                <a:gd name="connsiteX19" fmla="*/ 87821 w 124301"/>
                <a:gd name="connsiteY19" fmla="*/ 112395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1" h="139922">
                  <a:moveTo>
                    <a:pt x="8858" y="32480"/>
                  </a:moveTo>
                  <a:cubicBezTo>
                    <a:pt x="14764" y="21907"/>
                    <a:pt x="22574" y="13811"/>
                    <a:pt x="32290" y="8287"/>
                  </a:cubicBezTo>
                  <a:cubicBezTo>
                    <a:pt x="42005" y="2762"/>
                    <a:pt x="52388" y="0"/>
                    <a:pt x="63437" y="0"/>
                  </a:cubicBezTo>
                  <a:cubicBezTo>
                    <a:pt x="83629" y="0"/>
                    <a:pt x="98869" y="6382"/>
                    <a:pt x="109061" y="19241"/>
                  </a:cubicBezTo>
                  <a:cubicBezTo>
                    <a:pt x="119253" y="32099"/>
                    <a:pt x="124301" y="48958"/>
                    <a:pt x="124301" y="69818"/>
                  </a:cubicBezTo>
                  <a:cubicBezTo>
                    <a:pt x="124301" y="84392"/>
                    <a:pt x="121348" y="96965"/>
                    <a:pt x="115443" y="107632"/>
                  </a:cubicBezTo>
                  <a:cubicBezTo>
                    <a:pt x="109538" y="118301"/>
                    <a:pt x="101727" y="126206"/>
                    <a:pt x="92012" y="131731"/>
                  </a:cubicBezTo>
                  <a:cubicBezTo>
                    <a:pt x="82296" y="137160"/>
                    <a:pt x="71914" y="139922"/>
                    <a:pt x="60865" y="139922"/>
                  </a:cubicBezTo>
                  <a:cubicBezTo>
                    <a:pt x="40672" y="139922"/>
                    <a:pt x="25432" y="133541"/>
                    <a:pt x="15240" y="120682"/>
                  </a:cubicBezTo>
                  <a:cubicBezTo>
                    <a:pt x="5048" y="107823"/>
                    <a:pt x="0" y="90964"/>
                    <a:pt x="0" y="70199"/>
                  </a:cubicBezTo>
                  <a:cubicBezTo>
                    <a:pt x="0" y="55626"/>
                    <a:pt x="2953" y="43148"/>
                    <a:pt x="8858" y="32480"/>
                  </a:cubicBezTo>
                  <a:close/>
                  <a:moveTo>
                    <a:pt x="87821" y="112395"/>
                  </a:moveTo>
                  <a:cubicBezTo>
                    <a:pt x="93726" y="103251"/>
                    <a:pt x="96679" y="89726"/>
                    <a:pt x="96679" y="71723"/>
                  </a:cubicBezTo>
                  <a:cubicBezTo>
                    <a:pt x="96679" y="53912"/>
                    <a:pt x="93917" y="39815"/>
                    <a:pt x="88487" y="29337"/>
                  </a:cubicBezTo>
                  <a:cubicBezTo>
                    <a:pt x="83058" y="18955"/>
                    <a:pt x="74295" y="13716"/>
                    <a:pt x="62293" y="13716"/>
                  </a:cubicBezTo>
                  <a:cubicBezTo>
                    <a:pt x="51244" y="13716"/>
                    <a:pt x="42672" y="18288"/>
                    <a:pt x="36671" y="27432"/>
                  </a:cubicBezTo>
                  <a:cubicBezTo>
                    <a:pt x="30671" y="36576"/>
                    <a:pt x="27622" y="50102"/>
                    <a:pt x="27622" y="68104"/>
                  </a:cubicBezTo>
                  <a:cubicBezTo>
                    <a:pt x="27622" y="85916"/>
                    <a:pt x="30385" y="100013"/>
                    <a:pt x="36004" y="110490"/>
                  </a:cubicBezTo>
                  <a:cubicBezTo>
                    <a:pt x="41624" y="120872"/>
                    <a:pt x="50387" y="126111"/>
                    <a:pt x="62198" y="126111"/>
                  </a:cubicBezTo>
                  <a:cubicBezTo>
                    <a:pt x="73342" y="126111"/>
                    <a:pt x="81915" y="121539"/>
                    <a:pt x="87821" y="112395"/>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4" name="Freeform: Shape 1046">
              <a:extLst>
                <a:ext uri="{FF2B5EF4-FFF2-40B4-BE49-F238E27FC236}">
                  <a16:creationId xmlns:a16="http://schemas.microsoft.com/office/drawing/2014/main" id="{D4BEEC91-AC5A-6BDF-22D1-F02C2F4502A3}"/>
                </a:ext>
              </a:extLst>
            </p:cNvPr>
            <p:cNvSpPr/>
            <p:nvPr/>
          </p:nvSpPr>
          <p:spPr>
            <a:xfrm>
              <a:off x="13028771" y="6825678"/>
              <a:ext cx="145256" cy="136779"/>
            </a:xfrm>
            <a:custGeom>
              <a:avLst/>
              <a:gdLst>
                <a:gd name="connsiteX0" fmla="*/ 17335 w 145256"/>
                <a:gd name="connsiteY0" fmla="*/ 21717 h 136779"/>
                <a:gd name="connsiteX1" fmla="*/ 0 w 145256"/>
                <a:gd name="connsiteY1" fmla="*/ 17335 h 136779"/>
                <a:gd name="connsiteX2" fmla="*/ 0 w 145256"/>
                <a:gd name="connsiteY2" fmla="*/ 4382 h 136779"/>
                <a:gd name="connsiteX3" fmla="*/ 34385 w 145256"/>
                <a:gd name="connsiteY3" fmla="*/ 95 h 136779"/>
                <a:gd name="connsiteX4" fmla="*/ 35147 w 145256"/>
                <a:gd name="connsiteY4" fmla="*/ 95 h 136779"/>
                <a:gd name="connsiteX5" fmla="*/ 40196 w 145256"/>
                <a:gd name="connsiteY5" fmla="*/ 4382 h 136779"/>
                <a:gd name="connsiteX6" fmla="*/ 40196 w 145256"/>
                <a:gd name="connsiteY6" fmla="*/ 14478 h 136779"/>
                <a:gd name="connsiteX7" fmla="*/ 39910 w 145256"/>
                <a:gd name="connsiteY7" fmla="*/ 20288 h 136779"/>
                <a:gd name="connsiteX8" fmla="*/ 62770 w 145256"/>
                <a:gd name="connsiteY8" fmla="*/ 6286 h 136779"/>
                <a:gd name="connsiteX9" fmla="*/ 90011 w 145256"/>
                <a:gd name="connsiteY9" fmla="*/ 0 h 136779"/>
                <a:gd name="connsiteX10" fmla="*/ 113443 w 145256"/>
                <a:gd name="connsiteY10" fmla="*/ 5810 h 136779"/>
                <a:gd name="connsiteX11" fmla="*/ 125063 w 145256"/>
                <a:gd name="connsiteY11" fmla="*/ 23527 h 136779"/>
                <a:gd name="connsiteX12" fmla="*/ 128397 w 145256"/>
                <a:gd name="connsiteY12" fmla="*/ 55626 h 136779"/>
                <a:gd name="connsiteX13" fmla="*/ 128397 w 145256"/>
                <a:gd name="connsiteY13" fmla="*/ 122968 h 136779"/>
                <a:gd name="connsiteX14" fmla="*/ 145256 w 145256"/>
                <a:gd name="connsiteY14" fmla="*/ 124682 h 136779"/>
                <a:gd name="connsiteX15" fmla="*/ 145256 w 145256"/>
                <a:gd name="connsiteY15" fmla="*/ 136684 h 136779"/>
                <a:gd name="connsiteX16" fmla="*/ 88201 w 145256"/>
                <a:gd name="connsiteY16" fmla="*/ 136684 h 136779"/>
                <a:gd name="connsiteX17" fmla="*/ 88201 w 145256"/>
                <a:gd name="connsiteY17" fmla="*/ 124873 h 136779"/>
                <a:gd name="connsiteX18" fmla="*/ 103156 w 145256"/>
                <a:gd name="connsiteY18" fmla="*/ 122968 h 136779"/>
                <a:gd name="connsiteX19" fmla="*/ 103156 w 145256"/>
                <a:gd name="connsiteY19" fmla="*/ 55340 h 136779"/>
                <a:gd name="connsiteX20" fmla="*/ 101251 w 145256"/>
                <a:gd name="connsiteY20" fmla="*/ 33052 h 136779"/>
                <a:gd name="connsiteX21" fmla="*/ 94012 w 145256"/>
                <a:gd name="connsiteY21" fmla="*/ 21050 h 136779"/>
                <a:gd name="connsiteX22" fmla="*/ 78581 w 145256"/>
                <a:gd name="connsiteY22" fmla="*/ 17050 h 136779"/>
                <a:gd name="connsiteX23" fmla="*/ 60007 w 145256"/>
                <a:gd name="connsiteY23" fmla="*/ 21431 h 136779"/>
                <a:gd name="connsiteX24" fmla="*/ 42481 w 145256"/>
                <a:gd name="connsiteY24" fmla="*/ 31528 h 136779"/>
                <a:gd name="connsiteX25" fmla="*/ 42481 w 145256"/>
                <a:gd name="connsiteY25" fmla="*/ 122777 h 136779"/>
                <a:gd name="connsiteX26" fmla="*/ 58864 w 145256"/>
                <a:gd name="connsiteY26" fmla="*/ 124968 h 136779"/>
                <a:gd name="connsiteX27" fmla="*/ 58864 w 145256"/>
                <a:gd name="connsiteY27" fmla="*/ 136779 h 136779"/>
                <a:gd name="connsiteX28" fmla="*/ 2096 w 145256"/>
                <a:gd name="connsiteY28" fmla="*/ 136779 h 136779"/>
                <a:gd name="connsiteX29" fmla="*/ 2096 w 145256"/>
                <a:gd name="connsiteY29" fmla="*/ 124873 h 136779"/>
                <a:gd name="connsiteX30" fmla="*/ 17240 w 145256"/>
                <a:gd name="connsiteY30" fmla="*/ 122682 h 136779"/>
                <a:gd name="connsiteX31" fmla="*/ 17240 w 145256"/>
                <a:gd name="connsiteY31" fmla="*/ 21717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256" h="136779">
                  <a:moveTo>
                    <a:pt x="17335" y="21717"/>
                  </a:moveTo>
                  <a:lnTo>
                    <a:pt x="0" y="17335"/>
                  </a:lnTo>
                  <a:lnTo>
                    <a:pt x="0" y="4382"/>
                  </a:lnTo>
                  <a:lnTo>
                    <a:pt x="34385" y="95"/>
                  </a:lnTo>
                  <a:lnTo>
                    <a:pt x="35147" y="95"/>
                  </a:lnTo>
                  <a:lnTo>
                    <a:pt x="40196" y="4382"/>
                  </a:lnTo>
                  <a:lnTo>
                    <a:pt x="40196" y="14478"/>
                  </a:lnTo>
                  <a:lnTo>
                    <a:pt x="39910" y="20288"/>
                  </a:lnTo>
                  <a:cubicBezTo>
                    <a:pt x="45720" y="15145"/>
                    <a:pt x="53340" y="10478"/>
                    <a:pt x="62770" y="6286"/>
                  </a:cubicBezTo>
                  <a:cubicBezTo>
                    <a:pt x="72199" y="2096"/>
                    <a:pt x="81343" y="0"/>
                    <a:pt x="90011" y="0"/>
                  </a:cubicBezTo>
                  <a:cubicBezTo>
                    <a:pt x="100108" y="0"/>
                    <a:pt x="107918" y="1905"/>
                    <a:pt x="113443" y="5810"/>
                  </a:cubicBezTo>
                  <a:cubicBezTo>
                    <a:pt x="118967" y="9620"/>
                    <a:pt x="122872" y="15526"/>
                    <a:pt x="125063" y="23527"/>
                  </a:cubicBezTo>
                  <a:cubicBezTo>
                    <a:pt x="127349" y="31433"/>
                    <a:pt x="128397" y="42196"/>
                    <a:pt x="128397" y="55626"/>
                  </a:cubicBezTo>
                  <a:lnTo>
                    <a:pt x="128397" y="122968"/>
                  </a:lnTo>
                  <a:lnTo>
                    <a:pt x="145256" y="124682"/>
                  </a:lnTo>
                  <a:lnTo>
                    <a:pt x="145256" y="136684"/>
                  </a:lnTo>
                  <a:lnTo>
                    <a:pt x="88201" y="136684"/>
                  </a:lnTo>
                  <a:lnTo>
                    <a:pt x="88201" y="124873"/>
                  </a:lnTo>
                  <a:lnTo>
                    <a:pt x="103156" y="122968"/>
                  </a:lnTo>
                  <a:lnTo>
                    <a:pt x="103156" y="55340"/>
                  </a:lnTo>
                  <a:cubicBezTo>
                    <a:pt x="103156" y="45910"/>
                    <a:pt x="102489" y="38481"/>
                    <a:pt x="101251" y="33052"/>
                  </a:cubicBezTo>
                  <a:cubicBezTo>
                    <a:pt x="100013" y="27623"/>
                    <a:pt x="97536" y="23622"/>
                    <a:pt x="94012" y="21050"/>
                  </a:cubicBezTo>
                  <a:cubicBezTo>
                    <a:pt x="90488" y="18383"/>
                    <a:pt x="85344" y="17050"/>
                    <a:pt x="78581" y="17050"/>
                  </a:cubicBezTo>
                  <a:cubicBezTo>
                    <a:pt x="72771" y="17050"/>
                    <a:pt x="66675" y="18479"/>
                    <a:pt x="60007" y="21431"/>
                  </a:cubicBezTo>
                  <a:cubicBezTo>
                    <a:pt x="53435" y="24289"/>
                    <a:pt x="47530" y="27718"/>
                    <a:pt x="42481" y="31528"/>
                  </a:cubicBezTo>
                  <a:lnTo>
                    <a:pt x="42481" y="122777"/>
                  </a:lnTo>
                  <a:lnTo>
                    <a:pt x="58864" y="124968"/>
                  </a:lnTo>
                  <a:lnTo>
                    <a:pt x="58864" y="136779"/>
                  </a:lnTo>
                  <a:lnTo>
                    <a:pt x="2096" y="136779"/>
                  </a:lnTo>
                  <a:lnTo>
                    <a:pt x="2096" y="124873"/>
                  </a:lnTo>
                  <a:lnTo>
                    <a:pt x="17240" y="122682"/>
                  </a:lnTo>
                  <a:lnTo>
                    <a:pt x="17240" y="21717"/>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5" name="Freeform: Shape 1047">
              <a:extLst>
                <a:ext uri="{FF2B5EF4-FFF2-40B4-BE49-F238E27FC236}">
                  <a16:creationId xmlns:a16="http://schemas.microsoft.com/office/drawing/2014/main" id="{523ADC99-5DC4-EFF4-5BAF-A6A9788FA862}"/>
                </a:ext>
              </a:extLst>
            </p:cNvPr>
            <p:cNvSpPr/>
            <p:nvPr/>
          </p:nvSpPr>
          <p:spPr>
            <a:xfrm>
              <a:off x="13188124" y="6794150"/>
              <a:ext cx="86677" cy="170687"/>
            </a:xfrm>
            <a:custGeom>
              <a:avLst/>
              <a:gdLst>
                <a:gd name="connsiteX0" fmla="*/ 24098 w 86677"/>
                <a:gd name="connsiteY0" fmla="*/ 164401 h 170687"/>
                <a:gd name="connsiteX1" fmla="*/ 17335 w 86677"/>
                <a:gd name="connsiteY1" fmla="*/ 142970 h 170687"/>
                <a:gd name="connsiteX2" fmla="*/ 17335 w 86677"/>
                <a:gd name="connsiteY2" fmla="*/ 50578 h 170687"/>
                <a:gd name="connsiteX3" fmla="*/ 0 w 86677"/>
                <a:gd name="connsiteY3" fmla="*/ 50578 h 170687"/>
                <a:gd name="connsiteX4" fmla="*/ 0 w 86677"/>
                <a:gd name="connsiteY4" fmla="*/ 39719 h 170687"/>
                <a:gd name="connsiteX5" fmla="*/ 6763 w 86677"/>
                <a:gd name="connsiteY5" fmla="*/ 38005 h 170687"/>
                <a:gd name="connsiteX6" fmla="*/ 14192 w 86677"/>
                <a:gd name="connsiteY6" fmla="*/ 35338 h 170687"/>
                <a:gd name="connsiteX7" fmla="*/ 20193 w 86677"/>
                <a:gd name="connsiteY7" fmla="*/ 26670 h 170687"/>
                <a:gd name="connsiteX8" fmla="*/ 24765 w 86677"/>
                <a:gd name="connsiteY8" fmla="*/ 12001 h 170687"/>
                <a:gd name="connsiteX9" fmla="*/ 27908 w 86677"/>
                <a:gd name="connsiteY9" fmla="*/ 0 h 170687"/>
                <a:gd name="connsiteX10" fmla="*/ 42100 w 86677"/>
                <a:gd name="connsiteY10" fmla="*/ 0 h 170687"/>
                <a:gd name="connsiteX11" fmla="*/ 42577 w 86677"/>
                <a:gd name="connsiteY11" fmla="*/ 34671 h 170687"/>
                <a:gd name="connsiteX12" fmla="*/ 82772 w 86677"/>
                <a:gd name="connsiteY12" fmla="*/ 34671 h 170687"/>
                <a:gd name="connsiteX13" fmla="*/ 82772 w 86677"/>
                <a:gd name="connsiteY13" fmla="*/ 50578 h 170687"/>
                <a:gd name="connsiteX14" fmla="*/ 42577 w 86677"/>
                <a:gd name="connsiteY14" fmla="*/ 50578 h 170687"/>
                <a:gd name="connsiteX15" fmla="*/ 42577 w 86677"/>
                <a:gd name="connsiteY15" fmla="*/ 124492 h 170687"/>
                <a:gd name="connsiteX16" fmla="*/ 43434 w 86677"/>
                <a:gd name="connsiteY16" fmla="*/ 143732 h 170687"/>
                <a:gd name="connsiteX17" fmla="*/ 47053 w 86677"/>
                <a:gd name="connsiteY17" fmla="*/ 150971 h 170687"/>
                <a:gd name="connsiteX18" fmla="*/ 56578 w 86677"/>
                <a:gd name="connsiteY18" fmla="*/ 152686 h 170687"/>
                <a:gd name="connsiteX19" fmla="*/ 70866 w 86677"/>
                <a:gd name="connsiteY19" fmla="*/ 150971 h 170687"/>
                <a:gd name="connsiteX20" fmla="*/ 83058 w 86677"/>
                <a:gd name="connsiteY20" fmla="*/ 147352 h 170687"/>
                <a:gd name="connsiteX21" fmla="*/ 86677 w 86677"/>
                <a:gd name="connsiteY21" fmla="*/ 158210 h 170687"/>
                <a:gd name="connsiteX22" fmla="*/ 68008 w 86677"/>
                <a:gd name="connsiteY22" fmla="*/ 166592 h 170687"/>
                <a:gd name="connsiteX23" fmla="*/ 44577 w 86677"/>
                <a:gd name="connsiteY23" fmla="*/ 170688 h 170687"/>
                <a:gd name="connsiteX24" fmla="*/ 24098 w 86677"/>
                <a:gd name="connsiteY24" fmla="*/ 164401 h 17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6677" h="170687">
                  <a:moveTo>
                    <a:pt x="24098" y="164401"/>
                  </a:moveTo>
                  <a:cubicBezTo>
                    <a:pt x="19621" y="160211"/>
                    <a:pt x="17335" y="153067"/>
                    <a:pt x="17335" y="142970"/>
                  </a:cubicBezTo>
                  <a:lnTo>
                    <a:pt x="17335" y="50578"/>
                  </a:lnTo>
                  <a:lnTo>
                    <a:pt x="0" y="50578"/>
                  </a:lnTo>
                  <a:lnTo>
                    <a:pt x="0" y="39719"/>
                  </a:lnTo>
                  <a:cubicBezTo>
                    <a:pt x="762" y="39529"/>
                    <a:pt x="3048" y="38957"/>
                    <a:pt x="6763" y="38005"/>
                  </a:cubicBezTo>
                  <a:cubicBezTo>
                    <a:pt x="10477" y="37052"/>
                    <a:pt x="12954" y="36195"/>
                    <a:pt x="14192" y="35338"/>
                  </a:cubicBezTo>
                  <a:cubicBezTo>
                    <a:pt x="16764" y="33909"/>
                    <a:pt x="18764" y="30956"/>
                    <a:pt x="20193" y="26670"/>
                  </a:cubicBezTo>
                  <a:cubicBezTo>
                    <a:pt x="21431" y="23622"/>
                    <a:pt x="22955" y="18764"/>
                    <a:pt x="24765" y="12001"/>
                  </a:cubicBezTo>
                  <a:cubicBezTo>
                    <a:pt x="26575" y="5239"/>
                    <a:pt x="27527" y="1238"/>
                    <a:pt x="27908" y="0"/>
                  </a:cubicBezTo>
                  <a:lnTo>
                    <a:pt x="42100" y="0"/>
                  </a:lnTo>
                  <a:lnTo>
                    <a:pt x="42577" y="34671"/>
                  </a:lnTo>
                  <a:lnTo>
                    <a:pt x="82772" y="34671"/>
                  </a:lnTo>
                  <a:lnTo>
                    <a:pt x="82772" y="50578"/>
                  </a:lnTo>
                  <a:lnTo>
                    <a:pt x="42577" y="50578"/>
                  </a:lnTo>
                  <a:lnTo>
                    <a:pt x="42577" y="124492"/>
                  </a:lnTo>
                  <a:cubicBezTo>
                    <a:pt x="42577" y="133636"/>
                    <a:pt x="42862" y="140018"/>
                    <a:pt x="43434" y="143732"/>
                  </a:cubicBezTo>
                  <a:cubicBezTo>
                    <a:pt x="44006" y="147447"/>
                    <a:pt x="45244" y="149828"/>
                    <a:pt x="47053" y="150971"/>
                  </a:cubicBezTo>
                  <a:cubicBezTo>
                    <a:pt x="48863" y="152114"/>
                    <a:pt x="52102" y="152686"/>
                    <a:pt x="56578" y="152686"/>
                  </a:cubicBezTo>
                  <a:cubicBezTo>
                    <a:pt x="60960" y="152686"/>
                    <a:pt x="65723" y="152114"/>
                    <a:pt x="70866" y="150971"/>
                  </a:cubicBezTo>
                  <a:cubicBezTo>
                    <a:pt x="76105" y="149828"/>
                    <a:pt x="80105" y="148685"/>
                    <a:pt x="83058" y="147352"/>
                  </a:cubicBezTo>
                  <a:lnTo>
                    <a:pt x="86677" y="158210"/>
                  </a:lnTo>
                  <a:cubicBezTo>
                    <a:pt x="82867" y="161068"/>
                    <a:pt x="76581" y="163925"/>
                    <a:pt x="68008" y="166592"/>
                  </a:cubicBezTo>
                  <a:cubicBezTo>
                    <a:pt x="59436" y="169354"/>
                    <a:pt x="51625" y="170688"/>
                    <a:pt x="44577" y="170688"/>
                  </a:cubicBezTo>
                  <a:cubicBezTo>
                    <a:pt x="35338" y="170688"/>
                    <a:pt x="28575" y="168593"/>
                    <a:pt x="24098" y="16440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6" name="Freeform: Shape 1048">
              <a:extLst>
                <a:ext uri="{FF2B5EF4-FFF2-40B4-BE49-F238E27FC236}">
                  <a16:creationId xmlns:a16="http://schemas.microsoft.com/office/drawing/2014/main" id="{7FB32AF4-076F-58F0-5DC3-765C13965261}"/>
                </a:ext>
              </a:extLst>
            </p:cNvPr>
            <p:cNvSpPr/>
            <p:nvPr/>
          </p:nvSpPr>
          <p:spPr>
            <a:xfrm>
              <a:off x="13289851" y="6825297"/>
              <a:ext cx="93821" cy="137159"/>
            </a:xfrm>
            <a:custGeom>
              <a:avLst/>
              <a:gdLst>
                <a:gd name="connsiteX0" fmla="*/ 0 w 93821"/>
                <a:gd name="connsiteY0" fmla="*/ 125254 h 137159"/>
                <a:gd name="connsiteX1" fmla="*/ 18002 w 93821"/>
                <a:gd name="connsiteY1" fmla="*/ 123825 h 137159"/>
                <a:gd name="connsiteX2" fmla="*/ 18002 w 93821"/>
                <a:gd name="connsiteY2" fmla="*/ 22098 h 137159"/>
                <a:gd name="connsiteX3" fmla="*/ 667 w 93821"/>
                <a:gd name="connsiteY3" fmla="*/ 17716 h 137159"/>
                <a:gd name="connsiteX4" fmla="*/ 667 w 93821"/>
                <a:gd name="connsiteY4" fmla="*/ 4763 h 137159"/>
                <a:gd name="connsiteX5" fmla="*/ 33909 w 93821"/>
                <a:gd name="connsiteY5" fmla="*/ 476 h 137159"/>
                <a:gd name="connsiteX6" fmla="*/ 34385 w 93821"/>
                <a:gd name="connsiteY6" fmla="*/ 476 h 137159"/>
                <a:gd name="connsiteX7" fmla="*/ 39719 w 93821"/>
                <a:gd name="connsiteY7" fmla="*/ 4763 h 137159"/>
                <a:gd name="connsiteX8" fmla="*/ 39719 w 93821"/>
                <a:gd name="connsiteY8" fmla="*/ 9144 h 137159"/>
                <a:gd name="connsiteX9" fmla="*/ 38957 w 93821"/>
                <a:gd name="connsiteY9" fmla="*/ 27908 h 137159"/>
                <a:gd name="connsiteX10" fmla="*/ 39719 w 93821"/>
                <a:gd name="connsiteY10" fmla="*/ 27908 h 137159"/>
                <a:gd name="connsiteX11" fmla="*/ 48387 w 93821"/>
                <a:gd name="connsiteY11" fmla="*/ 17335 h 137159"/>
                <a:gd name="connsiteX12" fmla="*/ 64484 w 93821"/>
                <a:gd name="connsiteY12" fmla="*/ 5429 h 137159"/>
                <a:gd name="connsiteX13" fmla="*/ 85915 w 93821"/>
                <a:gd name="connsiteY13" fmla="*/ 0 h 137159"/>
                <a:gd name="connsiteX14" fmla="*/ 93821 w 93821"/>
                <a:gd name="connsiteY14" fmla="*/ 1238 h 137159"/>
                <a:gd name="connsiteX15" fmla="*/ 93821 w 93821"/>
                <a:gd name="connsiteY15" fmla="*/ 28194 h 137159"/>
                <a:gd name="connsiteX16" fmla="*/ 88392 w 93821"/>
                <a:gd name="connsiteY16" fmla="*/ 25908 h 137159"/>
                <a:gd name="connsiteX17" fmla="*/ 80105 w 93821"/>
                <a:gd name="connsiteY17" fmla="*/ 24860 h 137159"/>
                <a:gd name="connsiteX18" fmla="*/ 43053 w 93821"/>
                <a:gd name="connsiteY18" fmla="*/ 37147 h 137159"/>
                <a:gd name="connsiteX19" fmla="*/ 43053 w 93821"/>
                <a:gd name="connsiteY19" fmla="*/ 123730 h 137159"/>
                <a:gd name="connsiteX20" fmla="*/ 73628 w 93821"/>
                <a:gd name="connsiteY20" fmla="*/ 125635 h 137159"/>
                <a:gd name="connsiteX21" fmla="*/ 73628 w 93821"/>
                <a:gd name="connsiteY21" fmla="*/ 137160 h 137159"/>
                <a:gd name="connsiteX22" fmla="*/ 0 w 93821"/>
                <a:gd name="connsiteY22" fmla="*/ 137160 h 137159"/>
                <a:gd name="connsiteX23" fmla="*/ 0 w 93821"/>
                <a:gd name="connsiteY23" fmla="*/ 125254 h 1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59">
                  <a:moveTo>
                    <a:pt x="0" y="125254"/>
                  </a:moveTo>
                  <a:lnTo>
                    <a:pt x="18002" y="123825"/>
                  </a:lnTo>
                  <a:lnTo>
                    <a:pt x="18002" y="22098"/>
                  </a:lnTo>
                  <a:lnTo>
                    <a:pt x="667" y="17716"/>
                  </a:lnTo>
                  <a:lnTo>
                    <a:pt x="667" y="4763"/>
                  </a:lnTo>
                  <a:lnTo>
                    <a:pt x="33909" y="476"/>
                  </a:lnTo>
                  <a:lnTo>
                    <a:pt x="34385" y="476"/>
                  </a:lnTo>
                  <a:lnTo>
                    <a:pt x="39719" y="4763"/>
                  </a:lnTo>
                  <a:lnTo>
                    <a:pt x="39719" y="9144"/>
                  </a:lnTo>
                  <a:lnTo>
                    <a:pt x="38957" y="27908"/>
                  </a:lnTo>
                  <a:lnTo>
                    <a:pt x="39719" y="27908"/>
                  </a:lnTo>
                  <a:cubicBezTo>
                    <a:pt x="41338" y="25146"/>
                    <a:pt x="44196" y="21622"/>
                    <a:pt x="48387" y="17335"/>
                  </a:cubicBezTo>
                  <a:cubicBezTo>
                    <a:pt x="52578" y="13049"/>
                    <a:pt x="57912" y="9049"/>
                    <a:pt x="64484" y="5429"/>
                  </a:cubicBezTo>
                  <a:cubicBezTo>
                    <a:pt x="71056" y="1810"/>
                    <a:pt x="78200" y="0"/>
                    <a:pt x="85915" y="0"/>
                  </a:cubicBezTo>
                  <a:cubicBezTo>
                    <a:pt x="89154" y="0"/>
                    <a:pt x="91726" y="381"/>
                    <a:pt x="93821" y="1238"/>
                  </a:cubicBezTo>
                  <a:lnTo>
                    <a:pt x="93821" y="28194"/>
                  </a:lnTo>
                  <a:cubicBezTo>
                    <a:pt x="92678" y="27432"/>
                    <a:pt x="90868" y="26575"/>
                    <a:pt x="88392" y="25908"/>
                  </a:cubicBezTo>
                  <a:cubicBezTo>
                    <a:pt x="85915" y="25146"/>
                    <a:pt x="83153" y="24860"/>
                    <a:pt x="80105" y="24860"/>
                  </a:cubicBezTo>
                  <a:cubicBezTo>
                    <a:pt x="66770" y="24860"/>
                    <a:pt x="54483" y="28956"/>
                    <a:pt x="43053" y="37147"/>
                  </a:cubicBezTo>
                  <a:lnTo>
                    <a:pt x="43053" y="123730"/>
                  </a:lnTo>
                  <a:lnTo>
                    <a:pt x="73628" y="125635"/>
                  </a:lnTo>
                  <a:lnTo>
                    <a:pt x="73628" y="137160"/>
                  </a:lnTo>
                  <a:lnTo>
                    <a:pt x="0" y="137160"/>
                  </a:lnTo>
                  <a:lnTo>
                    <a:pt x="0" y="12525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7" name="Freeform: Shape 1049">
              <a:extLst>
                <a:ext uri="{FF2B5EF4-FFF2-40B4-BE49-F238E27FC236}">
                  <a16:creationId xmlns:a16="http://schemas.microsoft.com/office/drawing/2014/main" id="{796E0D0B-F9CC-D2FB-AD97-2335D4BC382A}"/>
                </a:ext>
              </a:extLst>
            </p:cNvPr>
            <p:cNvSpPr/>
            <p:nvPr/>
          </p:nvSpPr>
          <p:spPr>
            <a:xfrm>
              <a:off x="13399672" y="6825201"/>
              <a:ext cx="124303" cy="139922"/>
            </a:xfrm>
            <a:custGeom>
              <a:avLst/>
              <a:gdLst>
                <a:gd name="connsiteX0" fmla="*/ 8860 w 124303"/>
                <a:gd name="connsiteY0" fmla="*/ 32480 h 139922"/>
                <a:gd name="connsiteX1" fmla="*/ 32292 w 124303"/>
                <a:gd name="connsiteY1" fmla="*/ 8287 h 139922"/>
                <a:gd name="connsiteX2" fmla="*/ 63439 w 124303"/>
                <a:gd name="connsiteY2" fmla="*/ 0 h 139922"/>
                <a:gd name="connsiteX3" fmla="*/ 109063 w 124303"/>
                <a:gd name="connsiteY3" fmla="*/ 19241 h 139922"/>
                <a:gd name="connsiteX4" fmla="*/ 124303 w 124303"/>
                <a:gd name="connsiteY4" fmla="*/ 69818 h 139922"/>
                <a:gd name="connsiteX5" fmla="*/ 115445 w 124303"/>
                <a:gd name="connsiteY5" fmla="*/ 107632 h 139922"/>
                <a:gd name="connsiteX6" fmla="*/ 92014 w 124303"/>
                <a:gd name="connsiteY6" fmla="*/ 131731 h 139922"/>
                <a:gd name="connsiteX7" fmla="*/ 60867 w 124303"/>
                <a:gd name="connsiteY7" fmla="*/ 139922 h 139922"/>
                <a:gd name="connsiteX8" fmla="*/ 15242 w 124303"/>
                <a:gd name="connsiteY8" fmla="*/ 120682 h 139922"/>
                <a:gd name="connsiteX9" fmla="*/ 2 w 124303"/>
                <a:gd name="connsiteY9" fmla="*/ 70199 h 139922"/>
                <a:gd name="connsiteX10" fmla="*/ 8860 w 124303"/>
                <a:gd name="connsiteY10" fmla="*/ 32480 h 139922"/>
                <a:gd name="connsiteX11" fmla="*/ 87727 w 124303"/>
                <a:gd name="connsiteY11" fmla="*/ 112395 h 139922"/>
                <a:gd name="connsiteX12" fmla="*/ 96586 w 124303"/>
                <a:gd name="connsiteY12" fmla="*/ 71723 h 139922"/>
                <a:gd name="connsiteX13" fmla="*/ 88394 w 124303"/>
                <a:gd name="connsiteY13" fmla="*/ 29337 h 139922"/>
                <a:gd name="connsiteX14" fmla="*/ 62200 w 124303"/>
                <a:gd name="connsiteY14" fmla="*/ 13716 h 139922"/>
                <a:gd name="connsiteX15" fmla="*/ 36578 w 124303"/>
                <a:gd name="connsiteY15" fmla="*/ 27432 h 139922"/>
                <a:gd name="connsiteX16" fmla="*/ 27529 w 124303"/>
                <a:gd name="connsiteY16" fmla="*/ 68104 h 139922"/>
                <a:gd name="connsiteX17" fmla="*/ 35911 w 124303"/>
                <a:gd name="connsiteY17" fmla="*/ 110490 h 139922"/>
                <a:gd name="connsiteX18" fmla="*/ 62105 w 124303"/>
                <a:gd name="connsiteY18" fmla="*/ 126111 h 139922"/>
                <a:gd name="connsiteX19" fmla="*/ 87727 w 124303"/>
                <a:gd name="connsiteY19" fmla="*/ 112395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3" h="139922">
                  <a:moveTo>
                    <a:pt x="8860" y="32480"/>
                  </a:moveTo>
                  <a:cubicBezTo>
                    <a:pt x="14766" y="21907"/>
                    <a:pt x="22576" y="13811"/>
                    <a:pt x="32292" y="8287"/>
                  </a:cubicBezTo>
                  <a:cubicBezTo>
                    <a:pt x="42007" y="2762"/>
                    <a:pt x="52390" y="0"/>
                    <a:pt x="63439" y="0"/>
                  </a:cubicBezTo>
                  <a:cubicBezTo>
                    <a:pt x="83632" y="0"/>
                    <a:pt x="98872" y="6382"/>
                    <a:pt x="109063" y="19241"/>
                  </a:cubicBezTo>
                  <a:cubicBezTo>
                    <a:pt x="119255" y="32099"/>
                    <a:pt x="124303" y="48958"/>
                    <a:pt x="124303" y="69818"/>
                  </a:cubicBezTo>
                  <a:cubicBezTo>
                    <a:pt x="124303" y="84392"/>
                    <a:pt x="121351" y="96965"/>
                    <a:pt x="115445" y="107632"/>
                  </a:cubicBezTo>
                  <a:cubicBezTo>
                    <a:pt x="109540" y="118301"/>
                    <a:pt x="101729" y="126206"/>
                    <a:pt x="92014" y="131731"/>
                  </a:cubicBezTo>
                  <a:cubicBezTo>
                    <a:pt x="82298" y="137160"/>
                    <a:pt x="71916" y="139922"/>
                    <a:pt x="60867" y="139922"/>
                  </a:cubicBezTo>
                  <a:cubicBezTo>
                    <a:pt x="40674" y="139922"/>
                    <a:pt x="25434" y="133541"/>
                    <a:pt x="15242" y="120682"/>
                  </a:cubicBezTo>
                  <a:cubicBezTo>
                    <a:pt x="5050" y="107823"/>
                    <a:pt x="2" y="90964"/>
                    <a:pt x="2" y="70199"/>
                  </a:cubicBezTo>
                  <a:cubicBezTo>
                    <a:pt x="-93" y="55626"/>
                    <a:pt x="2955" y="43148"/>
                    <a:pt x="8860" y="32480"/>
                  </a:cubicBezTo>
                  <a:close/>
                  <a:moveTo>
                    <a:pt x="87727" y="112395"/>
                  </a:moveTo>
                  <a:cubicBezTo>
                    <a:pt x="93633" y="103251"/>
                    <a:pt x="96586" y="89726"/>
                    <a:pt x="96586" y="71723"/>
                  </a:cubicBezTo>
                  <a:cubicBezTo>
                    <a:pt x="96586" y="53912"/>
                    <a:pt x="93823" y="39815"/>
                    <a:pt x="88394" y="29337"/>
                  </a:cubicBezTo>
                  <a:cubicBezTo>
                    <a:pt x="82965" y="18955"/>
                    <a:pt x="74202" y="13716"/>
                    <a:pt x="62200" y="13716"/>
                  </a:cubicBezTo>
                  <a:cubicBezTo>
                    <a:pt x="51151" y="13716"/>
                    <a:pt x="42579" y="18288"/>
                    <a:pt x="36578" y="27432"/>
                  </a:cubicBezTo>
                  <a:cubicBezTo>
                    <a:pt x="30577" y="36576"/>
                    <a:pt x="27529" y="50102"/>
                    <a:pt x="27529" y="68104"/>
                  </a:cubicBezTo>
                  <a:cubicBezTo>
                    <a:pt x="27529" y="85916"/>
                    <a:pt x="30292" y="100013"/>
                    <a:pt x="35911" y="110490"/>
                  </a:cubicBezTo>
                  <a:cubicBezTo>
                    <a:pt x="41531" y="120872"/>
                    <a:pt x="50294" y="126111"/>
                    <a:pt x="62105" y="126111"/>
                  </a:cubicBezTo>
                  <a:cubicBezTo>
                    <a:pt x="73344" y="126111"/>
                    <a:pt x="81822" y="121539"/>
                    <a:pt x="87727" y="112395"/>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8" name="Freeform: Shape 1050">
              <a:extLst>
                <a:ext uri="{FF2B5EF4-FFF2-40B4-BE49-F238E27FC236}">
                  <a16:creationId xmlns:a16="http://schemas.microsoft.com/office/drawing/2014/main" id="{D649682D-7503-3DAD-54EB-785D40B9AAB8}"/>
                </a:ext>
              </a:extLst>
            </p:cNvPr>
            <p:cNvSpPr/>
            <p:nvPr/>
          </p:nvSpPr>
          <p:spPr>
            <a:xfrm>
              <a:off x="13543978" y="6765289"/>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19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1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19"/>
                  </a:lnTo>
                  <a:lnTo>
                    <a:pt x="44577" y="183356"/>
                  </a:lnTo>
                  <a:lnTo>
                    <a:pt x="65056" y="185261"/>
                  </a:lnTo>
                  <a:lnTo>
                    <a:pt x="65056" y="197072"/>
                  </a:lnTo>
                  <a:lnTo>
                    <a:pt x="95" y="197072"/>
                  </a:lnTo>
                  <a:lnTo>
                    <a:pt x="95" y="185261"/>
                  </a:lnTo>
                  <a:lnTo>
                    <a:pt x="19621" y="183071"/>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9" name="Freeform: Shape 1051">
              <a:extLst>
                <a:ext uri="{FF2B5EF4-FFF2-40B4-BE49-F238E27FC236}">
                  <a16:creationId xmlns:a16="http://schemas.microsoft.com/office/drawing/2014/main" id="{75411294-2CF9-1761-C4A2-2C1DFEE482FC}"/>
                </a:ext>
              </a:extLst>
            </p:cNvPr>
            <p:cNvSpPr/>
            <p:nvPr/>
          </p:nvSpPr>
          <p:spPr>
            <a:xfrm>
              <a:off x="10775537" y="7105618"/>
              <a:ext cx="118205" cy="139160"/>
            </a:xfrm>
            <a:custGeom>
              <a:avLst/>
              <a:gdLst>
                <a:gd name="connsiteX0" fmla="*/ 22765 w 118205"/>
                <a:gd name="connsiteY0" fmla="*/ 66961 h 139160"/>
                <a:gd name="connsiteX1" fmla="*/ 80010 w 118205"/>
                <a:gd name="connsiteY1" fmla="*/ 55531 h 139160"/>
                <a:gd name="connsiteX2" fmla="*/ 80010 w 118205"/>
                <a:gd name="connsiteY2" fmla="*/ 48768 h 139160"/>
                <a:gd name="connsiteX3" fmla="*/ 77629 w 118205"/>
                <a:gd name="connsiteY3" fmla="*/ 30956 h 139160"/>
                <a:gd name="connsiteX4" fmla="*/ 69342 w 118205"/>
                <a:gd name="connsiteY4" fmla="*/ 21431 h 139160"/>
                <a:gd name="connsiteX5" fmla="*/ 52578 w 118205"/>
                <a:gd name="connsiteY5" fmla="*/ 18383 h 139160"/>
                <a:gd name="connsiteX6" fmla="*/ 30575 w 118205"/>
                <a:gd name="connsiteY6" fmla="*/ 21907 h 139160"/>
                <a:gd name="connsiteX7" fmla="*/ 11240 w 118205"/>
                <a:gd name="connsiteY7" fmla="*/ 30480 h 139160"/>
                <a:gd name="connsiteX8" fmla="*/ 5239 w 118205"/>
                <a:gd name="connsiteY8" fmla="*/ 18002 h 139160"/>
                <a:gd name="connsiteX9" fmla="*/ 16764 w 118205"/>
                <a:gd name="connsiteY9" fmla="*/ 11049 h 139160"/>
                <a:gd name="connsiteX10" fmla="*/ 36290 w 118205"/>
                <a:gd name="connsiteY10" fmla="*/ 3334 h 139160"/>
                <a:gd name="connsiteX11" fmla="*/ 58388 w 118205"/>
                <a:gd name="connsiteY11" fmla="*/ 0 h 139160"/>
                <a:gd name="connsiteX12" fmla="*/ 85439 w 118205"/>
                <a:gd name="connsiteY12" fmla="*/ 4667 h 139160"/>
                <a:gd name="connsiteX13" fmla="*/ 99727 w 118205"/>
                <a:gd name="connsiteY13" fmla="*/ 19717 h 139160"/>
                <a:gd name="connsiteX14" fmla="*/ 104013 w 118205"/>
                <a:gd name="connsiteY14" fmla="*/ 47434 h 139160"/>
                <a:gd name="connsiteX15" fmla="*/ 104013 w 118205"/>
                <a:gd name="connsiteY15" fmla="*/ 124682 h 139160"/>
                <a:gd name="connsiteX16" fmla="*/ 118205 w 118205"/>
                <a:gd name="connsiteY16" fmla="*/ 124682 h 139160"/>
                <a:gd name="connsiteX17" fmla="*/ 118205 w 118205"/>
                <a:gd name="connsiteY17" fmla="*/ 135255 h 139160"/>
                <a:gd name="connsiteX18" fmla="*/ 106013 w 118205"/>
                <a:gd name="connsiteY18" fmla="*/ 137636 h 139160"/>
                <a:gd name="connsiteX19" fmla="*/ 93155 w 118205"/>
                <a:gd name="connsiteY19" fmla="*/ 138875 h 139160"/>
                <a:gd name="connsiteX20" fmla="*/ 84011 w 118205"/>
                <a:gd name="connsiteY20" fmla="*/ 136874 h 139160"/>
                <a:gd name="connsiteX21" fmla="*/ 81629 w 118205"/>
                <a:gd name="connsiteY21" fmla="*/ 127825 h 139160"/>
                <a:gd name="connsiteX22" fmla="*/ 81629 w 118205"/>
                <a:gd name="connsiteY22" fmla="*/ 119920 h 139160"/>
                <a:gd name="connsiteX23" fmla="*/ 63913 w 118205"/>
                <a:gd name="connsiteY23" fmla="*/ 133159 h 139160"/>
                <a:gd name="connsiteX24" fmla="*/ 40196 w 118205"/>
                <a:gd name="connsiteY24" fmla="*/ 139160 h 139160"/>
                <a:gd name="connsiteX25" fmla="*/ 11430 w 118205"/>
                <a:gd name="connsiteY25" fmla="*/ 129159 h 139160"/>
                <a:gd name="connsiteX26" fmla="*/ 0 w 118205"/>
                <a:gd name="connsiteY26" fmla="*/ 100394 h 139160"/>
                <a:gd name="connsiteX27" fmla="*/ 22765 w 118205"/>
                <a:gd name="connsiteY27" fmla="*/ 66961 h 139160"/>
                <a:gd name="connsiteX28" fmla="*/ 65056 w 118205"/>
                <a:gd name="connsiteY28" fmla="*/ 118777 h 139160"/>
                <a:gd name="connsiteX29" fmla="*/ 80010 w 118205"/>
                <a:gd name="connsiteY29" fmla="*/ 109633 h 139160"/>
                <a:gd name="connsiteX30" fmla="*/ 80010 w 118205"/>
                <a:gd name="connsiteY30" fmla="*/ 68199 h 139160"/>
                <a:gd name="connsiteX31" fmla="*/ 40386 w 118205"/>
                <a:gd name="connsiteY31" fmla="*/ 76295 h 139160"/>
                <a:gd name="connsiteX32" fmla="*/ 27051 w 118205"/>
                <a:gd name="connsiteY32" fmla="*/ 97346 h 139160"/>
                <a:gd name="connsiteX33" fmla="*/ 33433 w 118205"/>
                <a:gd name="connsiteY33" fmla="*/ 116491 h 139160"/>
                <a:gd name="connsiteX34" fmla="*/ 50673 w 118205"/>
                <a:gd name="connsiteY34" fmla="*/ 122587 h 139160"/>
                <a:gd name="connsiteX35" fmla="*/ 65056 w 118205"/>
                <a:gd name="connsiteY35" fmla="*/ 118777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160">
                  <a:moveTo>
                    <a:pt x="22765" y="66961"/>
                  </a:moveTo>
                  <a:cubicBezTo>
                    <a:pt x="37814" y="59817"/>
                    <a:pt x="56960" y="56007"/>
                    <a:pt x="80010" y="55531"/>
                  </a:cubicBezTo>
                  <a:lnTo>
                    <a:pt x="80010" y="48768"/>
                  </a:lnTo>
                  <a:cubicBezTo>
                    <a:pt x="80010" y="41243"/>
                    <a:pt x="79248" y="35242"/>
                    <a:pt x="77629" y="30956"/>
                  </a:cubicBezTo>
                  <a:cubicBezTo>
                    <a:pt x="76010" y="26575"/>
                    <a:pt x="73247" y="23431"/>
                    <a:pt x="69342" y="21431"/>
                  </a:cubicBezTo>
                  <a:cubicBezTo>
                    <a:pt x="65437" y="19431"/>
                    <a:pt x="59817" y="18383"/>
                    <a:pt x="52578" y="18383"/>
                  </a:cubicBezTo>
                  <a:cubicBezTo>
                    <a:pt x="44387" y="18383"/>
                    <a:pt x="37052" y="19526"/>
                    <a:pt x="30575" y="21907"/>
                  </a:cubicBezTo>
                  <a:cubicBezTo>
                    <a:pt x="24098" y="24289"/>
                    <a:pt x="17621" y="27051"/>
                    <a:pt x="11240" y="30480"/>
                  </a:cubicBezTo>
                  <a:lnTo>
                    <a:pt x="5239" y="18002"/>
                  </a:lnTo>
                  <a:cubicBezTo>
                    <a:pt x="7334" y="16192"/>
                    <a:pt x="11144" y="13906"/>
                    <a:pt x="16764" y="11049"/>
                  </a:cubicBezTo>
                  <a:cubicBezTo>
                    <a:pt x="22384" y="8192"/>
                    <a:pt x="28861" y="5620"/>
                    <a:pt x="36290" y="3334"/>
                  </a:cubicBezTo>
                  <a:cubicBezTo>
                    <a:pt x="43625" y="1048"/>
                    <a:pt x="51054" y="0"/>
                    <a:pt x="58388" y="0"/>
                  </a:cubicBezTo>
                  <a:cubicBezTo>
                    <a:pt x="69818" y="0"/>
                    <a:pt x="78772" y="1619"/>
                    <a:pt x="85439" y="4667"/>
                  </a:cubicBezTo>
                  <a:cubicBezTo>
                    <a:pt x="92107" y="7810"/>
                    <a:pt x="96869" y="12763"/>
                    <a:pt x="99727" y="19717"/>
                  </a:cubicBezTo>
                  <a:cubicBezTo>
                    <a:pt x="102584" y="26575"/>
                    <a:pt x="104013" y="35814"/>
                    <a:pt x="104013" y="47434"/>
                  </a:cubicBezTo>
                  <a:lnTo>
                    <a:pt x="104013" y="124682"/>
                  </a:lnTo>
                  <a:lnTo>
                    <a:pt x="118205" y="124682"/>
                  </a:lnTo>
                  <a:lnTo>
                    <a:pt x="118205" y="135255"/>
                  </a:lnTo>
                  <a:cubicBezTo>
                    <a:pt x="114967" y="136017"/>
                    <a:pt x="110966" y="136874"/>
                    <a:pt x="106013" y="137636"/>
                  </a:cubicBezTo>
                  <a:cubicBezTo>
                    <a:pt x="101060" y="138398"/>
                    <a:pt x="96869" y="138875"/>
                    <a:pt x="93155" y="138875"/>
                  </a:cubicBezTo>
                  <a:cubicBezTo>
                    <a:pt x="88678" y="138875"/>
                    <a:pt x="85630" y="138208"/>
                    <a:pt x="84011" y="136874"/>
                  </a:cubicBezTo>
                  <a:cubicBezTo>
                    <a:pt x="82391" y="135541"/>
                    <a:pt x="81629" y="132493"/>
                    <a:pt x="81629" y="127825"/>
                  </a:cubicBezTo>
                  <a:lnTo>
                    <a:pt x="81629" y="119920"/>
                  </a:lnTo>
                  <a:cubicBezTo>
                    <a:pt x="76772" y="124682"/>
                    <a:pt x="70961" y="129159"/>
                    <a:pt x="63913" y="133159"/>
                  </a:cubicBezTo>
                  <a:cubicBezTo>
                    <a:pt x="56864" y="137160"/>
                    <a:pt x="49054" y="139160"/>
                    <a:pt x="40196" y="139160"/>
                  </a:cubicBezTo>
                  <a:cubicBezTo>
                    <a:pt x="28670" y="139160"/>
                    <a:pt x="19050" y="135826"/>
                    <a:pt x="11430" y="129159"/>
                  </a:cubicBezTo>
                  <a:cubicBezTo>
                    <a:pt x="3810" y="122492"/>
                    <a:pt x="0" y="112871"/>
                    <a:pt x="0" y="100394"/>
                  </a:cubicBezTo>
                  <a:cubicBezTo>
                    <a:pt x="95" y="85153"/>
                    <a:pt x="7620" y="74104"/>
                    <a:pt x="22765" y="66961"/>
                  </a:cubicBezTo>
                  <a:close/>
                  <a:moveTo>
                    <a:pt x="65056" y="118777"/>
                  </a:moveTo>
                  <a:cubicBezTo>
                    <a:pt x="70485" y="116205"/>
                    <a:pt x="75438" y="113157"/>
                    <a:pt x="80010" y="109633"/>
                  </a:cubicBezTo>
                  <a:lnTo>
                    <a:pt x="80010" y="68199"/>
                  </a:lnTo>
                  <a:cubicBezTo>
                    <a:pt x="62579" y="68199"/>
                    <a:pt x="49340" y="70866"/>
                    <a:pt x="40386" y="76295"/>
                  </a:cubicBezTo>
                  <a:cubicBezTo>
                    <a:pt x="31433" y="81725"/>
                    <a:pt x="27051" y="88678"/>
                    <a:pt x="27051" y="97346"/>
                  </a:cubicBezTo>
                  <a:cubicBezTo>
                    <a:pt x="27051" y="106013"/>
                    <a:pt x="29147" y="112395"/>
                    <a:pt x="33433" y="116491"/>
                  </a:cubicBezTo>
                  <a:cubicBezTo>
                    <a:pt x="37719" y="120586"/>
                    <a:pt x="43434" y="122587"/>
                    <a:pt x="50673" y="122587"/>
                  </a:cubicBezTo>
                  <a:cubicBezTo>
                    <a:pt x="54864" y="122682"/>
                    <a:pt x="59627" y="121348"/>
                    <a:pt x="65056" y="118777"/>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0" name="Freeform: Shape 1052">
              <a:extLst>
                <a:ext uri="{FF2B5EF4-FFF2-40B4-BE49-F238E27FC236}">
                  <a16:creationId xmlns:a16="http://schemas.microsoft.com/office/drawing/2014/main" id="{705103F9-376F-63C2-6927-6E4044092FF3}"/>
                </a:ext>
              </a:extLst>
            </p:cNvPr>
            <p:cNvSpPr/>
            <p:nvPr/>
          </p:nvSpPr>
          <p:spPr>
            <a:xfrm>
              <a:off x="10908696" y="7044848"/>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0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0"/>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1" name="Freeform: Shape 1053">
              <a:extLst>
                <a:ext uri="{FF2B5EF4-FFF2-40B4-BE49-F238E27FC236}">
                  <a16:creationId xmlns:a16="http://schemas.microsoft.com/office/drawing/2014/main" id="{FEB3660B-6C58-9FDB-6574-B39A835950FA}"/>
                </a:ext>
              </a:extLst>
            </p:cNvPr>
            <p:cNvSpPr/>
            <p:nvPr/>
          </p:nvSpPr>
          <p:spPr>
            <a:xfrm>
              <a:off x="11048047" y="7061326"/>
              <a:ext cx="144970" cy="182213"/>
            </a:xfrm>
            <a:custGeom>
              <a:avLst/>
              <a:gdLst>
                <a:gd name="connsiteX0" fmla="*/ 20003 w 144970"/>
                <a:gd name="connsiteY0" fmla="*/ 16764 h 182213"/>
                <a:gd name="connsiteX1" fmla="*/ 286 w 144970"/>
                <a:gd name="connsiteY1" fmla="*/ 13906 h 182213"/>
                <a:gd name="connsiteX2" fmla="*/ 286 w 144970"/>
                <a:gd name="connsiteY2" fmla="*/ 1905 h 182213"/>
                <a:gd name="connsiteX3" fmla="*/ 32766 w 144970"/>
                <a:gd name="connsiteY3" fmla="*/ 1905 h 182213"/>
                <a:gd name="connsiteX4" fmla="*/ 53435 w 144970"/>
                <a:gd name="connsiteY4" fmla="*/ 952 h 182213"/>
                <a:gd name="connsiteX5" fmla="*/ 70485 w 144970"/>
                <a:gd name="connsiteY5" fmla="*/ 0 h 182213"/>
                <a:gd name="connsiteX6" fmla="*/ 118015 w 144970"/>
                <a:gd name="connsiteY6" fmla="*/ 10382 h 182213"/>
                <a:gd name="connsiteX7" fmla="*/ 132302 w 144970"/>
                <a:gd name="connsiteY7" fmla="*/ 40672 h 182213"/>
                <a:gd name="connsiteX8" fmla="*/ 122396 w 144970"/>
                <a:gd name="connsiteY8" fmla="*/ 70009 h 182213"/>
                <a:gd name="connsiteX9" fmla="*/ 95440 w 144970"/>
                <a:gd name="connsiteY9" fmla="*/ 85439 h 182213"/>
                <a:gd name="connsiteX10" fmla="*/ 131731 w 144970"/>
                <a:gd name="connsiteY10" fmla="*/ 96298 h 182213"/>
                <a:gd name="connsiteX11" fmla="*/ 144971 w 144970"/>
                <a:gd name="connsiteY11" fmla="*/ 127063 h 182213"/>
                <a:gd name="connsiteX12" fmla="*/ 127730 w 144970"/>
                <a:gd name="connsiteY12" fmla="*/ 166783 h 182213"/>
                <a:gd name="connsiteX13" fmla="*/ 70866 w 144970"/>
                <a:gd name="connsiteY13" fmla="*/ 182213 h 182213"/>
                <a:gd name="connsiteX14" fmla="*/ 54292 w 144970"/>
                <a:gd name="connsiteY14" fmla="*/ 181451 h 182213"/>
                <a:gd name="connsiteX15" fmla="*/ 31909 w 144970"/>
                <a:gd name="connsiteY15" fmla="*/ 180689 h 182213"/>
                <a:gd name="connsiteX16" fmla="*/ 0 w 144970"/>
                <a:gd name="connsiteY16" fmla="*/ 180689 h 182213"/>
                <a:gd name="connsiteX17" fmla="*/ 0 w 144970"/>
                <a:gd name="connsiteY17" fmla="*/ 168878 h 182213"/>
                <a:gd name="connsiteX18" fmla="*/ 20003 w 144970"/>
                <a:gd name="connsiteY18" fmla="*/ 166497 h 182213"/>
                <a:gd name="connsiteX19" fmla="*/ 20003 w 144970"/>
                <a:gd name="connsiteY19" fmla="*/ 16764 h 182213"/>
                <a:gd name="connsiteX20" fmla="*/ 59150 w 144970"/>
                <a:gd name="connsiteY20" fmla="*/ 81058 h 182213"/>
                <a:gd name="connsiteX21" fmla="*/ 72390 w 144970"/>
                <a:gd name="connsiteY21" fmla="*/ 81058 h 182213"/>
                <a:gd name="connsiteX22" fmla="*/ 97917 w 144970"/>
                <a:gd name="connsiteY22" fmla="*/ 71723 h 182213"/>
                <a:gd name="connsiteX23" fmla="*/ 106585 w 144970"/>
                <a:gd name="connsiteY23" fmla="*/ 45053 h 182213"/>
                <a:gd name="connsiteX24" fmla="*/ 97917 w 144970"/>
                <a:gd name="connsiteY24" fmla="*/ 20383 h 182213"/>
                <a:gd name="connsiteX25" fmla="*/ 68294 w 144970"/>
                <a:gd name="connsiteY25" fmla="*/ 12573 h 182213"/>
                <a:gd name="connsiteX26" fmla="*/ 50483 w 144970"/>
                <a:gd name="connsiteY26" fmla="*/ 13525 h 182213"/>
                <a:gd name="connsiteX27" fmla="*/ 45434 w 144970"/>
                <a:gd name="connsiteY27" fmla="*/ 14002 h 182213"/>
                <a:gd name="connsiteX28" fmla="*/ 45434 w 144970"/>
                <a:gd name="connsiteY28" fmla="*/ 80867 h 182213"/>
                <a:gd name="connsiteX29" fmla="*/ 59150 w 144970"/>
                <a:gd name="connsiteY29" fmla="*/ 81058 h 182213"/>
                <a:gd name="connsiteX30" fmla="*/ 70485 w 144970"/>
                <a:gd name="connsiteY30" fmla="*/ 169069 h 182213"/>
                <a:gd name="connsiteX31" fmla="*/ 105728 w 144970"/>
                <a:gd name="connsiteY31" fmla="*/ 159067 h 182213"/>
                <a:gd name="connsiteX32" fmla="*/ 116681 w 144970"/>
                <a:gd name="connsiteY32" fmla="*/ 130302 h 182213"/>
                <a:gd name="connsiteX33" fmla="*/ 107156 w 144970"/>
                <a:gd name="connsiteY33" fmla="*/ 103346 h 182213"/>
                <a:gd name="connsiteX34" fmla="*/ 76486 w 144970"/>
                <a:gd name="connsiteY34" fmla="*/ 94964 h 182213"/>
                <a:gd name="connsiteX35" fmla="*/ 45434 w 144970"/>
                <a:gd name="connsiteY35" fmla="*/ 95440 h 182213"/>
                <a:gd name="connsiteX36" fmla="*/ 45434 w 144970"/>
                <a:gd name="connsiteY36" fmla="*/ 167164 h 182213"/>
                <a:gd name="connsiteX37" fmla="*/ 70485 w 144970"/>
                <a:gd name="connsiteY37" fmla="*/ 169069 h 182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4970" h="182213">
                  <a:moveTo>
                    <a:pt x="20003" y="16764"/>
                  </a:moveTo>
                  <a:lnTo>
                    <a:pt x="286" y="13906"/>
                  </a:lnTo>
                  <a:lnTo>
                    <a:pt x="286" y="1905"/>
                  </a:lnTo>
                  <a:lnTo>
                    <a:pt x="32766" y="1905"/>
                  </a:lnTo>
                  <a:cubicBezTo>
                    <a:pt x="38195" y="1905"/>
                    <a:pt x="45148" y="1619"/>
                    <a:pt x="53435" y="952"/>
                  </a:cubicBezTo>
                  <a:cubicBezTo>
                    <a:pt x="61151" y="286"/>
                    <a:pt x="66865" y="0"/>
                    <a:pt x="70485" y="0"/>
                  </a:cubicBezTo>
                  <a:cubicBezTo>
                    <a:pt x="92583" y="0"/>
                    <a:pt x="108490" y="3429"/>
                    <a:pt x="118015" y="10382"/>
                  </a:cubicBezTo>
                  <a:cubicBezTo>
                    <a:pt x="127540" y="17240"/>
                    <a:pt x="132302" y="27432"/>
                    <a:pt x="132302" y="40672"/>
                  </a:cubicBezTo>
                  <a:cubicBezTo>
                    <a:pt x="132302" y="52102"/>
                    <a:pt x="128968" y="61817"/>
                    <a:pt x="122396" y="70009"/>
                  </a:cubicBezTo>
                  <a:cubicBezTo>
                    <a:pt x="115824" y="78200"/>
                    <a:pt x="106870" y="83344"/>
                    <a:pt x="95440" y="85439"/>
                  </a:cubicBezTo>
                  <a:cubicBezTo>
                    <a:pt x="110871" y="85154"/>
                    <a:pt x="122968" y="88773"/>
                    <a:pt x="131731" y="96298"/>
                  </a:cubicBezTo>
                  <a:cubicBezTo>
                    <a:pt x="140589" y="103823"/>
                    <a:pt x="144971" y="114110"/>
                    <a:pt x="144971" y="127063"/>
                  </a:cubicBezTo>
                  <a:cubicBezTo>
                    <a:pt x="144971" y="143256"/>
                    <a:pt x="139256" y="156496"/>
                    <a:pt x="127730" y="166783"/>
                  </a:cubicBezTo>
                  <a:cubicBezTo>
                    <a:pt x="116300" y="177070"/>
                    <a:pt x="97250" y="182213"/>
                    <a:pt x="70866" y="182213"/>
                  </a:cubicBezTo>
                  <a:cubicBezTo>
                    <a:pt x="65056" y="182213"/>
                    <a:pt x="59531" y="181927"/>
                    <a:pt x="54292" y="181451"/>
                  </a:cubicBezTo>
                  <a:cubicBezTo>
                    <a:pt x="41815" y="180975"/>
                    <a:pt x="34290" y="180689"/>
                    <a:pt x="31909" y="180689"/>
                  </a:cubicBezTo>
                  <a:lnTo>
                    <a:pt x="0" y="180689"/>
                  </a:lnTo>
                  <a:lnTo>
                    <a:pt x="0" y="168878"/>
                  </a:lnTo>
                  <a:lnTo>
                    <a:pt x="20003" y="166497"/>
                  </a:lnTo>
                  <a:lnTo>
                    <a:pt x="20003" y="16764"/>
                  </a:lnTo>
                  <a:close/>
                  <a:moveTo>
                    <a:pt x="59150" y="81058"/>
                  </a:moveTo>
                  <a:lnTo>
                    <a:pt x="72390" y="81058"/>
                  </a:lnTo>
                  <a:cubicBezTo>
                    <a:pt x="83630" y="81058"/>
                    <a:pt x="92107" y="77915"/>
                    <a:pt x="97917" y="71723"/>
                  </a:cubicBezTo>
                  <a:cubicBezTo>
                    <a:pt x="103727" y="65437"/>
                    <a:pt x="106585" y="56579"/>
                    <a:pt x="106585" y="45053"/>
                  </a:cubicBezTo>
                  <a:cubicBezTo>
                    <a:pt x="106585" y="33814"/>
                    <a:pt x="103727" y="25622"/>
                    <a:pt x="97917" y="20383"/>
                  </a:cubicBezTo>
                  <a:cubicBezTo>
                    <a:pt x="92107" y="15145"/>
                    <a:pt x="82296" y="12573"/>
                    <a:pt x="68294" y="12573"/>
                  </a:cubicBezTo>
                  <a:cubicBezTo>
                    <a:pt x="62484" y="12573"/>
                    <a:pt x="56579" y="12859"/>
                    <a:pt x="50483" y="13525"/>
                  </a:cubicBezTo>
                  <a:lnTo>
                    <a:pt x="45434" y="14002"/>
                  </a:lnTo>
                  <a:lnTo>
                    <a:pt x="45434" y="80867"/>
                  </a:lnTo>
                  <a:cubicBezTo>
                    <a:pt x="47720" y="80963"/>
                    <a:pt x="52292" y="81058"/>
                    <a:pt x="59150" y="81058"/>
                  </a:cubicBezTo>
                  <a:close/>
                  <a:moveTo>
                    <a:pt x="70485" y="169069"/>
                  </a:moveTo>
                  <a:cubicBezTo>
                    <a:pt x="86678" y="169069"/>
                    <a:pt x="98393" y="165735"/>
                    <a:pt x="105728" y="159067"/>
                  </a:cubicBezTo>
                  <a:cubicBezTo>
                    <a:pt x="113062" y="152400"/>
                    <a:pt x="116681" y="142780"/>
                    <a:pt x="116681" y="130302"/>
                  </a:cubicBezTo>
                  <a:cubicBezTo>
                    <a:pt x="116681" y="117919"/>
                    <a:pt x="113538" y="108966"/>
                    <a:pt x="107156" y="103346"/>
                  </a:cubicBezTo>
                  <a:cubicBezTo>
                    <a:pt x="100775" y="97727"/>
                    <a:pt x="90583" y="94964"/>
                    <a:pt x="76486" y="94964"/>
                  </a:cubicBezTo>
                  <a:cubicBezTo>
                    <a:pt x="60103" y="94964"/>
                    <a:pt x="49816" y="95155"/>
                    <a:pt x="45434" y="95440"/>
                  </a:cubicBezTo>
                  <a:lnTo>
                    <a:pt x="45434" y="167164"/>
                  </a:lnTo>
                  <a:cubicBezTo>
                    <a:pt x="49149" y="168497"/>
                    <a:pt x="57531" y="169069"/>
                    <a:pt x="70485" y="169069"/>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2" name="Freeform: Shape 1054">
              <a:extLst>
                <a:ext uri="{FF2B5EF4-FFF2-40B4-BE49-F238E27FC236}">
                  <a16:creationId xmlns:a16="http://schemas.microsoft.com/office/drawing/2014/main" id="{3A0EBA64-9861-2A45-8312-1F09A888F963}"/>
                </a:ext>
              </a:extLst>
            </p:cNvPr>
            <p:cNvSpPr/>
            <p:nvPr/>
          </p:nvSpPr>
          <p:spPr>
            <a:xfrm>
              <a:off x="11212732" y="7104856"/>
              <a:ext cx="124303" cy="139922"/>
            </a:xfrm>
            <a:custGeom>
              <a:avLst/>
              <a:gdLst>
                <a:gd name="connsiteX0" fmla="*/ 8765 w 124303"/>
                <a:gd name="connsiteY0" fmla="*/ 32480 h 139922"/>
                <a:gd name="connsiteX1" fmla="*/ 32197 w 124303"/>
                <a:gd name="connsiteY1" fmla="*/ 8287 h 139922"/>
                <a:gd name="connsiteX2" fmla="*/ 63439 w 124303"/>
                <a:gd name="connsiteY2" fmla="*/ 0 h 139922"/>
                <a:gd name="connsiteX3" fmla="*/ 109063 w 124303"/>
                <a:gd name="connsiteY3" fmla="*/ 19240 h 139922"/>
                <a:gd name="connsiteX4" fmla="*/ 124304 w 124303"/>
                <a:gd name="connsiteY4" fmla="*/ 69818 h 139922"/>
                <a:gd name="connsiteX5" fmla="*/ 115445 w 124303"/>
                <a:gd name="connsiteY5" fmla="*/ 107633 h 139922"/>
                <a:gd name="connsiteX6" fmla="*/ 92014 w 124303"/>
                <a:gd name="connsiteY6" fmla="*/ 131731 h 139922"/>
                <a:gd name="connsiteX7" fmla="*/ 60867 w 124303"/>
                <a:gd name="connsiteY7" fmla="*/ 139922 h 139922"/>
                <a:gd name="connsiteX8" fmla="*/ 15242 w 124303"/>
                <a:gd name="connsiteY8" fmla="*/ 120682 h 139922"/>
                <a:gd name="connsiteX9" fmla="*/ 2 w 124303"/>
                <a:gd name="connsiteY9" fmla="*/ 70199 h 139922"/>
                <a:gd name="connsiteX10" fmla="*/ 8765 w 124303"/>
                <a:gd name="connsiteY10" fmla="*/ 32480 h 139922"/>
                <a:gd name="connsiteX11" fmla="*/ 87728 w 124303"/>
                <a:gd name="connsiteY11" fmla="*/ 112300 h 139922"/>
                <a:gd name="connsiteX12" fmla="*/ 96586 w 124303"/>
                <a:gd name="connsiteY12" fmla="*/ 71628 h 139922"/>
                <a:gd name="connsiteX13" fmla="*/ 88394 w 124303"/>
                <a:gd name="connsiteY13" fmla="*/ 29242 h 139922"/>
                <a:gd name="connsiteX14" fmla="*/ 62201 w 124303"/>
                <a:gd name="connsiteY14" fmla="*/ 13621 h 139922"/>
                <a:gd name="connsiteX15" fmla="*/ 36578 w 124303"/>
                <a:gd name="connsiteY15" fmla="*/ 27337 h 139922"/>
                <a:gd name="connsiteX16" fmla="*/ 27530 w 124303"/>
                <a:gd name="connsiteY16" fmla="*/ 68008 h 139922"/>
                <a:gd name="connsiteX17" fmla="*/ 35911 w 124303"/>
                <a:gd name="connsiteY17" fmla="*/ 110395 h 139922"/>
                <a:gd name="connsiteX18" fmla="*/ 62105 w 124303"/>
                <a:gd name="connsiteY18" fmla="*/ 126016 h 139922"/>
                <a:gd name="connsiteX19" fmla="*/ 87728 w 124303"/>
                <a:gd name="connsiteY19" fmla="*/ 112300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3" h="139922">
                  <a:moveTo>
                    <a:pt x="8765" y="32480"/>
                  </a:moveTo>
                  <a:cubicBezTo>
                    <a:pt x="14671" y="21908"/>
                    <a:pt x="22481" y="13811"/>
                    <a:pt x="32197" y="8287"/>
                  </a:cubicBezTo>
                  <a:cubicBezTo>
                    <a:pt x="42007" y="2762"/>
                    <a:pt x="52390" y="0"/>
                    <a:pt x="63439" y="0"/>
                  </a:cubicBezTo>
                  <a:cubicBezTo>
                    <a:pt x="83632" y="0"/>
                    <a:pt x="98872" y="6382"/>
                    <a:pt x="109063" y="19240"/>
                  </a:cubicBezTo>
                  <a:cubicBezTo>
                    <a:pt x="119255" y="32099"/>
                    <a:pt x="124304" y="48958"/>
                    <a:pt x="124304" y="69818"/>
                  </a:cubicBezTo>
                  <a:cubicBezTo>
                    <a:pt x="124304" y="84392"/>
                    <a:pt x="121351" y="96965"/>
                    <a:pt x="115445" y="107633"/>
                  </a:cubicBezTo>
                  <a:cubicBezTo>
                    <a:pt x="109540" y="118300"/>
                    <a:pt x="101729" y="126206"/>
                    <a:pt x="92014" y="131731"/>
                  </a:cubicBezTo>
                  <a:cubicBezTo>
                    <a:pt x="82298" y="137160"/>
                    <a:pt x="71916" y="139922"/>
                    <a:pt x="60867" y="139922"/>
                  </a:cubicBezTo>
                  <a:cubicBezTo>
                    <a:pt x="40674" y="139922"/>
                    <a:pt x="25434" y="133540"/>
                    <a:pt x="15242" y="120682"/>
                  </a:cubicBezTo>
                  <a:cubicBezTo>
                    <a:pt x="5051" y="107823"/>
                    <a:pt x="2" y="90964"/>
                    <a:pt x="2" y="70199"/>
                  </a:cubicBezTo>
                  <a:cubicBezTo>
                    <a:pt x="-93" y="55531"/>
                    <a:pt x="2860" y="43053"/>
                    <a:pt x="8765" y="32480"/>
                  </a:cubicBezTo>
                  <a:close/>
                  <a:moveTo>
                    <a:pt x="87728" y="112300"/>
                  </a:moveTo>
                  <a:cubicBezTo>
                    <a:pt x="93633" y="103156"/>
                    <a:pt x="96586" y="89630"/>
                    <a:pt x="96586" y="71628"/>
                  </a:cubicBezTo>
                  <a:cubicBezTo>
                    <a:pt x="96586" y="53816"/>
                    <a:pt x="93824" y="39719"/>
                    <a:pt x="88394" y="29242"/>
                  </a:cubicBezTo>
                  <a:cubicBezTo>
                    <a:pt x="82965" y="18860"/>
                    <a:pt x="74202" y="13621"/>
                    <a:pt x="62201" y="13621"/>
                  </a:cubicBezTo>
                  <a:cubicBezTo>
                    <a:pt x="51152" y="13621"/>
                    <a:pt x="42579" y="18193"/>
                    <a:pt x="36578" y="27337"/>
                  </a:cubicBezTo>
                  <a:cubicBezTo>
                    <a:pt x="30578" y="36481"/>
                    <a:pt x="27530" y="50006"/>
                    <a:pt x="27530" y="68008"/>
                  </a:cubicBezTo>
                  <a:cubicBezTo>
                    <a:pt x="27530" y="85820"/>
                    <a:pt x="30292" y="99917"/>
                    <a:pt x="35911" y="110395"/>
                  </a:cubicBezTo>
                  <a:cubicBezTo>
                    <a:pt x="41531" y="120777"/>
                    <a:pt x="50294" y="126016"/>
                    <a:pt x="62105" y="126016"/>
                  </a:cubicBezTo>
                  <a:cubicBezTo>
                    <a:pt x="73250" y="126016"/>
                    <a:pt x="81822" y="121444"/>
                    <a:pt x="87728" y="112300"/>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3" name="Freeform: Shape 1055">
              <a:extLst>
                <a:ext uri="{FF2B5EF4-FFF2-40B4-BE49-F238E27FC236}">
                  <a16:creationId xmlns:a16="http://schemas.microsoft.com/office/drawing/2014/main" id="{1F05930A-2C52-E7C2-8B13-C693AD490E65}"/>
                </a:ext>
              </a:extLst>
            </p:cNvPr>
            <p:cNvSpPr/>
            <p:nvPr/>
          </p:nvSpPr>
          <p:spPr>
            <a:xfrm>
              <a:off x="11356943" y="7044848"/>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0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0"/>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4" name="Freeform: Shape 1056">
              <a:extLst>
                <a:ext uri="{FF2B5EF4-FFF2-40B4-BE49-F238E27FC236}">
                  <a16:creationId xmlns:a16="http://schemas.microsoft.com/office/drawing/2014/main" id="{5F2F338B-484A-C208-360C-B50422A6F2CD}"/>
                </a:ext>
              </a:extLst>
            </p:cNvPr>
            <p:cNvSpPr/>
            <p:nvPr/>
          </p:nvSpPr>
          <p:spPr>
            <a:xfrm>
              <a:off x="11438286" y="7051135"/>
              <a:ext cx="63817" cy="190785"/>
            </a:xfrm>
            <a:custGeom>
              <a:avLst/>
              <a:gdLst>
                <a:gd name="connsiteX0" fmla="*/ 19526 w 63817"/>
                <a:gd name="connsiteY0" fmla="*/ 75819 h 190785"/>
                <a:gd name="connsiteX1" fmla="*/ 1238 w 63817"/>
                <a:gd name="connsiteY1" fmla="*/ 71533 h 190785"/>
                <a:gd name="connsiteX2" fmla="*/ 1238 w 63817"/>
                <a:gd name="connsiteY2" fmla="*/ 58769 h 190785"/>
                <a:gd name="connsiteX3" fmla="*/ 38576 w 63817"/>
                <a:gd name="connsiteY3" fmla="*/ 54197 h 190785"/>
                <a:gd name="connsiteX4" fmla="*/ 39052 w 63817"/>
                <a:gd name="connsiteY4" fmla="*/ 54197 h 190785"/>
                <a:gd name="connsiteX5" fmla="*/ 44577 w 63817"/>
                <a:gd name="connsiteY5" fmla="*/ 58483 h 190785"/>
                <a:gd name="connsiteX6" fmla="*/ 44577 w 63817"/>
                <a:gd name="connsiteY6" fmla="*/ 177070 h 190785"/>
                <a:gd name="connsiteX7" fmla="*/ 63817 w 63817"/>
                <a:gd name="connsiteY7" fmla="*/ 178975 h 190785"/>
                <a:gd name="connsiteX8" fmla="*/ 63817 w 63817"/>
                <a:gd name="connsiteY8" fmla="*/ 190786 h 190785"/>
                <a:gd name="connsiteX9" fmla="*/ 0 w 63817"/>
                <a:gd name="connsiteY9" fmla="*/ 190786 h 190785"/>
                <a:gd name="connsiteX10" fmla="*/ 0 w 63817"/>
                <a:gd name="connsiteY10" fmla="*/ 178975 h 190785"/>
                <a:gd name="connsiteX11" fmla="*/ 19526 w 63817"/>
                <a:gd name="connsiteY11" fmla="*/ 176784 h 190785"/>
                <a:gd name="connsiteX12" fmla="*/ 19526 w 63817"/>
                <a:gd name="connsiteY12" fmla="*/ 75819 h 190785"/>
                <a:gd name="connsiteX13" fmla="*/ 17621 w 63817"/>
                <a:gd name="connsiteY13" fmla="*/ 28861 h 190785"/>
                <a:gd name="connsiteX14" fmla="*/ 13811 w 63817"/>
                <a:gd name="connsiteY14" fmla="*/ 17812 h 190785"/>
                <a:gd name="connsiteX15" fmla="*/ 18478 w 63817"/>
                <a:gd name="connsiteY15" fmla="*/ 5048 h 190785"/>
                <a:gd name="connsiteX16" fmla="*/ 31337 w 63817"/>
                <a:gd name="connsiteY16" fmla="*/ 0 h 190785"/>
                <a:gd name="connsiteX17" fmla="*/ 43339 w 63817"/>
                <a:gd name="connsiteY17" fmla="*/ 4381 h 190785"/>
                <a:gd name="connsiteX18" fmla="*/ 47149 w 63817"/>
                <a:gd name="connsiteY18" fmla="*/ 15430 h 190785"/>
                <a:gd name="connsiteX19" fmla="*/ 42481 w 63817"/>
                <a:gd name="connsiteY19" fmla="*/ 28384 h 190785"/>
                <a:gd name="connsiteX20" fmla="*/ 29337 w 63817"/>
                <a:gd name="connsiteY20" fmla="*/ 33147 h 190785"/>
                <a:gd name="connsiteX21" fmla="*/ 29146 w 63817"/>
                <a:gd name="connsiteY21" fmla="*/ 33147 h 190785"/>
                <a:gd name="connsiteX22" fmla="*/ 17621 w 63817"/>
                <a:gd name="connsiteY22" fmla="*/ 28861 h 19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785">
                  <a:moveTo>
                    <a:pt x="19526" y="75819"/>
                  </a:moveTo>
                  <a:lnTo>
                    <a:pt x="1238" y="71533"/>
                  </a:lnTo>
                  <a:lnTo>
                    <a:pt x="1238" y="58769"/>
                  </a:lnTo>
                  <a:lnTo>
                    <a:pt x="38576" y="54197"/>
                  </a:lnTo>
                  <a:lnTo>
                    <a:pt x="39052" y="54197"/>
                  </a:lnTo>
                  <a:lnTo>
                    <a:pt x="44577" y="58483"/>
                  </a:lnTo>
                  <a:lnTo>
                    <a:pt x="44577" y="177070"/>
                  </a:lnTo>
                  <a:lnTo>
                    <a:pt x="63817" y="178975"/>
                  </a:lnTo>
                  <a:lnTo>
                    <a:pt x="63817" y="190786"/>
                  </a:lnTo>
                  <a:lnTo>
                    <a:pt x="0" y="190786"/>
                  </a:lnTo>
                  <a:lnTo>
                    <a:pt x="0" y="178975"/>
                  </a:lnTo>
                  <a:lnTo>
                    <a:pt x="19526" y="176784"/>
                  </a:lnTo>
                  <a:lnTo>
                    <a:pt x="19526" y="75819"/>
                  </a:lnTo>
                  <a:close/>
                  <a:moveTo>
                    <a:pt x="17621" y="28861"/>
                  </a:moveTo>
                  <a:cubicBezTo>
                    <a:pt x="15049" y="26003"/>
                    <a:pt x="13811" y="22289"/>
                    <a:pt x="13811" y="17812"/>
                  </a:cubicBezTo>
                  <a:cubicBezTo>
                    <a:pt x="13811" y="12668"/>
                    <a:pt x="15335" y="8477"/>
                    <a:pt x="18478" y="5048"/>
                  </a:cubicBezTo>
                  <a:cubicBezTo>
                    <a:pt x="21622" y="1715"/>
                    <a:pt x="25908" y="0"/>
                    <a:pt x="31337" y="0"/>
                  </a:cubicBezTo>
                  <a:cubicBezTo>
                    <a:pt x="36767" y="0"/>
                    <a:pt x="40767" y="1429"/>
                    <a:pt x="43339" y="4381"/>
                  </a:cubicBezTo>
                  <a:cubicBezTo>
                    <a:pt x="45910" y="7239"/>
                    <a:pt x="47149" y="10954"/>
                    <a:pt x="47149" y="15430"/>
                  </a:cubicBezTo>
                  <a:cubicBezTo>
                    <a:pt x="47149" y="20860"/>
                    <a:pt x="45625" y="25241"/>
                    <a:pt x="42481" y="28384"/>
                  </a:cubicBezTo>
                  <a:cubicBezTo>
                    <a:pt x="39338" y="31623"/>
                    <a:pt x="34957" y="33147"/>
                    <a:pt x="29337" y="33147"/>
                  </a:cubicBezTo>
                  <a:lnTo>
                    <a:pt x="29146" y="33147"/>
                  </a:lnTo>
                  <a:cubicBezTo>
                    <a:pt x="24003" y="33242"/>
                    <a:pt x="20193" y="31814"/>
                    <a:pt x="17621"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5" name="Freeform: Shape 1057">
              <a:extLst>
                <a:ext uri="{FF2B5EF4-FFF2-40B4-BE49-F238E27FC236}">
                  <a16:creationId xmlns:a16="http://schemas.microsoft.com/office/drawing/2014/main" id="{E3D3F71C-40AB-E17E-4558-6F6CBBB21CC3}"/>
                </a:ext>
              </a:extLst>
            </p:cNvPr>
            <p:cNvSpPr/>
            <p:nvPr/>
          </p:nvSpPr>
          <p:spPr>
            <a:xfrm>
              <a:off x="11517249" y="7044848"/>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0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0"/>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6" name="Freeform: Shape 1058">
              <a:extLst>
                <a:ext uri="{FF2B5EF4-FFF2-40B4-BE49-F238E27FC236}">
                  <a16:creationId xmlns:a16="http://schemas.microsoft.com/office/drawing/2014/main" id="{42730F9E-C238-3EBA-50A5-526588C5A3B4}"/>
                </a:ext>
              </a:extLst>
            </p:cNvPr>
            <p:cNvSpPr/>
            <p:nvPr/>
          </p:nvSpPr>
          <p:spPr>
            <a:xfrm>
              <a:off x="11599352" y="7104856"/>
              <a:ext cx="124303" cy="139922"/>
            </a:xfrm>
            <a:custGeom>
              <a:avLst/>
              <a:gdLst>
                <a:gd name="connsiteX0" fmla="*/ 8860 w 124303"/>
                <a:gd name="connsiteY0" fmla="*/ 32480 h 139922"/>
                <a:gd name="connsiteX1" fmla="*/ 32292 w 124303"/>
                <a:gd name="connsiteY1" fmla="*/ 8287 h 139922"/>
                <a:gd name="connsiteX2" fmla="*/ 63439 w 124303"/>
                <a:gd name="connsiteY2" fmla="*/ 0 h 139922"/>
                <a:gd name="connsiteX3" fmla="*/ 109063 w 124303"/>
                <a:gd name="connsiteY3" fmla="*/ 19240 h 139922"/>
                <a:gd name="connsiteX4" fmla="*/ 124303 w 124303"/>
                <a:gd name="connsiteY4" fmla="*/ 69818 h 139922"/>
                <a:gd name="connsiteX5" fmla="*/ 115445 w 124303"/>
                <a:gd name="connsiteY5" fmla="*/ 107633 h 139922"/>
                <a:gd name="connsiteX6" fmla="*/ 92014 w 124303"/>
                <a:gd name="connsiteY6" fmla="*/ 131731 h 139922"/>
                <a:gd name="connsiteX7" fmla="*/ 60867 w 124303"/>
                <a:gd name="connsiteY7" fmla="*/ 139922 h 139922"/>
                <a:gd name="connsiteX8" fmla="*/ 15242 w 124303"/>
                <a:gd name="connsiteY8" fmla="*/ 120682 h 139922"/>
                <a:gd name="connsiteX9" fmla="*/ 2 w 124303"/>
                <a:gd name="connsiteY9" fmla="*/ 70199 h 139922"/>
                <a:gd name="connsiteX10" fmla="*/ 8860 w 124303"/>
                <a:gd name="connsiteY10" fmla="*/ 32480 h 139922"/>
                <a:gd name="connsiteX11" fmla="*/ 87823 w 124303"/>
                <a:gd name="connsiteY11" fmla="*/ 112300 h 139922"/>
                <a:gd name="connsiteX12" fmla="*/ 96681 w 124303"/>
                <a:gd name="connsiteY12" fmla="*/ 71628 h 139922"/>
                <a:gd name="connsiteX13" fmla="*/ 88489 w 124303"/>
                <a:gd name="connsiteY13" fmla="*/ 29242 h 139922"/>
                <a:gd name="connsiteX14" fmla="*/ 62296 w 124303"/>
                <a:gd name="connsiteY14" fmla="*/ 13621 h 139922"/>
                <a:gd name="connsiteX15" fmla="*/ 36673 w 124303"/>
                <a:gd name="connsiteY15" fmla="*/ 27337 h 139922"/>
                <a:gd name="connsiteX16" fmla="*/ 27625 w 124303"/>
                <a:gd name="connsiteY16" fmla="*/ 68008 h 139922"/>
                <a:gd name="connsiteX17" fmla="*/ 36007 w 124303"/>
                <a:gd name="connsiteY17" fmla="*/ 110395 h 139922"/>
                <a:gd name="connsiteX18" fmla="*/ 62200 w 124303"/>
                <a:gd name="connsiteY18" fmla="*/ 126016 h 139922"/>
                <a:gd name="connsiteX19" fmla="*/ 87823 w 124303"/>
                <a:gd name="connsiteY19" fmla="*/ 112300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3" h="139922">
                  <a:moveTo>
                    <a:pt x="8860" y="32480"/>
                  </a:moveTo>
                  <a:cubicBezTo>
                    <a:pt x="14766" y="21908"/>
                    <a:pt x="22576" y="13811"/>
                    <a:pt x="32292" y="8287"/>
                  </a:cubicBezTo>
                  <a:cubicBezTo>
                    <a:pt x="42007" y="2762"/>
                    <a:pt x="52390" y="0"/>
                    <a:pt x="63439" y="0"/>
                  </a:cubicBezTo>
                  <a:cubicBezTo>
                    <a:pt x="83632" y="0"/>
                    <a:pt x="98872" y="6382"/>
                    <a:pt x="109063" y="19240"/>
                  </a:cubicBezTo>
                  <a:cubicBezTo>
                    <a:pt x="119255" y="32099"/>
                    <a:pt x="124303" y="48958"/>
                    <a:pt x="124303" y="69818"/>
                  </a:cubicBezTo>
                  <a:cubicBezTo>
                    <a:pt x="124303" y="84392"/>
                    <a:pt x="121351" y="96965"/>
                    <a:pt x="115445" y="107633"/>
                  </a:cubicBezTo>
                  <a:cubicBezTo>
                    <a:pt x="109540" y="118300"/>
                    <a:pt x="101729" y="126206"/>
                    <a:pt x="92014" y="131731"/>
                  </a:cubicBezTo>
                  <a:cubicBezTo>
                    <a:pt x="82298" y="137160"/>
                    <a:pt x="71916" y="139922"/>
                    <a:pt x="60867" y="139922"/>
                  </a:cubicBezTo>
                  <a:cubicBezTo>
                    <a:pt x="40674" y="139922"/>
                    <a:pt x="25434" y="133540"/>
                    <a:pt x="15242" y="120682"/>
                  </a:cubicBezTo>
                  <a:cubicBezTo>
                    <a:pt x="5050" y="107823"/>
                    <a:pt x="2" y="90964"/>
                    <a:pt x="2" y="70199"/>
                  </a:cubicBezTo>
                  <a:cubicBezTo>
                    <a:pt x="-93" y="55531"/>
                    <a:pt x="2955" y="43053"/>
                    <a:pt x="8860" y="32480"/>
                  </a:cubicBezTo>
                  <a:close/>
                  <a:moveTo>
                    <a:pt x="87823" y="112300"/>
                  </a:moveTo>
                  <a:cubicBezTo>
                    <a:pt x="93728" y="103156"/>
                    <a:pt x="96681" y="89630"/>
                    <a:pt x="96681" y="71628"/>
                  </a:cubicBezTo>
                  <a:cubicBezTo>
                    <a:pt x="96681" y="53816"/>
                    <a:pt x="93919" y="39719"/>
                    <a:pt x="88489" y="29242"/>
                  </a:cubicBezTo>
                  <a:cubicBezTo>
                    <a:pt x="83060" y="18860"/>
                    <a:pt x="74297" y="13621"/>
                    <a:pt x="62296" y="13621"/>
                  </a:cubicBezTo>
                  <a:cubicBezTo>
                    <a:pt x="51247" y="13621"/>
                    <a:pt x="42674" y="18193"/>
                    <a:pt x="36673" y="27337"/>
                  </a:cubicBezTo>
                  <a:cubicBezTo>
                    <a:pt x="30673" y="36481"/>
                    <a:pt x="27625" y="50006"/>
                    <a:pt x="27625" y="68008"/>
                  </a:cubicBezTo>
                  <a:cubicBezTo>
                    <a:pt x="27625" y="85820"/>
                    <a:pt x="30387" y="99917"/>
                    <a:pt x="36007" y="110395"/>
                  </a:cubicBezTo>
                  <a:cubicBezTo>
                    <a:pt x="41626" y="120777"/>
                    <a:pt x="50389" y="126016"/>
                    <a:pt x="62200" y="126016"/>
                  </a:cubicBezTo>
                  <a:cubicBezTo>
                    <a:pt x="73345" y="126016"/>
                    <a:pt x="81822" y="121444"/>
                    <a:pt x="87823" y="112300"/>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7" name="Freeform: Shape 1059">
              <a:extLst>
                <a:ext uri="{FF2B5EF4-FFF2-40B4-BE49-F238E27FC236}">
                  <a16:creationId xmlns:a16="http://schemas.microsoft.com/office/drawing/2014/main" id="{875330D4-6B35-0449-85AC-2A1AD8FC58AB}"/>
                </a:ext>
              </a:extLst>
            </p:cNvPr>
            <p:cNvSpPr/>
            <p:nvPr/>
          </p:nvSpPr>
          <p:spPr>
            <a:xfrm>
              <a:off x="11746039" y="7104856"/>
              <a:ext cx="93821" cy="137160"/>
            </a:xfrm>
            <a:custGeom>
              <a:avLst/>
              <a:gdLst>
                <a:gd name="connsiteX0" fmla="*/ 0 w 93821"/>
                <a:gd name="connsiteY0" fmla="*/ 125349 h 137160"/>
                <a:gd name="connsiteX1" fmla="*/ 18002 w 93821"/>
                <a:gd name="connsiteY1" fmla="*/ 123920 h 137160"/>
                <a:gd name="connsiteX2" fmla="*/ 18002 w 93821"/>
                <a:gd name="connsiteY2" fmla="*/ 22098 h 137160"/>
                <a:gd name="connsiteX3" fmla="*/ 667 w 93821"/>
                <a:gd name="connsiteY3" fmla="*/ 17717 h 137160"/>
                <a:gd name="connsiteX4" fmla="*/ 667 w 93821"/>
                <a:gd name="connsiteY4" fmla="*/ 4763 h 137160"/>
                <a:gd name="connsiteX5" fmla="*/ 33909 w 93821"/>
                <a:gd name="connsiteY5" fmla="*/ 476 h 137160"/>
                <a:gd name="connsiteX6" fmla="*/ 34385 w 93821"/>
                <a:gd name="connsiteY6" fmla="*/ 476 h 137160"/>
                <a:gd name="connsiteX7" fmla="*/ 39719 w 93821"/>
                <a:gd name="connsiteY7" fmla="*/ 4763 h 137160"/>
                <a:gd name="connsiteX8" fmla="*/ 39719 w 93821"/>
                <a:gd name="connsiteY8" fmla="*/ 9144 h 137160"/>
                <a:gd name="connsiteX9" fmla="*/ 38957 w 93821"/>
                <a:gd name="connsiteY9" fmla="*/ 27908 h 137160"/>
                <a:gd name="connsiteX10" fmla="*/ 39719 w 93821"/>
                <a:gd name="connsiteY10" fmla="*/ 27908 h 137160"/>
                <a:gd name="connsiteX11" fmla="*/ 48387 w 93821"/>
                <a:gd name="connsiteY11" fmla="*/ 17335 h 137160"/>
                <a:gd name="connsiteX12" fmla="*/ 64484 w 93821"/>
                <a:gd name="connsiteY12" fmla="*/ 5429 h 137160"/>
                <a:gd name="connsiteX13" fmla="*/ 85915 w 93821"/>
                <a:gd name="connsiteY13" fmla="*/ 0 h 137160"/>
                <a:gd name="connsiteX14" fmla="*/ 93821 w 93821"/>
                <a:gd name="connsiteY14" fmla="*/ 1238 h 137160"/>
                <a:gd name="connsiteX15" fmla="*/ 93821 w 93821"/>
                <a:gd name="connsiteY15" fmla="*/ 28194 h 137160"/>
                <a:gd name="connsiteX16" fmla="*/ 88392 w 93821"/>
                <a:gd name="connsiteY16" fmla="*/ 25908 h 137160"/>
                <a:gd name="connsiteX17" fmla="*/ 80105 w 93821"/>
                <a:gd name="connsiteY17" fmla="*/ 24860 h 137160"/>
                <a:gd name="connsiteX18" fmla="*/ 43053 w 93821"/>
                <a:gd name="connsiteY18" fmla="*/ 37148 h 137160"/>
                <a:gd name="connsiteX19" fmla="*/ 43053 w 93821"/>
                <a:gd name="connsiteY19" fmla="*/ 123730 h 137160"/>
                <a:gd name="connsiteX20" fmla="*/ 73628 w 93821"/>
                <a:gd name="connsiteY20" fmla="*/ 125635 h 137160"/>
                <a:gd name="connsiteX21" fmla="*/ 73628 w 93821"/>
                <a:gd name="connsiteY21" fmla="*/ 137160 h 137160"/>
                <a:gd name="connsiteX22" fmla="*/ 0 w 93821"/>
                <a:gd name="connsiteY22" fmla="*/ 137160 h 137160"/>
                <a:gd name="connsiteX23" fmla="*/ 0 w 93821"/>
                <a:gd name="connsiteY23" fmla="*/ 125349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60">
                  <a:moveTo>
                    <a:pt x="0" y="125349"/>
                  </a:moveTo>
                  <a:lnTo>
                    <a:pt x="18002" y="123920"/>
                  </a:lnTo>
                  <a:lnTo>
                    <a:pt x="18002" y="22098"/>
                  </a:lnTo>
                  <a:lnTo>
                    <a:pt x="667" y="17717"/>
                  </a:lnTo>
                  <a:lnTo>
                    <a:pt x="667" y="4763"/>
                  </a:lnTo>
                  <a:lnTo>
                    <a:pt x="33909" y="476"/>
                  </a:lnTo>
                  <a:lnTo>
                    <a:pt x="34385" y="476"/>
                  </a:lnTo>
                  <a:lnTo>
                    <a:pt x="39719" y="4763"/>
                  </a:lnTo>
                  <a:lnTo>
                    <a:pt x="39719" y="9144"/>
                  </a:lnTo>
                  <a:lnTo>
                    <a:pt x="38957" y="27908"/>
                  </a:lnTo>
                  <a:lnTo>
                    <a:pt x="39719" y="27908"/>
                  </a:lnTo>
                  <a:cubicBezTo>
                    <a:pt x="41338" y="25146"/>
                    <a:pt x="44196" y="21622"/>
                    <a:pt x="48387" y="17335"/>
                  </a:cubicBezTo>
                  <a:cubicBezTo>
                    <a:pt x="52578" y="13049"/>
                    <a:pt x="57912" y="9049"/>
                    <a:pt x="64484" y="5429"/>
                  </a:cubicBezTo>
                  <a:cubicBezTo>
                    <a:pt x="71056" y="1810"/>
                    <a:pt x="78200" y="0"/>
                    <a:pt x="85915" y="0"/>
                  </a:cubicBezTo>
                  <a:cubicBezTo>
                    <a:pt x="89154" y="0"/>
                    <a:pt x="91726" y="381"/>
                    <a:pt x="93821" y="1238"/>
                  </a:cubicBezTo>
                  <a:lnTo>
                    <a:pt x="93821" y="28194"/>
                  </a:lnTo>
                  <a:cubicBezTo>
                    <a:pt x="92678" y="27432"/>
                    <a:pt x="90869" y="26575"/>
                    <a:pt x="88392" y="25908"/>
                  </a:cubicBezTo>
                  <a:cubicBezTo>
                    <a:pt x="85915" y="25146"/>
                    <a:pt x="83153" y="24860"/>
                    <a:pt x="80105" y="24860"/>
                  </a:cubicBezTo>
                  <a:cubicBezTo>
                    <a:pt x="66770" y="24860"/>
                    <a:pt x="54483" y="28956"/>
                    <a:pt x="43053" y="37148"/>
                  </a:cubicBezTo>
                  <a:lnTo>
                    <a:pt x="43053" y="123730"/>
                  </a:lnTo>
                  <a:lnTo>
                    <a:pt x="73628" y="125635"/>
                  </a:lnTo>
                  <a:lnTo>
                    <a:pt x="73628" y="137160"/>
                  </a:lnTo>
                  <a:lnTo>
                    <a:pt x="0" y="137160"/>
                  </a:lnTo>
                  <a:lnTo>
                    <a:pt x="0" y="125349"/>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8" name="Freeform: Shape 1060">
              <a:extLst>
                <a:ext uri="{FF2B5EF4-FFF2-40B4-BE49-F238E27FC236}">
                  <a16:creationId xmlns:a16="http://schemas.microsoft.com/office/drawing/2014/main" id="{51445CE0-366A-BF23-9B58-F00CF16DC71D}"/>
                </a:ext>
              </a:extLst>
            </p:cNvPr>
            <p:cNvSpPr/>
            <p:nvPr/>
          </p:nvSpPr>
          <p:spPr>
            <a:xfrm>
              <a:off x="11906059" y="7063231"/>
              <a:ext cx="156876" cy="178784"/>
            </a:xfrm>
            <a:custGeom>
              <a:avLst/>
              <a:gdLst>
                <a:gd name="connsiteX0" fmla="*/ 65722 w 156876"/>
                <a:gd name="connsiteY0" fmla="*/ 12764 h 178784"/>
                <a:gd name="connsiteX1" fmla="*/ 24289 w 156876"/>
                <a:gd name="connsiteY1" fmla="*/ 14192 h 178784"/>
                <a:gd name="connsiteX2" fmla="*/ 15907 w 156876"/>
                <a:gd name="connsiteY2" fmla="*/ 64484 h 178784"/>
                <a:gd name="connsiteX3" fmla="*/ 0 w 156876"/>
                <a:gd name="connsiteY3" fmla="*/ 64484 h 178784"/>
                <a:gd name="connsiteX4" fmla="*/ 4096 w 156876"/>
                <a:gd name="connsiteY4" fmla="*/ 0 h 178784"/>
                <a:gd name="connsiteX5" fmla="*/ 154019 w 156876"/>
                <a:gd name="connsiteY5" fmla="*/ 0 h 178784"/>
                <a:gd name="connsiteX6" fmla="*/ 156877 w 156876"/>
                <a:gd name="connsiteY6" fmla="*/ 64484 h 178784"/>
                <a:gd name="connsiteX7" fmla="*/ 141732 w 156876"/>
                <a:gd name="connsiteY7" fmla="*/ 64484 h 178784"/>
                <a:gd name="connsiteX8" fmla="*/ 133826 w 156876"/>
                <a:gd name="connsiteY8" fmla="*/ 14192 h 178784"/>
                <a:gd name="connsiteX9" fmla="*/ 92202 w 156876"/>
                <a:gd name="connsiteY9" fmla="*/ 12764 h 178784"/>
                <a:gd name="connsiteX10" fmla="*/ 92202 w 156876"/>
                <a:gd name="connsiteY10" fmla="*/ 164592 h 178784"/>
                <a:gd name="connsiteX11" fmla="*/ 126397 w 156876"/>
                <a:gd name="connsiteY11" fmla="*/ 166973 h 178784"/>
                <a:gd name="connsiteX12" fmla="*/ 126397 w 156876"/>
                <a:gd name="connsiteY12" fmla="*/ 178784 h 178784"/>
                <a:gd name="connsiteX13" fmla="*/ 34480 w 156876"/>
                <a:gd name="connsiteY13" fmla="*/ 178784 h 178784"/>
                <a:gd name="connsiteX14" fmla="*/ 34480 w 156876"/>
                <a:gd name="connsiteY14" fmla="*/ 166973 h 178784"/>
                <a:gd name="connsiteX15" fmla="*/ 65722 w 156876"/>
                <a:gd name="connsiteY15" fmla="*/ 164592 h 178784"/>
                <a:gd name="connsiteX16" fmla="*/ 65722 w 156876"/>
                <a:gd name="connsiteY16" fmla="*/ 12764 h 178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76" h="178784">
                  <a:moveTo>
                    <a:pt x="65722" y="12764"/>
                  </a:moveTo>
                  <a:lnTo>
                    <a:pt x="24289" y="14192"/>
                  </a:lnTo>
                  <a:lnTo>
                    <a:pt x="15907" y="64484"/>
                  </a:lnTo>
                  <a:lnTo>
                    <a:pt x="0" y="64484"/>
                  </a:lnTo>
                  <a:lnTo>
                    <a:pt x="4096" y="0"/>
                  </a:lnTo>
                  <a:lnTo>
                    <a:pt x="154019" y="0"/>
                  </a:lnTo>
                  <a:lnTo>
                    <a:pt x="156877" y="64484"/>
                  </a:lnTo>
                  <a:lnTo>
                    <a:pt x="141732" y="64484"/>
                  </a:lnTo>
                  <a:lnTo>
                    <a:pt x="133826" y="14192"/>
                  </a:lnTo>
                  <a:lnTo>
                    <a:pt x="92202" y="12764"/>
                  </a:lnTo>
                  <a:lnTo>
                    <a:pt x="92202" y="164592"/>
                  </a:lnTo>
                  <a:lnTo>
                    <a:pt x="126397" y="166973"/>
                  </a:lnTo>
                  <a:lnTo>
                    <a:pt x="126397" y="178784"/>
                  </a:lnTo>
                  <a:lnTo>
                    <a:pt x="34480" y="178784"/>
                  </a:lnTo>
                  <a:lnTo>
                    <a:pt x="34480" y="166973"/>
                  </a:lnTo>
                  <a:lnTo>
                    <a:pt x="65722" y="164592"/>
                  </a:lnTo>
                  <a:lnTo>
                    <a:pt x="65722" y="1276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9" name="Freeform: Shape 1061">
              <a:extLst>
                <a:ext uri="{FF2B5EF4-FFF2-40B4-BE49-F238E27FC236}">
                  <a16:creationId xmlns:a16="http://schemas.microsoft.com/office/drawing/2014/main" id="{9B257BB0-6B44-B4F7-8449-C62FF185E297}"/>
                </a:ext>
              </a:extLst>
            </p:cNvPr>
            <p:cNvSpPr/>
            <p:nvPr/>
          </p:nvSpPr>
          <p:spPr>
            <a:xfrm>
              <a:off x="12079795" y="7104856"/>
              <a:ext cx="93821" cy="137160"/>
            </a:xfrm>
            <a:custGeom>
              <a:avLst/>
              <a:gdLst>
                <a:gd name="connsiteX0" fmla="*/ 0 w 93821"/>
                <a:gd name="connsiteY0" fmla="*/ 125349 h 137160"/>
                <a:gd name="connsiteX1" fmla="*/ 18002 w 93821"/>
                <a:gd name="connsiteY1" fmla="*/ 123920 h 137160"/>
                <a:gd name="connsiteX2" fmla="*/ 18002 w 93821"/>
                <a:gd name="connsiteY2" fmla="*/ 22098 h 137160"/>
                <a:gd name="connsiteX3" fmla="*/ 667 w 93821"/>
                <a:gd name="connsiteY3" fmla="*/ 17717 h 137160"/>
                <a:gd name="connsiteX4" fmla="*/ 667 w 93821"/>
                <a:gd name="connsiteY4" fmla="*/ 4763 h 137160"/>
                <a:gd name="connsiteX5" fmla="*/ 33909 w 93821"/>
                <a:gd name="connsiteY5" fmla="*/ 476 h 137160"/>
                <a:gd name="connsiteX6" fmla="*/ 34385 w 93821"/>
                <a:gd name="connsiteY6" fmla="*/ 476 h 137160"/>
                <a:gd name="connsiteX7" fmla="*/ 39719 w 93821"/>
                <a:gd name="connsiteY7" fmla="*/ 4763 h 137160"/>
                <a:gd name="connsiteX8" fmla="*/ 39719 w 93821"/>
                <a:gd name="connsiteY8" fmla="*/ 9144 h 137160"/>
                <a:gd name="connsiteX9" fmla="*/ 38957 w 93821"/>
                <a:gd name="connsiteY9" fmla="*/ 27908 h 137160"/>
                <a:gd name="connsiteX10" fmla="*/ 39719 w 93821"/>
                <a:gd name="connsiteY10" fmla="*/ 27908 h 137160"/>
                <a:gd name="connsiteX11" fmla="*/ 48387 w 93821"/>
                <a:gd name="connsiteY11" fmla="*/ 17335 h 137160"/>
                <a:gd name="connsiteX12" fmla="*/ 64484 w 93821"/>
                <a:gd name="connsiteY12" fmla="*/ 5429 h 137160"/>
                <a:gd name="connsiteX13" fmla="*/ 85916 w 93821"/>
                <a:gd name="connsiteY13" fmla="*/ 0 h 137160"/>
                <a:gd name="connsiteX14" fmla="*/ 93821 w 93821"/>
                <a:gd name="connsiteY14" fmla="*/ 1238 h 137160"/>
                <a:gd name="connsiteX15" fmla="*/ 93821 w 93821"/>
                <a:gd name="connsiteY15" fmla="*/ 28194 h 137160"/>
                <a:gd name="connsiteX16" fmla="*/ 88392 w 93821"/>
                <a:gd name="connsiteY16" fmla="*/ 25908 h 137160"/>
                <a:gd name="connsiteX17" fmla="*/ 80105 w 93821"/>
                <a:gd name="connsiteY17" fmla="*/ 24860 h 137160"/>
                <a:gd name="connsiteX18" fmla="*/ 43053 w 93821"/>
                <a:gd name="connsiteY18" fmla="*/ 37148 h 137160"/>
                <a:gd name="connsiteX19" fmla="*/ 43053 w 93821"/>
                <a:gd name="connsiteY19" fmla="*/ 123730 h 137160"/>
                <a:gd name="connsiteX20" fmla="*/ 73628 w 93821"/>
                <a:gd name="connsiteY20" fmla="*/ 125635 h 137160"/>
                <a:gd name="connsiteX21" fmla="*/ 73628 w 93821"/>
                <a:gd name="connsiteY21" fmla="*/ 137160 h 137160"/>
                <a:gd name="connsiteX22" fmla="*/ 0 w 93821"/>
                <a:gd name="connsiteY22" fmla="*/ 137160 h 137160"/>
                <a:gd name="connsiteX23" fmla="*/ 0 w 93821"/>
                <a:gd name="connsiteY23" fmla="*/ 125349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60">
                  <a:moveTo>
                    <a:pt x="0" y="125349"/>
                  </a:moveTo>
                  <a:lnTo>
                    <a:pt x="18002" y="123920"/>
                  </a:lnTo>
                  <a:lnTo>
                    <a:pt x="18002" y="22098"/>
                  </a:lnTo>
                  <a:lnTo>
                    <a:pt x="667" y="17717"/>
                  </a:lnTo>
                  <a:lnTo>
                    <a:pt x="667" y="4763"/>
                  </a:lnTo>
                  <a:lnTo>
                    <a:pt x="33909" y="476"/>
                  </a:lnTo>
                  <a:lnTo>
                    <a:pt x="34385" y="476"/>
                  </a:lnTo>
                  <a:lnTo>
                    <a:pt x="39719" y="4763"/>
                  </a:lnTo>
                  <a:lnTo>
                    <a:pt x="39719" y="9144"/>
                  </a:lnTo>
                  <a:lnTo>
                    <a:pt x="38957" y="27908"/>
                  </a:lnTo>
                  <a:lnTo>
                    <a:pt x="39719" y="27908"/>
                  </a:lnTo>
                  <a:cubicBezTo>
                    <a:pt x="41338" y="25146"/>
                    <a:pt x="44196" y="21622"/>
                    <a:pt x="48387" y="17335"/>
                  </a:cubicBezTo>
                  <a:cubicBezTo>
                    <a:pt x="52578" y="13049"/>
                    <a:pt x="57912" y="9049"/>
                    <a:pt x="64484" y="5429"/>
                  </a:cubicBezTo>
                  <a:cubicBezTo>
                    <a:pt x="71056" y="1810"/>
                    <a:pt x="78200" y="0"/>
                    <a:pt x="85916" y="0"/>
                  </a:cubicBezTo>
                  <a:cubicBezTo>
                    <a:pt x="89154" y="0"/>
                    <a:pt x="91726" y="381"/>
                    <a:pt x="93821" y="1238"/>
                  </a:cubicBezTo>
                  <a:lnTo>
                    <a:pt x="93821" y="28194"/>
                  </a:lnTo>
                  <a:cubicBezTo>
                    <a:pt x="92678" y="27432"/>
                    <a:pt x="90868" y="26575"/>
                    <a:pt x="88392" y="25908"/>
                  </a:cubicBezTo>
                  <a:cubicBezTo>
                    <a:pt x="85916" y="25146"/>
                    <a:pt x="83153" y="24860"/>
                    <a:pt x="80105" y="24860"/>
                  </a:cubicBezTo>
                  <a:cubicBezTo>
                    <a:pt x="66770" y="24860"/>
                    <a:pt x="54483" y="28956"/>
                    <a:pt x="43053" y="37148"/>
                  </a:cubicBezTo>
                  <a:lnTo>
                    <a:pt x="43053" y="123730"/>
                  </a:lnTo>
                  <a:lnTo>
                    <a:pt x="73628" y="125635"/>
                  </a:lnTo>
                  <a:lnTo>
                    <a:pt x="73628" y="137160"/>
                  </a:lnTo>
                  <a:lnTo>
                    <a:pt x="0" y="137160"/>
                  </a:lnTo>
                  <a:lnTo>
                    <a:pt x="0" y="125349"/>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0" name="Freeform: Shape 1062">
              <a:extLst>
                <a:ext uri="{FF2B5EF4-FFF2-40B4-BE49-F238E27FC236}">
                  <a16:creationId xmlns:a16="http://schemas.microsoft.com/office/drawing/2014/main" id="{F469689D-20BA-C4AA-FA98-751EF9A70E29}"/>
                </a:ext>
              </a:extLst>
            </p:cNvPr>
            <p:cNvSpPr/>
            <p:nvPr/>
          </p:nvSpPr>
          <p:spPr>
            <a:xfrm>
              <a:off x="12189428" y="7105618"/>
              <a:ext cx="118205" cy="139160"/>
            </a:xfrm>
            <a:custGeom>
              <a:avLst/>
              <a:gdLst>
                <a:gd name="connsiteX0" fmla="*/ 22765 w 118205"/>
                <a:gd name="connsiteY0" fmla="*/ 66961 h 139160"/>
                <a:gd name="connsiteX1" fmla="*/ 80010 w 118205"/>
                <a:gd name="connsiteY1" fmla="*/ 55531 h 139160"/>
                <a:gd name="connsiteX2" fmla="*/ 80010 w 118205"/>
                <a:gd name="connsiteY2" fmla="*/ 48768 h 139160"/>
                <a:gd name="connsiteX3" fmla="*/ 77629 w 118205"/>
                <a:gd name="connsiteY3" fmla="*/ 30956 h 139160"/>
                <a:gd name="connsiteX4" fmla="*/ 69342 w 118205"/>
                <a:gd name="connsiteY4" fmla="*/ 21431 h 139160"/>
                <a:gd name="connsiteX5" fmla="*/ 52578 w 118205"/>
                <a:gd name="connsiteY5" fmla="*/ 18383 h 139160"/>
                <a:gd name="connsiteX6" fmla="*/ 30575 w 118205"/>
                <a:gd name="connsiteY6" fmla="*/ 21907 h 139160"/>
                <a:gd name="connsiteX7" fmla="*/ 11240 w 118205"/>
                <a:gd name="connsiteY7" fmla="*/ 30480 h 139160"/>
                <a:gd name="connsiteX8" fmla="*/ 5239 w 118205"/>
                <a:gd name="connsiteY8" fmla="*/ 18002 h 139160"/>
                <a:gd name="connsiteX9" fmla="*/ 16764 w 118205"/>
                <a:gd name="connsiteY9" fmla="*/ 11049 h 139160"/>
                <a:gd name="connsiteX10" fmla="*/ 36290 w 118205"/>
                <a:gd name="connsiteY10" fmla="*/ 3334 h 139160"/>
                <a:gd name="connsiteX11" fmla="*/ 58388 w 118205"/>
                <a:gd name="connsiteY11" fmla="*/ 0 h 139160"/>
                <a:gd name="connsiteX12" fmla="*/ 85439 w 118205"/>
                <a:gd name="connsiteY12" fmla="*/ 4667 h 139160"/>
                <a:gd name="connsiteX13" fmla="*/ 99727 w 118205"/>
                <a:gd name="connsiteY13" fmla="*/ 19717 h 139160"/>
                <a:gd name="connsiteX14" fmla="*/ 104013 w 118205"/>
                <a:gd name="connsiteY14" fmla="*/ 47434 h 139160"/>
                <a:gd name="connsiteX15" fmla="*/ 104013 w 118205"/>
                <a:gd name="connsiteY15" fmla="*/ 124682 h 139160"/>
                <a:gd name="connsiteX16" fmla="*/ 118205 w 118205"/>
                <a:gd name="connsiteY16" fmla="*/ 124682 h 139160"/>
                <a:gd name="connsiteX17" fmla="*/ 118205 w 118205"/>
                <a:gd name="connsiteY17" fmla="*/ 135255 h 139160"/>
                <a:gd name="connsiteX18" fmla="*/ 106013 w 118205"/>
                <a:gd name="connsiteY18" fmla="*/ 137636 h 139160"/>
                <a:gd name="connsiteX19" fmla="*/ 93154 w 118205"/>
                <a:gd name="connsiteY19" fmla="*/ 138875 h 139160"/>
                <a:gd name="connsiteX20" fmla="*/ 84011 w 118205"/>
                <a:gd name="connsiteY20" fmla="*/ 136874 h 139160"/>
                <a:gd name="connsiteX21" fmla="*/ 81629 w 118205"/>
                <a:gd name="connsiteY21" fmla="*/ 127825 h 139160"/>
                <a:gd name="connsiteX22" fmla="*/ 81629 w 118205"/>
                <a:gd name="connsiteY22" fmla="*/ 119920 h 139160"/>
                <a:gd name="connsiteX23" fmla="*/ 63913 w 118205"/>
                <a:gd name="connsiteY23" fmla="*/ 133159 h 139160"/>
                <a:gd name="connsiteX24" fmla="*/ 40196 w 118205"/>
                <a:gd name="connsiteY24" fmla="*/ 139160 h 139160"/>
                <a:gd name="connsiteX25" fmla="*/ 11430 w 118205"/>
                <a:gd name="connsiteY25" fmla="*/ 129159 h 139160"/>
                <a:gd name="connsiteX26" fmla="*/ 0 w 118205"/>
                <a:gd name="connsiteY26" fmla="*/ 100394 h 139160"/>
                <a:gd name="connsiteX27" fmla="*/ 22765 w 118205"/>
                <a:gd name="connsiteY27" fmla="*/ 66961 h 139160"/>
                <a:gd name="connsiteX28" fmla="*/ 65056 w 118205"/>
                <a:gd name="connsiteY28" fmla="*/ 118777 h 139160"/>
                <a:gd name="connsiteX29" fmla="*/ 80010 w 118205"/>
                <a:gd name="connsiteY29" fmla="*/ 109633 h 139160"/>
                <a:gd name="connsiteX30" fmla="*/ 80010 w 118205"/>
                <a:gd name="connsiteY30" fmla="*/ 68199 h 139160"/>
                <a:gd name="connsiteX31" fmla="*/ 40386 w 118205"/>
                <a:gd name="connsiteY31" fmla="*/ 76295 h 139160"/>
                <a:gd name="connsiteX32" fmla="*/ 27051 w 118205"/>
                <a:gd name="connsiteY32" fmla="*/ 97346 h 139160"/>
                <a:gd name="connsiteX33" fmla="*/ 33433 w 118205"/>
                <a:gd name="connsiteY33" fmla="*/ 116491 h 139160"/>
                <a:gd name="connsiteX34" fmla="*/ 50673 w 118205"/>
                <a:gd name="connsiteY34" fmla="*/ 122587 h 139160"/>
                <a:gd name="connsiteX35" fmla="*/ 65056 w 118205"/>
                <a:gd name="connsiteY35" fmla="*/ 118777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160">
                  <a:moveTo>
                    <a:pt x="22765" y="66961"/>
                  </a:moveTo>
                  <a:cubicBezTo>
                    <a:pt x="37814" y="59817"/>
                    <a:pt x="56960" y="56007"/>
                    <a:pt x="80010" y="55531"/>
                  </a:cubicBezTo>
                  <a:lnTo>
                    <a:pt x="80010" y="48768"/>
                  </a:lnTo>
                  <a:cubicBezTo>
                    <a:pt x="80010" y="41243"/>
                    <a:pt x="79248" y="35242"/>
                    <a:pt x="77629" y="30956"/>
                  </a:cubicBezTo>
                  <a:cubicBezTo>
                    <a:pt x="76010" y="26575"/>
                    <a:pt x="73247" y="23431"/>
                    <a:pt x="69342" y="21431"/>
                  </a:cubicBezTo>
                  <a:cubicBezTo>
                    <a:pt x="65437" y="19431"/>
                    <a:pt x="59817" y="18383"/>
                    <a:pt x="52578" y="18383"/>
                  </a:cubicBezTo>
                  <a:cubicBezTo>
                    <a:pt x="44387" y="18383"/>
                    <a:pt x="37052" y="19526"/>
                    <a:pt x="30575" y="21907"/>
                  </a:cubicBezTo>
                  <a:cubicBezTo>
                    <a:pt x="24098" y="24289"/>
                    <a:pt x="17621" y="27051"/>
                    <a:pt x="11240" y="30480"/>
                  </a:cubicBezTo>
                  <a:lnTo>
                    <a:pt x="5239" y="18002"/>
                  </a:lnTo>
                  <a:cubicBezTo>
                    <a:pt x="7334" y="16192"/>
                    <a:pt x="11144" y="13906"/>
                    <a:pt x="16764" y="11049"/>
                  </a:cubicBezTo>
                  <a:cubicBezTo>
                    <a:pt x="22384" y="8192"/>
                    <a:pt x="28861" y="5620"/>
                    <a:pt x="36290" y="3334"/>
                  </a:cubicBezTo>
                  <a:cubicBezTo>
                    <a:pt x="43625" y="1048"/>
                    <a:pt x="51054" y="0"/>
                    <a:pt x="58388" y="0"/>
                  </a:cubicBezTo>
                  <a:cubicBezTo>
                    <a:pt x="69818" y="0"/>
                    <a:pt x="78772" y="1619"/>
                    <a:pt x="85439" y="4667"/>
                  </a:cubicBezTo>
                  <a:cubicBezTo>
                    <a:pt x="92107" y="7810"/>
                    <a:pt x="96869" y="12763"/>
                    <a:pt x="99727" y="19717"/>
                  </a:cubicBezTo>
                  <a:cubicBezTo>
                    <a:pt x="102584" y="26575"/>
                    <a:pt x="104013" y="35814"/>
                    <a:pt x="104013" y="47434"/>
                  </a:cubicBezTo>
                  <a:lnTo>
                    <a:pt x="104013" y="124682"/>
                  </a:lnTo>
                  <a:lnTo>
                    <a:pt x="118205" y="124682"/>
                  </a:lnTo>
                  <a:lnTo>
                    <a:pt x="118205" y="135255"/>
                  </a:lnTo>
                  <a:cubicBezTo>
                    <a:pt x="114967" y="136017"/>
                    <a:pt x="110966" y="136874"/>
                    <a:pt x="106013" y="137636"/>
                  </a:cubicBezTo>
                  <a:cubicBezTo>
                    <a:pt x="101060" y="138398"/>
                    <a:pt x="96869" y="138875"/>
                    <a:pt x="93154" y="138875"/>
                  </a:cubicBezTo>
                  <a:cubicBezTo>
                    <a:pt x="88678" y="138875"/>
                    <a:pt x="85630" y="138208"/>
                    <a:pt x="84011" y="136874"/>
                  </a:cubicBezTo>
                  <a:cubicBezTo>
                    <a:pt x="82391" y="135541"/>
                    <a:pt x="81629" y="132493"/>
                    <a:pt x="81629" y="127825"/>
                  </a:cubicBezTo>
                  <a:lnTo>
                    <a:pt x="81629" y="119920"/>
                  </a:lnTo>
                  <a:cubicBezTo>
                    <a:pt x="76771" y="124682"/>
                    <a:pt x="70961" y="129159"/>
                    <a:pt x="63913" y="133159"/>
                  </a:cubicBezTo>
                  <a:cubicBezTo>
                    <a:pt x="56864" y="137160"/>
                    <a:pt x="49054" y="139160"/>
                    <a:pt x="40196" y="139160"/>
                  </a:cubicBezTo>
                  <a:cubicBezTo>
                    <a:pt x="28670" y="139160"/>
                    <a:pt x="19050" y="135826"/>
                    <a:pt x="11430" y="129159"/>
                  </a:cubicBezTo>
                  <a:cubicBezTo>
                    <a:pt x="3810" y="122492"/>
                    <a:pt x="0" y="112871"/>
                    <a:pt x="0" y="100394"/>
                  </a:cubicBezTo>
                  <a:cubicBezTo>
                    <a:pt x="95" y="85153"/>
                    <a:pt x="7715" y="74104"/>
                    <a:pt x="22765" y="66961"/>
                  </a:cubicBezTo>
                  <a:close/>
                  <a:moveTo>
                    <a:pt x="65056" y="118777"/>
                  </a:moveTo>
                  <a:cubicBezTo>
                    <a:pt x="70485" y="116205"/>
                    <a:pt x="75438" y="113157"/>
                    <a:pt x="80010" y="109633"/>
                  </a:cubicBezTo>
                  <a:lnTo>
                    <a:pt x="80010" y="68199"/>
                  </a:lnTo>
                  <a:cubicBezTo>
                    <a:pt x="62579" y="68199"/>
                    <a:pt x="49340" y="70866"/>
                    <a:pt x="40386" y="76295"/>
                  </a:cubicBezTo>
                  <a:cubicBezTo>
                    <a:pt x="31433" y="81725"/>
                    <a:pt x="27051" y="88678"/>
                    <a:pt x="27051" y="97346"/>
                  </a:cubicBezTo>
                  <a:cubicBezTo>
                    <a:pt x="27051" y="106013"/>
                    <a:pt x="29146" y="112395"/>
                    <a:pt x="33433" y="116491"/>
                  </a:cubicBezTo>
                  <a:cubicBezTo>
                    <a:pt x="37719" y="120586"/>
                    <a:pt x="43434" y="122587"/>
                    <a:pt x="50673" y="122587"/>
                  </a:cubicBezTo>
                  <a:cubicBezTo>
                    <a:pt x="54864" y="122682"/>
                    <a:pt x="59627" y="121348"/>
                    <a:pt x="65056" y="118777"/>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1" name="Freeform: Shape 1063">
              <a:extLst>
                <a:ext uri="{FF2B5EF4-FFF2-40B4-BE49-F238E27FC236}">
                  <a16:creationId xmlns:a16="http://schemas.microsoft.com/office/drawing/2014/main" id="{E5A452CD-D382-3F33-3E2D-BAF81B09B580}"/>
                </a:ext>
              </a:extLst>
            </p:cNvPr>
            <p:cNvSpPr/>
            <p:nvPr/>
          </p:nvSpPr>
          <p:spPr>
            <a:xfrm>
              <a:off x="12321635" y="7105237"/>
              <a:ext cx="145256" cy="136779"/>
            </a:xfrm>
            <a:custGeom>
              <a:avLst/>
              <a:gdLst>
                <a:gd name="connsiteX0" fmla="*/ 17335 w 145256"/>
                <a:gd name="connsiteY0" fmla="*/ 21717 h 136779"/>
                <a:gd name="connsiteX1" fmla="*/ 0 w 145256"/>
                <a:gd name="connsiteY1" fmla="*/ 17335 h 136779"/>
                <a:gd name="connsiteX2" fmla="*/ 0 w 145256"/>
                <a:gd name="connsiteY2" fmla="*/ 4381 h 136779"/>
                <a:gd name="connsiteX3" fmla="*/ 34385 w 145256"/>
                <a:gd name="connsiteY3" fmla="*/ 95 h 136779"/>
                <a:gd name="connsiteX4" fmla="*/ 35147 w 145256"/>
                <a:gd name="connsiteY4" fmla="*/ 95 h 136779"/>
                <a:gd name="connsiteX5" fmla="*/ 40196 w 145256"/>
                <a:gd name="connsiteY5" fmla="*/ 4381 h 136779"/>
                <a:gd name="connsiteX6" fmla="*/ 40196 w 145256"/>
                <a:gd name="connsiteY6" fmla="*/ 14478 h 136779"/>
                <a:gd name="connsiteX7" fmla="*/ 39910 w 145256"/>
                <a:gd name="connsiteY7" fmla="*/ 20288 h 136779"/>
                <a:gd name="connsiteX8" fmla="*/ 62770 w 145256"/>
                <a:gd name="connsiteY8" fmla="*/ 6286 h 136779"/>
                <a:gd name="connsiteX9" fmla="*/ 90011 w 145256"/>
                <a:gd name="connsiteY9" fmla="*/ 0 h 136779"/>
                <a:gd name="connsiteX10" fmla="*/ 113443 w 145256"/>
                <a:gd name="connsiteY10" fmla="*/ 5810 h 136779"/>
                <a:gd name="connsiteX11" fmla="*/ 125063 w 145256"/>
                <a:gd name="connsiteY11" fmla="*/ 23527 h 136779"/>
                <a:gd name="connsiteX12" fmla="*/ 128397 w 145256"/>
                <a:gd name="connsiteY12" fmla="*/ 55626 h 136779"/>
                <a:gd name="connsiteX13" fmla="*/ 128397 w 145256"/>
                <a:gd name="connsiteY13" fmla="*/ 122968 h 136779"/>
                <a:gd name="connsiteX14" fmla="*/ 145256 w 145256"/>
                <a:gd name="connsiteY14" fmla="*/ 124682 h 136779"/>
                <a:gd name="connsiteX15" fmla="*/ 145256 w 145256"/>
                <a:gd name="connsiteY15" fmla="*/ 136684 h 136779"/>
                <a:gd name="connsiteX16" fmla="*/ 88201 w 145256"/>
                <a:gd name="connsiteY16" fmla="*/ 136684 h 136779"/>
                <a:gd name="connsiteX17" fmla="*/ 88201 w 145256"/>
                <a:gd name="connsiteY17" fmla="*/ 124873 h 136779"/>
                <a:gd name="connsiteX18" fmla="*/ 103156 w 145256"/>
                <a:gd name="connsiteY18" fmla="*/ 122968 h 136779"/>
                <a:gd name="connsiteX19" fmla="*/ 103156 w 145256"/>
                <a:gd name="connsiteY19" fmla="*/ 55340 h 136779"/>
                <a:gd name="connsiteX20" fmla="*/ 101251 w 145256"/>
                <a:gd name="connsiteY20" fmla="*/ 33052 h 136779"/>
                <a:gd name="connsiteX21" fmla="*/ 94012 w 145256"/>
                <a:gd name="connsiteY21" fmla="*/ 21050 h 136779"/>
                <a:gd name="connsiteX22" fmla="*/ 78581 w 145256"/>
                <a:gd name="connsiteY22" fmla="*/ 17050 h 136779"/>
                <a:gd name="connsiteX23" fmla="*/ 60008 w 145256"/>
                <a:gd name="connsiteY23" fmla="*/ 21431 h 136779"/>
                <a:gd name="connsiteX24" fmla="*/ 42482 w 145256"/>
                <a:gd name="connsiteY24" fmla="*/ 31528 h 136779"/>
                <a:gd name="connsiteX25" fmla="*/ 42482 w 145256"/>
                <a:gd name="connsiteY25" fmla="*/ 122777 h 136779"/>
                <a:gd name="connsiteX26" fmla="*/ 58864 w 145256"/>
                <a:gd name="connsiteY26" fmla="*/ 124968 h 136779"/>
                <a:gd name="connsiteX27" fmla="*/ 58864 w 145256"/>
                <a:gd name="connsiteY27" fmla="*/ 136779 h 136779"/>
                <a:gd name="connsiteX28" fmla="*/ 2096 w 145256"/>
                <a:gd name="connsiteY28" fmla="*/ 136779 h 136779"/>
                <a:gd name="connsiteX29" fmla="*/ 2096 w 145256"/>
                <a:gd name="connsiteY29" fmla="*/ 124968 h 136779"/>
                <a:gd name="connsiteX30" fmla="*/ 17240 w 145256"/>
                <a:gd name="connsiteY30" fmla="*/ 122777 h 136779"/>
                <a:gd name="connsiteX31" fmla="*/ 17240 w 145256"/>
                <a:gd name="connsiteY31" fmla="*/ 21717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256" h="136779">
                  <a:moveTo>
                    <a:pt x="17335" y="21717"/>
                  </a:moveTo>
                  <a:lnTo>
                    <a:pt x="0" y="17335"/>
                  </a:lnTo>
                  <a:lnTo>
                    <a:pt x="0" y="4381"/>
                  </a:lnTo>
                  <a:lnTo>
                    <a:pt x="34385" y="95"/>
                  </a:lnTo>
                  <a:lnTo>
                    <a:pt x="35147" y="95"/>
                  </a:lnTo>
                  <a:lnTo>
                    <a:pt x="40196" y="4381"/>
                  </a:lnTo>
                  <a:lnTo>
                    <a:pt x="40196" y="14478"/>
                  </a:lnTo>
                  <a:lnTo>
                    <a:pt x="39910" y="20288"/>
                  </a:lnTo>
                  <a:cubicBezTo>
                    <a:pt x="45720" y="15145"/>
                    <a:pt x="53340" y="10477"/>
                    <a:pt x="62770" y="6286"/>
                  </a:cubicBezTo>
                  <a:cubicBezTo>
                    <a:pt x="72200" y="2096"/>
                    <a:pt x="81343" y="0"/>
                    <a:pt x="90011" y="0"/>
                  </a:cubicBezTo>
                  <a:cubicBezTo>
                    <a:pt x="100108" y="0"/>
                    <a:pt x="107918" y="1905"/>
                    <a:pt x="113443" y="5810"/>
                  </a:cubicBezTo>
                  <a:cubicBezTo>
                    <a:pt x="118967" y="9620"/>
                    <a:pt x="122872" y="15526"/>
                    <a:pt x="125063" y="23527"/>
                  </a:cubicBezTo>
                  <a:cubicBezTo>
                    <a:pt x="127349" y="31432"/>
                    <a:pt x="128397" y="42196"/>
                    <a:pt x="128397" y="55626"/>
                  </a:cubicBezTo>
                  <a:lnTo>
                    <a:pt x="128397" y="122968"/>
                  </a:lnTo>
                  <a:lnTo>
                    <a:pt x="145256" y="124682"/>
                  </a:lnTo>
                  <a:lnTo>
                    <a:pt x="145256" y="136684"/>
                  </a:lnTo>
                  <a:lnTo>
                    <a:pt x="88201" y="136684"/>
                  </a:lnTo>
                  <a:lnTo>
                    <a:pt x="88201" y="124873"/>
                  </a:lnTo>
                  <a:lnTo>
                    <a:pt x="103156" y="122968"/>
                  </a:lnTo>
                  <a:lnTo>
                    <a:pt x="103156" y="55340"/>
                  </a:lnTo>
                  <a:cubicBezTo>
                    <a:pt x="103156" y="45910"/>
                    <a:pt x="102489" y="38481"/>
                    <a:pt x="101251" y="33052"/>
                  </a:cubicBezTo>
                  <a:cubicBezTo>
                    <a:pt x="100013" y="27623"/>
                    <a:pt x="97536" y="23622"/>
                    <a:pt x="94012" y="21050"/>
                  </a:cubicBezTo>
                  <a:cubicBezTo>
                    <a:pt x="90488" y="18383"/>
                    <a:pt x="85344" y="17050"/>
                    <a:pt x="78581" y="17050"/>
                  </a:cubicBezTo>
                  <a:cubicBezTo>
                    <a:pt x="72771" y="17050"/>
                    <a:pt x="66675" y="18479"/>
                    <a:pt x="60008" y="21431"/>
                  </a:cubicBezTo>
                  <a:cubicBezTo>
                    <a:pt x="53435" y="24289"/>
                    <a:pt x="47530" y="27718"/>
                    <a:pt x="42482" y="31528"/>
                  </a:cubicBezTo>
                  <a:lnTo>
                    <a:pt x="42482" y="122777"/>
                  </a:lnTo>
                  <a:lnTo>
                    <a:pt x="58864" y="124968"/>
                  </a:lnTo>
                  <a:lnTo>
                    <a:pt x="58864" y="136779"/>
                  </a:lnTo>
                  <a:lnTo>
                    <a:pt x="2096" y="136779"/>
                  </a:lnTo>
                  <a:lnTo>
                    <a:pt x="2096" y="124968"/>
                  </a:lnTo>
                  <a:lnTo>
                    <a:pt x="17240" y="122777"/>
                  </a:lnTo>
                  <a:lnTo>
                    <a:pt x="17240" y="21717"/>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2" name="Freeform: Shape 1064">
              <a:extLst>
                <a:ext uri="{FF2B5EF4-FFF2-40B4-BE49-F238E27FC236}">
                  <a16:creationId xmlns:a16="http://schemas.microsoft.com/office/drawing/2014/main" id="{CBDFECC1-25C7-CA14-9DC1-EC0779EE2F36}"/>
                </a:ext>
              </a:extLst>
            </p:cNvPr>
            <p:cNvSpPr/>
            <p:nvPr/>
          </p:nvSpPr>
          <p:spPr>
            <a:xfrm>
              <a:off x="12486608" y="7105332"/>
              <a:ext cx="97440" cy="138969"/>
            </a:xfrm>
            <a:custGeom>
              <a:avLst/>
              <a:gdLst>
                <a:gd name="connsiteX0" fmla="*/ 20098 w 97440"/>
                <a:gd name="connsiteY0" fmla="*/ 117443 h 138969"/>
                <a:gd name="connsiteX1" fmla="*/ 30290 w 97440"/>
                <a:gd name="connsiteY1" fmla="*/ 123920 h 138969"/>
                <a:gd name="connsiteX2" fmla="*/ 46768 w 97440"/>
                <a:gd name="connsiteY2" fmla="*/ 126778 h 138969"/>
                <a:gd name="connsiteX3" fmla="*/ 66961 w 97440"/>
                <a:gd name="connsiteY3" fmla="*/ 121444 h 138969"/>
                <a:gd name="connsiteX4" fmla="*/ 73438 w 97440"/>
                <a:gd name="connsiteY4" fmla="*/ 106775 h 138969"/>
                <a:gd name="connsiteX5" fmla="*/ 69342 w 97440"/>
                <a:gd name="connsiteY5" fmla="*/ 95440 h 138969"/>
                <a:gd name="connsiteX6" fmla="*/ 57912 w 97440"/>
                <a:gd name="connsiteY6" fmla="*/ 86868 h 138969"/>
                <a:gd name="connsiteX7" fmla="*/ 36862 w 97440"/>
                <a:gd name="connsiteY7" fmla="*/ 77819 h 138969"/>
                <a:gd name="connsiteX8" fmla="*/ 9811 w 97440"/>
                <a:gd name="connsiteY8" fmla="*/ 61055 h 138969"/>
                <a:gd name="connsiteX9" fmla="*/ 1238 w 97440"/>
                <a:gd name="connsiteY9" fmla="*/ 35433 h 138969"/>
                <a:gd name="connsiteX10" fmla="*/ 7620 w 97440"/>
                <a:gd name="connsiteY10" fmla="*/ 16859 h 138969"/>
                <a:gd name="connsiteX11" fmla="*/ 25146 w 97440"/>
                <a:gd name="connsiteY11" fmla="*/ 4477 h 138969"/>
                <a:gd name="connsiteX12" fmla="*/ 50006 w 97440"/>
                <a:gd name="connsiteY12" fmla="*/ 0 h 138969"/>
                <a:gd name="connsiteX13" fmla="*/ 69342 w 97440"/>
                <a:gd name="connsiteY13" fmla="*/ 1715 h 138969"/>
                <a:gd name="connsiteX14" fmla="*/ 82677 w 97440"/>
                <a:gd name="connsiteY14" fmla="*/ 5048 h 138969"/>
                <a:gd name="connsiteX15" fmla="*/ 89440 w 97440"/>
                <a:gd name="connsiteY15" fmla="*/ 7239 h 138969"/>
                <a:gd name="connsiteX16" fmla="*/ 89440 w 97440"/>
                <a:gd name="connsiteY16" fmla="*/ 37052 h 138969"/>
                <a:gd name="connsiteX17" fmla="*/ 74771 w 97440"/>
                <a:gd name="connsiteY17" fmla="*/ 37052 h 138969"/>
                <a:gd name="connsiteX18" fmla="*/ 70009 w 97440"/>
                <a:gd name="connsiteY18" fmla="*/ 19240 h 138969"/>
                <a:gd name="connsiteX19" fmla="*/ 62294 w 97440"/>
                <a:gd name="connsiteY19" fmla="*/ 14288 h 138969"/>
                <a:gd name="connsiteX20" fmla="*/ 48292 w 97440"/>
                <a:gd name="connsiteY20" fmla="*/ 12287 h 138969"/>
                <a:gd name="connsiteX21" fmla="*/ 30861 w 97440"/>
                <a:gd name="connsiteY21" fmla="*/ 17050 h 138969"/>
                <a:gd name="connsiteX22" fmla="*/ 24289 w 97440"/>
                <a:gd name="connsiteY22" fmla="*/ 30004 h 138969"/>
                <a:gd name="connsiteX23" fmla="*/ 27813 w 97440"/>
                <a:gd name="connsiteY23" fmla="*/ 41910 h 138969"/>
                <a:gd name="connsiteX24" fmla="*/ 36576 w 97440"/>
                <a:gd name="connsiteY24" fmla="*/ 49435 h 138969"/>
                <a:gd name="connsiteX25" fmla="*/ 51054 w 97440"/>
                <a:gd name="connsiteY25" fmla="*/ 56197 h 138969"/>
                <a:gd name="connsiteX26" fmla="*/ 55817 w 97440"/>
                <a:gd name="connsiteY26" fmla="*/ 58102 h 138969"/>
                <a:gd name="connsiteX27" fmla="*/ 77724 w 97440"/>
                <a:gd name="connsiteY27" fmla="*/ 68199 h 138969"/>
                <a:gd name="connsiteX28" fmla="*/ 91821 w 97440"/>
                <a:gd name="connsiteY28" fmla="*/ 80867 h 138969"/>
                <a:gd name="connsiteX29" fmla="*/ 97441 w 97440"/>
                <a:gd name="connsiteY29" fmla="*/ 100013 h 138969"/>
                <a:gd name="connsiteX30" fmla="*/ 83630 w 97440"/>
                <a:gd name="connsiteY30" fmla="*/ 128397 h 138969"/>
                <a:gd name="connsiteX31" fmla="*/ 45720 w 97440"/>
                <a:gd name="connsiteY31" fmla="*/ 138970 h 138969"/>
                <a:gd name="connsiteX32" fmla="*/ 21050 w 97440"/>
                <a:gd name="connsiteY32" fmla="*/ 135731 h 138969"/>
                <a:gd name="connsiteX33" fmla="*/ 0 w 97440"/>
                <a:gd name="connsiteY33" fmla="*/ 129159 h 138969"/>
                <a:gd name="connsiteX34" fmla="*/ 0 w 97440"/>
                <a:gd name="connsiteY34" fmla="*/ 98393 h 138969"/>
                <a:gd name="connsiteX35" fmla="*/ 15621 w 97440"/>
                <a:gd name="connsiteY35" fmla="*/ 98393 h 138969"/>
                <a:gd name="connsiteX36" fmla="*/ 20098 w 97440"/>
                <a:gd name="connsiteY36" fmla="*/ 11744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7440" h="138969">
                  <a:moveTo>
                    <a:pt x="20098" y="117443"/>
                  </a:moveTo>
                  <a:cubicBezTo>
                    <a:pt x="21717" y="119824"/>
                    <a:pt x="25146" y="122015"/>
                    <a:pt x="30290" y="123920"/>
                  </a:cubicBezTo>
                  <a:cubicBezTo>
                    <a:pt x="35528" y="125825"/>
                    <a:pt x="40958" y="126778"/>
                    <a:pt x="46768" y="126778"/>
                  </a:cubicBezTo>
                  <a:cubicBezTo>
                    <a:pt x="55912" y="126778"/>
                    <a:pt x="62675" y="125063"/>
                    <a:pt x="66961" y="121444"/>
                  </a:cubicBezTo>
                  <a:cubicBezTo>
                    <a:pt x="71342" y="117919"/>
                    <a:pt x="73438" y="113062"/>
                    <a:pt x="73438" y="106775"/>
                  </a:cubicBezTo>
                  <a:cubicBezTo>
                    <a:pt x="73438" y="102489"/>
                    <a:pt x="72104" y="98679"/>
                    <a:pt x="69342" y="95440"/>
                  </a:cubicBezTo>
                  <a:cubicBezTo>
                    <a:pt x="66580" y="92202"/>
                    <a:pt x="62770" y="89440"/>
                    <a:pt x="57912" y="86868"/>
                  </a:cubicBezTo>
                  <a:cubicBezTo>
                    <a:pt x="53054" y="84392"/>
                    <a:pt x="46006" y="81343"/>
                    <a:pt x="36862" y="77819"/>
                  </a:cubicBezTo>
                  <a:cubicBezTo>
                    <a:pt x="24479" y="73152"/>
                    <a:pt x="15431" y="67627"/>
                    <a:pt x="9811" y="61055"/>
                  </a:cubicBezTo>
                  <a:cubicBezTo>
                    <a:pt x="4096" y="54578"/>
                    <a:pt x="1238" y="46006"/>
                    <a:pt x="1238" y="35433"/>
                  </a:cubicBezTo>
                  <a:cubicBezTo>
                    <a:pt x="1238" y="28384"/>
                    <a:pt x="3334" y="22193"/>
                    <a:pt x="7620" y="16859"/>
                  </a:cubicBezTo>
                  <a:cubicBezTo>
                    <a:pt x="11906" y="11525"/>
                    <a:pt x="17717" y="7429"/>
                    <a:pt x="25146" y="4477"/>
                  </a:cubicBezTo>
                  <a:cubicBezTo>
                    <a:pt x="32576" y="1524"/>
                    <a:pt x="40862" y="0"/>
                    <a:pt x="50006" y="0"/>
                  </a:cubicBezTo>
                  <a:cubicBezTo>
                    <a:pt x="57341" y="0"/>
                    <a:pt x="63818" y="571"/>
                    <a:pt x="69342" y="1715"/>
                  </a:cubicBezTo>
                  <a:cubicBezTo>
                    <a:pt x="74867" y="2857"/>
                    <a:pt x="79343" y="4000"/>
                    <a:pt x="82677" y="5048"/>
                  </a:cubicBezTo>
                  <a:cubicBezTo>
                    <a:pt x="86011" y="6191"/>
                    <a:pt x="88297" y="6858"/>
                    <a:pt x="89440" y="7239"/>
                  </a:cubicBezTo>
                  <a:lnTo>
                    <a:pt x="89440" y="37052"/>
                  </a:lnTo>
                  <a:lnTo>
                    <a:pt x="74771" y="37052"/>
                  </a:lnTo>
                  <a:lnTo>
                    <a:pt x="70009" y="19240"/>
                  </a:lnTo>
                  <a:cubicBezTo>
                    <a:pt x="69056" y="17335"/>
                    <a:pt x="66485" y="15621"/>
                    <a:pt x="62294" y="14288"/>
                  </a:cubicBezTo>
                  <a:cubicBezTo>
                    <a:pt x="58103" y="12954"/>
                    <a:pt x="53435" y="12287"/>
                    <a:pt x="48292" y="12287"/>
                  </a:cubicBezTo>
                  <a:cubicBezTo>
                    <a:pt x="41053" y="12287"/>
                    <a:pt x="35243" y="13906"/>
                    <a:pt x="30861" y="17050"/>
                  </a:cubicBezTo>
                  <a:cubicBezTo>
                    <a:pt x="26480" y="20288"/>
                    <a:pt x="24289" y="24574"/>
                    <a:pt x="24289" y="30004"/>
                  </a:cubicBezTo>
                  <a:cubicBezTo>
                    <a:pt x="24289" y="34766"/>
                    <a:pt x="25432" y="38767"/>
                    <a:pt x="27813" y="41910"/>
                  </a:cubicBezTo>
                  <a:cubicBezTo>
                    <a:pt x="30099" y="45053"/>
                    <a:pt x="33052" y="47530"/>
                    <a:pt x="36576" y="49435"/>
                  </a:cubicBezTo>
                  <a:cubicBezTo>
                    <a:pt x="40100" y="51340"/>
                    <a:pt x="44958" y="53626"/>
                    <a:pt x="51054" y="56197"/>
                  </a:cubicBezTo>
                  <a:lnTo>
                    <a:pt x="55817" y="58102"/>
                  </a:lnTo>
                  <a:cubicBezTo>
                    <a:pt x="64770" y="61627"/>
                    <a:pt x="72104" y="64960"/>
                    <a:pt x="77724" y="68199"/>
                  </a:cubicBezTo>
                  <a:cubicBezTo>
                    <a:pt x="83344" y="71438"/>
                    <a:pt x="88011" y="75628"/>
                    <a:pt x="91821" y="80867"/>
                  </a:cubicBezTo>
                  <a:cubicBezTo>
                    <a:pt x="95631" y="86106"/>
                    <a:pt x="97441" y="92488"/>
                    <a:pt x="97441" y="100013"/>
                  </a:cubicBezTo>
                  <a:cubicBezTo>
                    <a:pt x="97441" y="111919"/>
                    <a:pt x="92869" y="121348"/>
                    <a:pt x="83630" y="128397"/>
                  </a:cubicBezTo>
                  <a:cubicBezTo>
                    <a:pt x="74390" y="135445"/>
                    <a:pt x="61817" y="138970"/>
                    <a:pt x="45720" y="138970"/>
                  </a:cubicBezTo>
                  <a:cubicBezTo>
                    <a:pt x="37814" y="138970"/>
                    <a:pt x="29623" y="137922"/>
                    <a:pt x="21050" y="135731"/>
                  </a:cubicBezTo>
                  <a:cubicBezTo>
                    <a:pt x="12478" y="133540"/>
                    <a:pt x="5429" y="131350"/>
                    <a:pt x="0" y="129159"/>
                  </a:cubicBezTo>
                  <a:lnTo>
                    <a:pt x="0" y="98393"/>
                  </a:lnTo>
                  <a:lnTo>
                    <a:pt x="15621" y="98393"/>
                  </a:lnTo>
                  <a:lnTo>
                    <a:pt x="20098" y="117443"/>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3" name="Freeform: Shape 1065">
              <a:extLst>
                <a:ext uri="{FF2B5EF4-FFF2-40B4-BE49-F238E27FC236}">
                  <a16:creationId xmlns:a16="http://schemas.microsoft.com/office/drawing/2014/main" id="{63D78512-07B2-07B1-1CD7-67B0D1AE09C3}"/>
                </a:ext>
              </a:extLst>
            </p:cNvPr>
            <p:cNvSpPr/>
            <p:nvPr/>
          </p:nvSpPr>
          <p:spPr>
            <a:xfrm>
              <a:off x="12602908" y="7105332"/>
              <a:ext cx="225456" cy="136779"/>
            </a:xfrm>
            <a:custGeom>
              <a:avLst/>
              <a:gdLst>
                <a:gd name="connsiteX0" fmla="*/ 2667 w 225456"/>
                <a:gd name="connsiteY0" fmla="*/ 124873 h 136779"/>
                <a:gd name="connsiteX1" fmla="*/ 17336 w 225456"/>
                <a:gd name="connsiteY1" fmla="*/ 122682 h 136779"/>
                <a:gd name="connsiteX2" fmla="*/ 17336 w 225456"/>
                <a:gd name="connsiteY2" fmla="*/ 21622 h 136779"/>
                <a:gd name="connsiteX3" fmla="*/ 0 w 225456"/>
                <a:gd name="connsiteY3" fmla="*/ 17240 h 136779"/>
                <a:gd name="connsiteX4" fmla="*/ 0 w 225456"/>
                <a:gd name="connsiteY4" fmla="*/ 4286 h 136779"/>
                <a:gd name="connsiteX5" fmla="*/ 34385 w 225456"/>
                <a:gd name="connsiteY5" fmla="*/ 0 h 136779"/>
                <a:gd name="connsiteX6" fmla="*/ 38767 w 225456"/>
                <a:gd name="connsiteY6" fmla="*/ 3143 h 136779"/>
                <a:gd name="connsiteX7" fmla="*/ 40196 w 225456"/>
                <a:gd name="connsiteY7" fmla="*/ 12763 h 136779"/>
                <a:gd name="connsiteX8" fmla="*/ 39910 w 225456"/>
                <a:gd name="connsiteY8" fmla="*/ 20479 h 136779"/>
                <a:gd name="connsiteX9" fmla="*/ 62865 w 225456"/>
                <a:gd name="connsiteY9" fmla="*/ 6382 h 136779"/>
                <a:gd name="connsiteX10" fmla="*/ 88963 w 225456"/>
                <a:gd name="connsiteY10" fmla="*/ 0 h 136779"/>
                <a:gd name="connsiteX11" fmla="*/ 109918 w 225456"/>
                <a:gd name="connsiteY11" fmla="*/ 4286 h 136779"/>
                <a:gd name="connsiteX12" fmla="*/ 121920 w 225456"/>
                <a:gd name="connsiteY12" fmla="*/ 17812 h 136779"/>
                <a:gd name="connsiteX13" fmla="*/ 143446 w 225456"/>
                <a:gd name="connsiteY13" fmla="*/ 5620 h 136779"/>
                <a:gd name="connsiteX14" fmla="*/ 169354 w 225456"/>
                <a:gd name="connsiteY14" fmla="*/ 0 h 136779"/>
                <a:gd name="connsiteX15" fmla="*/ 192691 w 225456"/>
                <a:gd name="connsiteY15" fmla="*/ 5620 h 136779"/>
                <a:gd name="connsiteX16" fmla="*/ 204597 w 225456"/>
                <a:gd name="connsiteY16" fmla="*/ 23146 h 136779"/>
                <a:gd name="connsiteX17" fmla="*/ 208121 w 225456"/>
                <a:gd name="connsiteY17" fmla="*/ 55054 h 136779"/>
                <a:gd name="connsiteX18" fmla="*/ 208121 w 225456"/>
                <a:gd name="connsiteY18" fmla="*/ 122682 h 136779"/>
                <a:gd name="connsiteX19" fmla="*/ 225457 w 225456"/>
                <a:gd name="connsiteY19" fmla="*/ 124873 h 136779"/>
                <a:gd name="connsiteX20" fmla="*/ 225457 w 225456"/>
                <a:gd name="connsiteY20" fmla="*/ 136684 h 136779"/>
                <a:gd name="connsiteX21" fmla="*/ 168212 w 225456"/>
                <a:gd name="connsiteY21" fmla="*/ 136684 h 136779"/>
                <a:gd name="connsiteX22" fmla="*/ 168212 w 225456"/>
                <a:gd name="connsiteY22" fmla="*/ 124873 h 136779"/>
                <a:gd name="connsiteX23" fmla="*/ 183166 w 225456"/>
                <a:gd name="connsiteY23" fmla="*/ 122682 h 136779"/>
                <a:gd name="connsiteX24" fmla="*/ 183166 w 225456"/>
                <a:gd name="connsiteY24" fmla="*/ 55817 h 136779"/>
                <a:gd name="connsiteX25" fmla="*/ 181166 w 225456"/>
                <a:gd name="connsiteY25" fmla="*/ 33528 h 136779"/>
                <a:gd name="connsiteX26" fmla="*/ 173450 w 225456"/>
                <a:gd name="connsiteY26" fmla="*/ 21145 h 136779"/>
                <a:gd name="connsiteX27" fmla="*/ 157163 w 225456"/>
                <a:gd name="connsiteY27" fmla="*/ 17050 h 136779"/>
                <a:gd name="connsiteX28" fmla="*/ 140303 w 225456"/>
                <a:gd name="connsiteY28" fmla="*/ 20574 h 136779"/>
                <a:gd name="connsiteX29" fmla="*/ 125158 w 225456"/>
                <a:gd name="connsiteY29" fmla="*/ 28861 h 136779"/>
                <a:gd name="connsiteX30" fmla="*/ 127349 w 225456"/>
                <a:gd name="connsiteY30" fmla="*/ 55531 h 136779"/>
                <a:gd name="connsiteX31" fmla="*/ 127349 w 225456"/>
                <a:gd name="connsiteY31" fmla="*/ 122682 h 136779"/>
                <a:gd name="connsiteX32" fmla="*/ 144399 w 225456"/>
                <a:gd name="connsiteY32" fmla="*/ 124873 h 136779"/>
                <a:gd name="connsiteX33" fmla="*/ 144399 w 225456"/>
                <a:gd name="connsiteY33" fmla="*/ 136684 h 136779"/>
                <a:gd name="connsiteX34" fmla="*/ 86201 w 225456"/>
                <a:gd name="connsiteY34" fmla="*/ 136684 h 136779"/>
                <a:gd name="connsiteX35" fmla="*/ 86201 w 225456"/>
                <a:gd name="connsiteY35" fmla="*/ 124873 h 136779"/>
                <a:gd name="connsiteX36" fmla="*/ 102108 w 225456"/>
                <a:gd name="connsiteY36" fmla="*/ 122682 h 136779"/>
                <a:gd name="connsiteX37" fmla="*/ 102108 w 225456"/>
                <a:gd name="connsiteY37" fmla="*/ 55340 h 136779"/>
                <a:gd name="connsiteX38" fmla="*/ 100298 w 225456"/>
                <a:gd name="connsiteY38" fmla="*/ 32956 h 136779"/>
                <a:gd name="connsiteX39" fmla="*/ 93440 w 225456"/>
                <a:gd name="connsiteY39" fmla="*/ 21050 h 136779"/>
                <a:gd name="connsiteX40" fmla="*/ 78010 w 225456"/>
                <a:gd name="connsiteY40" fmla="*/ 17050 h 136779"/>
                <a:gd name="connsiteX41" fmla="*/ 59626 w 225456"/>
                <a:gd name="connsiteY41" fmla="*/ 21431 h 136779"/>
                <a:gd name="connsiteX42" fmla="*/ 42672 w 225456"/>
                <a:gd name="connsiteY42" fmla="*/ 31528 h 136779"/>
                <a:gd name="connsiteX43" fmla="*/ 42672 w 225456"/>
                <a:gd name="connsiteY43" fmla="*/ 122777 h 136779"/>
                <a:gd name="connsiteX44" fmla="*/ 58769 w 225456"/>
                <a:gd name="connsiteY44" fmla="*/ 124968 h 136779"/>
                <a:gd name="connsiteX45" fmla="*/ 58769 w 225456"/>
                <a:gd name="connsiteY45" fmla="*/ 136779 h 136779"/>
                <a:gd name="connsiteX46" fmla="*/ 2667 w 225456"/>
                <a:gd name="connsiteY46" fmla="*/ 136779 h 136779"/>
                <a:gd name="connsiteX47" fmla="*/ 2667 w 225456"/>
                <a:gd name="connsiteY47" fmla="*/ 124873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5456" h="136779">
                  <a:moveTo>
                    <a:pt x="2667" y="124873"/>
                  </a:moveTo>
                  <a:lnTo>
                    <a:pt x="17336" y="122682"/>
                  </a:lnTo>
                  <a:lnTo>
                    <a:pt x="17336" y="21622"/>
                  </a:lnTo>
                  <a:lnTo>
                    <a:pt x="0" y="17240"/>
                  </a:lnTo>
                  <a:lnTo>
                    <a:pt x="0" y="4286"/>
                  </a:lnTo>
                  <a:lnTo>
                    <a:pt x="34385" y="0"/>
                  </a:lnTo>
                  <a:lnTo>
                    <a:pt x="38767" y="3143"/>
                  </a:lnTo>
                  <a:lnTo>
                    <a:pt x="40196" y="12763"/>
                  </a:lnTo>
                  <a:lnTo>
                    <a:pt x="39910" y="20479"/>
                  </a:lnTo>
                  <a:cubicBezTo>
                    <a:pt x="45529" y="15335"/>
                    <a:pt x="53150" y="10668"/>
                    <a:pt x="62865" y="6382"/>
                  </a:cubicBezTo>
                  <a:cubicBezTo>
                    <a:pt x="72580" y="2095"/>
                    <a:pt x="81248" y="0"/>
                    <a:pt x="88963" y="0"/>
                  </a:cubicBezTo>
                  <a:cubicBezTo>
                    <a:pt x="97631" y="0"/>
                    <a:pt x="104584" y="1429"/>
                    <a:pt x="109918" y="4286"/>
                  </a:cubicBezTo>
                  <a:cubicBezTo>
                    <a:pt x="115253" y="7144"/>
                    <a:pt x="119253" y="11716"/>
                    <a:pt x="121920" y="17812"/>
                  </a:cubicBezTo>
                  <a:cubicBezTo>
                    <a:pt x="127063" y="13430"/>
                    <a:pt x="134207" y="9430"/>
                    <a:pt x="143446" y="5620"/>
                  </a:cubicBezTo>
                  <a:cubicBezTo>
                    <a:pt x="152686" y="1810"/>
                    <a:pt x="161258" y="0"/>
                    <a:pt x="169354" y="0"/>
                  </a:cubicBezTo>
                  <a:cubicBezTo>
                    <a:pt x="179261" y="0"/>
                    <a:pt x="187071" y="1905"/>
                    <a:pt x="192691" y="5620"/>
                  </a:cubicBezTo>
                  <a:cubicBezTo>
                    <a:pt x="198311" y="9430"/>
                    <a:pt x="202311" y="15240"/>
                    <a:pt x="204597" y="23146"/>
                  </a:cubicBezTo>
                  <a:cubicBezTo>
                    <a:pt x="206883" y="31051"/>
                    <a:pt x="208121" y="41719"/>
                    <a:pt x="208121" y="55054"/>
                  </a:cubicBezTo>
                  <a:lnTo>
                    <a:pt x="208121" y="122682"/>
                  </a:lnTo>
                  <a:lnTo>
                    <a:pt x="225457" y="124873"/>
                  </a:lnTo>
                  <a:lnTo>
                    <a:pt x="225457" y="136684"/>
                  </a:lnTo>
                  <a:lnTo>
                    <a:pt x="168212" y="136684"/>
                  </a:lnTo>
                  <a:lnTo>
                    <a:pt x="168212" y="124873"/>
                  </a:lnTo>
                  <a:lnTo>
                    <a:pt x="183166" y="122682"/>
                  </a:lnTo>
                  <a:lnTo>
                    <a:pt x="183166" y="55817"/>
                  </a:lnTo>
                  <a:cubicBezTo>
                    <a:pt x="183166" y="46482"/>
                    <a:pt x="182499" y="39052"/>
                    <a:pt x="181166" y="33528"/>
                  </a:cubicBezTo>
                  <a:cubicBezTo>
                    <a:pt x="179832" y="28003"/>
                    <a:pt x="177260" y="23908"/>
                    <a:pt x="173450" y="21145"/>
                  </a:cubicBezTo>
                  <a:cubicBezTo>
                    <a:pt x="169640" y="18383"/>
                    <a:pt x="164306" y="17050"/>
                    <a:pt x="157163" y="17050"/>
                  </a:cubicBezTo>
                  <a:cubicBezTo>
                    <a:pt x="151829" y="17050"/>
                    <a:pt x="146209" y="18193"/>
                    <a:pt x="140303" y="20574"/>
                  </a:cubicBezTo>
                  <a:cubicBezTo>
                    <a:pt x="134398" y="22955"/>
                    <a:pt x="129350" y="25717"/>
                    <a:pt x="125158" y="28861"/>
                  </a:cubicBezTo>
                  <a:cubicBezTo>
                    <a:pt x="126587" y="35147"/>
                    <a:pt x="127349" y="44005"/>
                    <a:pt x="127349" y="55531"/>
                  </a:cubicBezTo>
                  <a:lnTo>
                    <a:pt x="127349" y="122682"/>
                  </a:lnTo>
                  <a:lnTo>
                    <a:pt x="144399" y="124873"/>
                  </a:lnTo>
                  <a:lnTo>
                    <a:pt x="144399" y="136684"/>
                  </a:lnTo>
                  <a:lnTo>
                    <a:pt x="86201" y="136684"/>
                  </a:lnTo>
                  <a:lnTo>
                    <a:pt x="86201" y="124873"/>
                  </a:lnTo>
                  <a:lnTo>
                    <a:pt x="102108" y="122682"/>
                  </a:lnTo>
                  <a:lnTo>
                    <a:pt x="102108" y="55340"/>
                  </a:lnTo>
                  <a:cubicBezTo>
                    <a:pt x="102108" y="45720"/>
                    <a:pt x="101537" y="38290"/>
                    <a:pt x="100298" y="32956"/>
                  </a:cubicBezTo>
                  <a:cubicBezTo>
                    <a:pt x="99060" y="27622"/>
                    <a:pt x="96774" y="23717"/>
                    <a:pt x="93440" y="21050"/>
                  </a:cubicBezTo>
                  <a:cubicBezTo>
                    <a:pt x="90107" y="18383"/>
                    <a:pt x="84963" y="17050"/>
                    <a:pt x="78010" y="17050"/>
                  </a:cubicBezTo>
                  <a:cubicBezTo>
                    <a:pt x="72200" y="17050"/>
                    <a:pt x="66104" y="18478"/>
                    <a:pt x="59626" y="21431"/>
                  </a:cubicBezTo>
                  <a:cubicBezTo>
                    <a:pt x="53150" y="24289"/>
                    <a:pt x="47434" y="27718"/>
                    <a:pt x="42672" y="31528"/>
                  </a:cubicBezTo>
                  <a:lnTo>
                    <a:pt x="42672" y="122777"/>
                  </a:lnTo>
                  <a:lnTo>
                    <a:pt x="58769" y="124968"/>
                  </a:lnTo>
                  <a:lnTo>
                    <a:pt x="58769" y="136779"/>
                  </a:lnTo>
                  <a:lnTo>
                    <a:pt x="2667" y="136779"/>
                  </a:lnTo>
                  <a:lnTo>
                    <a:pt x="2667" y="124873"/>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4" name="Freeform: Shape 1066">
              <a:extLst>
                <a:ext uri="{FF2B5EF4-FFF2-40B4-BE49-F238E27FC236}">
                  <a16:creationId xmlns:a16="http://schemas.microsoft.com/office/drawing/2014/main" id="{4EFA639F-05F1-F66A-9696-469D6DD37B9B}"/>
                </a:ext>
              </a:extLst>
            </p:cNvPr>
            <p:cNvSpPr/>
            <p:nvPr/>
          </p:nvSpPr>
          <p:spPr>
            <a:xfrm>
              <a:off x="12844462" y="7051135"/>
              <a:ext cx="63817" cy="190690"/>
            </a:xfrm>
            <a:custGeom>
              <a:avLst/>
              <a:gdLst>
                <a:gd name="connsiteX0" fmla="*/ 19526 w 63817"/>
                <a:gd name="connsiteY0" fmla="*/ 75819 h 190690"/>
                <a:gd name="connsiteX1" fmla="*/ 1238 w 63817"/>
                <a:gd name="connsiteY1" fmla="*/ 71438 h 190690"/>
                <a:gd name="connsiteX2" fmla="*/ 1238 w 63817"/>
                <a:gd name="connsiteY2" fmla="*/ 58674 h 190690"/>
                <a:gd name="connsiteX3" fmla="*/ 38576 w 63817"/>
                <a:gd name="connsiteY3" fmla="*/ 54102 h 190690"/>
                <a:gd name="connsiteX4" fmla="*/ 39053 w 63817"/>
                <a:gd name="connsiteY4" fmla="*/ 54102 h 190690"/>
                <a:gd name="connsiteX5" fmla="*/ 44577 w 63817"/>
                <a:gd name="connsiteY5" fmla="*/ 58388 h 190690"/>
                <a:gd name="connsiteX6" fmla="*/ 44577 w 63817"/>
                <a:gd name="connsiteY6" fmla="*/ 176975 h 190690"/>
                <a:gd name="connsiteX7" fmla="*/ 63817 w 63817"/>
                <a:gd name="connsiteY7" fmla="*/ 178879 h 190690"/>
                <a:gd name="connsiteX8" fmla="*/ 63817 w 63817"/>
                <a:gd name="connsiteY8" fmla="*/ 190690 h 190690"/>
                <a:gd name="connsiteX9" fmla="*/ 0 w 63817"/>
                <a:gd name="connsiteY9" fmla="*/ 190690 h 190690"/>
                <a:gd name="connsiteX10" fmla="*/ 0 w 63817"/>
                <a:gd name="connsiteY10" fmla="*/ 178879 h 190690"/>
                <a:gd name="connsiteX11" fmla="*/ 19526 w 63817"/>
                <a:gd name="connsiteY11" fmla="*/ 176689 h 190690"/>
                <a:gd name="connsiteX12" fmla="*/ 19526 w 63817"/>
                <a:gd name="connsiteY12" fmla="*/ 75819 h 190690"/>
                <a:gd name="connsiteX13" fmla="*/ 17621 w 63817"/>
                <a:gd name="connsiteY13" fmla="*/ 28861 h 190690"/>
                <a:gd name="connsiteX14" fmla="*/ 13811 w 63817"/>
                <a:gd name="connsiteY14" fmla="*/ 17812 h 190690"/>
                <a:gd name="connsiteX15" fmla="*/ 18479 w 63817"/>
                <a:gd name="connsiteY15" fmla="*/ 5048 h 190690"/>
                <a:gd name="connsiteX16" fmla="*/ 31337 w 63817"/>
                <a:gd name="connsiteY16" fmla="*/ 0 h 190690"/>
                <a:gd name="connsiteX17" fmla="*/ 43339 w 63817"/>
                <a:gd name="connsiteY17" fmla="*/ 4381 h 190690"/>
                <a:gd name="connsiteX18" fmla="*/ 47149 w 63817"/>
                <a:gd name="connsiteY18" fmla="*/ 15430 h 190690"/>
                <a:gd name="connsiteX19" fmla="*/ 42482 w 63817"/>
                <a:gd name="connsiteY19" fmla="*/ 28384 h 190690"/>
                <a:gd name="connsiteX20" fmla="*/ 29337 w 63817"/>
                <a:gd name="connsiteY20" fmla="*/ 33147 h 190690"/>
                <a:gd name="connsiteX21" fmla="*/ 29146 w 63817"/>
                <a:gd name="connsiteY21" fmla="*/ 33147 h 190690"/>
                <a:gd name="connsiteX22" fmla="*/ 17621 w 63817"/>
                <a:gd name="connsiteY22" fmla="*/ 28861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690">
                  <a:moveTo>
                    <a:pt x="19526" y="75819"/>
                  </a:moveTo>
                  <a:lnTo>
                    <a:pt x="1238" y="71438"/>
                  </a:lnTo>
                  <a:lnTo>
                    <a:pt x="1238" y="58674"/>
                  </a:lnTo>
                  <a:lnTo>
                    <a:pt x="38576" y="54102"/>
                  </a:lnTo>
                  <a:lnTo>
                    <a:pt x="39053" y="54102"/>
                  </a:lnTo>
                  <a:lnTo>
                    <a:pt x="44577" y="58388"/>
                  </a:lnTo>
                  <a:lnTo>
                    <a:pt x="44577" y="176975"/>
                  </a:lnTo>
                  <a:lnTo>
                    <a:pt x="63817" y="178879"/>
                  </a:lnTo>
                  <a:lnTo>
                    <a:pt x="63817" y="190690"/>
                  </a:lnTo>
                  <a:lnTo>
                    <a:pt x="0" y="190690"/>
                  </a:lnTo>
                  <a:lnTo>
                    <a:pt x="0" y="178879"/>
                  </a:lnTo>
                  <a:lnTo>
                    <a:pt x="19526" y="176689"/>
                  </a:lnTo>
                  <a:lnTo>
                    <a:pt x="19526" y="75819"/>
                  </a:lnTo>
                  <a:close/>
                  <a:moveTo>
                    <a:pt x="17621" y="28861"/>
                  </a:moveTo>
                  <a:cubicBezTo>
                    <a:pt x="15050" y="26003"/>
                    <a:pt x="13811" y="22289"/>
                    <a:pt x="13811" y="17812"/>
                  </a:cubicBezTo>
                  <a:cubicBezTo>
                    <a:pt x="13811" y="12668"/>
                    <a:pt x="15335" y="8477"/>
                    <a:pt x="18479" y="5048"/>
                  </a:cubicBezTo>
                  <a:cubicBezTo>
                    <a:pt x="21622" y="1715"/>
                    <a:pt x="25908" y="0"/>
                    <a:pt x="31337" y="0"/>
                  </a:cubicBezTo>
                  <a:cubicBezTo>
                    <a:pt x="36767" y="0"/>
                    <a:pt x="40767" y="1429"/>
                    <a:pt x="43339" y="4381"/>
                  </a:cubicBezTo>
                  <a:cubicBezTo>
                    <a:pt x="45911" y="7239"/>
                    <a:pt x="47149" y="10954"/>
                    <a:pt x="47149" y="15430"/>
                  </a:cubicBezTo>
                  <a:cubicBezTo>
                    <a:pt x="47149" y="20860"/>
                    <a:pt x="45625" y="25241"/>
                    <a:pt x="42482" y="28384"/>
                  </a:cubicBezTo>
                  <a:cubicBezTo>
                    <a:pt x="39338" y="31623"/>
                    <a:pt x="34957" y="33147"/>
                    <a:pt x="29337" y="33147"/>
                  </a:cubicBezTo>
                  <a:lnTo>
                    <a:pt x="29146" y="33147"/>
                  </a:lnTo>
                  <a:cubicBezTo>
                    <a:pt x="24003" y="33242"/>
                    <a:pt x="20193" y="31814"/>
                    <a:pt x="17621"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5" name="Freeform: Shape 1067">
              <a:extLst>
                <a:ext uri="{FF2B5EF4-FFF2-40B4-BE49-F238E27FC236}">
                  <a16:creationId xmlns:a16="http://schemas.microsoft.com/office/drawing/2014/main" id="{78EDDF8C-5E8D-5AD3-C60D-1F2B990E0522}"/>
                </a:ext>
              </a:extLst>
            </p:cNvPr>
            <p:cNvSpPr/>
            <p:nvPr/>
          </p:nvSpPr>
          <p:spPr>
            <a:xfrm>
              <a:off x="12927615" y="7105332"/>
              <a:ext cx="97440" cy="138969"/>
            </a:xfrm>
            <a:custGeom>
              <a:avLst/>
              <a:gdLst>
                <a:gd name="connsiteX0" fmla="*/ 20098 w 97440"/>
                <a:gd name="connsiteY0" fmla="*/ 117443 h 138969"/>
                <a:gd name="connsiteX1" fmla="*/ 30290 w 97440"/>
                <a:gd name="connsiteY1" fmla="*/ 123920 h 138969"/>
                <a:gd name="connsiteX2" fmla="*/ 46768 w 97440"/>
                <a:gd name="connsiteY2" fmla="*/ 126778 h 138969"/>
                <a:gd name="connsiteX3" fmla="*/ 66961 w 97440"/>
                <a:gd name="connsiteY3" fmla="*/ 121444 h 138969"/>
                <a:gd name="connsiteX4" fmla="*/ 73438 w 97440"/>
                <a:gd name="connsiteY4" fmla="*/ 106775 h 138969"/>
                <a:gd name="connsiteX5" fmla="*/ 69342 w 97440"/>
                <a:gd name="connsiteY5" fmla="*/ 95440 h 138969"/>
                <a:gd name="connsiteX6" fmla="*/ 57912 w 97440"/>
                <a:gd name="connsiteY6" fmla="*/ 86868 h 138969"/>
                <a:gd name="connsiteX7" fmla="*/ 36862 w 97440"/>
                <a:gd name="connsiteY7" fmla="*/ 77819 h 138969"/>
                <a:gd name="connsiteX8" fmla="*/ 9811 w 97440"/>
                <a:gd name="connsiteY8" fmla="*/ 61055 h 138969"/>
                <a:gd name="connsiteX9" fmla="*/ 1238 w 97440"/>
                <a:gd name="connsiteY9" fmla="*/ 35433 h 138969"/>
                <a:gd name="connsiteX10" fmla="*/ 7620 w 97440"/>
                <a:gd name="connsiteY10" fmla="*/ 16859 h 138969"/>
                <a:gd name="connsiteX11" fmla="*/ 25146 w 97440"/>
                <a:gd name="connsiteY11" fmla="*/ 4477 h 138969"/>
                <a:gd name="connsiteX12" fmla="*/ 50006 w 97440"/>
                <a:gd name="connsiteY12" fmla="*/ 0 h 138969"/>
                <a:gd name="connsiteX13" fmla="*/ 69342 w 97440"/>
                <a:gd name="connsiteY13" fmla="*/ 1715 h 138969"/>
                <a:gd name="connsiteX14" fmla="*/ 82677 w 97440"/>
                <a:gd name="connsiteY14" fmla="*/ 5048 h 138969"/>
                <a:gd name="connsiteX15" fmla="*/ 89440 w 97440"/>
                <a:gd name="connsiteY15" fmla="*/ 7239 h 138969"/>
                <a:gd name="connsiteX16" fmla="*/ 89440 w 97440"/>
                <a:gd name="connsiteY16" fmla="*/ 37052 h 138969"/>
                <a:gd name="connsiteX17" fmla="*/ 74771 w 97440"/>
                <a:gd name="connsiteY17" fmla="*/ 37052 h 138969"/>
                <a:gd name="connsiteX18" fmla="*/ 70009 w 97440"/>
                <a:gd name="connsiteY18" fmla="*/ 19240 h 138969"/>
                <a:gd name="connsiteX19" fmla="*/ 62294 w 97440"/>
                <a:gd name="connsiteY19" fmla="*/ 14288 h 138969"/>
                <a:gd name="connsiteX20" fmla="*/ 48292 w 97440"/>
                <a:gd name="connsiteY20" fmla="*/ 12287 h 138969"/>
                <a:gd name="connsiteX21" fmla="*/ 30861 w 97440"/>
                <a:gd name="connsiteY21" fmla="*/ 17050 h 138969"/>
                <a:gd name="connsiteX22" fmla="*/ 24289 w 97440"/>
                <a:gd name="connsiteY22" fmla="*/ 30004 h 138969"/>
                <a:gd name="connsiteX23" fmla="*/ 27813 w 97440"/>
                <a:gd name="connsiteY23" fmla="*/ 41910 h 138969"/>
                <a:gd name="connsiteX24" fmla="*/ 36576 w 97440"/>
                <a:gd name="connsiteY24" fmla="*/ 49435 h 138969"/>
                <a:gd name="connsiteX25" fmla="*/ 51054 w 97440"/>
                <a:gd name="connsiteY25" fmla="*/ 56197 h 138969"/>
                <a:gd name="connsiteX26" fmla="*/ 55817 w 97440"/>
                <a:gd name="connsiteY26" fmla="*/ 58102 h 138969"/>
                <a:gd name="connsiteX27" fmla="*/ 77724 w 97440"/>
                <a:gd name="connsiteY27" fmla="*/ 68199 h 138969"/>
                <a:gd name="connsiteX28" fmla="*/ 91821 w 97440"/>
                <a:gd name="connsiteY28" fmla="*/ 80867 h 138969"/>
                <a:gd name="connsiteX29" fmla="*/ 97441 w 97440"/>
                <a:gd name="connsiteY29" fmla="*/ 100013 h 138969"/>
                <a:gd name="connsiteX30" fmla="*/ 83629 w 97440"/>
                <a:gd name="connsiteY30" fmla="*/ 128397 h 138969"/>
                <a:gd name="connsiteX31" fmla="*/ 45720 w 97440"/>
                <a:gd name="connsiteY31" fmla="*/ 138970 h 138969"/>
                <a:gd name="connsiteX32" fmla="*/ 21050 w 97440"/>
                <a:gd name="connsiteY32" fmla="*/ 135731 h 138969"/>
                <a:gd name="connsiteX33" fmla="*/ 0 w 97440"/>
                <a:gd name="connsiteY33" fmla="*/ 129159 h 138969"/>
                <a:gd name="connsiteX34" fmla="*/ 0 w 97440"/>
                <a:gd name="connsiteY34" fmla="*/ 98393 h 138969"/>
                <a:gd name="connsiteX35" fmla="*/ 15621 w 97440"/>
                <a:gd name="connsiteY35" fmla="*/ 98393 h 138969"/>
                <a:gd name="connsiteX36" fmla="*/ 20098 w 97440"/>
                <a:gd name="connsiteY36" fmla="*/ 11744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7440" h="138969">
                  <a:moveTo>
                    <a:pt x="20098" y="117443"/>
                  </a:moveTo>
                  <a:cubicBezTo>
                    <a:pt x="21717" y="119824"/>
                    <a:pt x="25146" y="122015"/>
                    <a:pt x="30290" y="123920"/>
                  </a:cubicBezTo>
                  <a:cubicBezTo>
                    <a:pt x="35528" y="125825"/>
                    <a:pt x="40958" y="126778"/>
                    <a:pt x="46768" y="126778"/>
                  </a:cubicBezTo>
                  <a:cubicBezTo>
                    <a:pt x="55912" y="126778"/>
                    <a:pt x="62675" y="125063"/>
                    <a:pt x="66961" y="121444"/>
                  </a:cubicBezTo>
                  <a:cubicBezTo>
                    <a:pt x="71342" y="117919"/>
                    <a:pt x="73438" y="113062"/>
                    <a:pt x="73438" y="106775"/>
                  </a:cubicBezTo>
                  <a:cubicBezTo>
                    <a:pt x="73438" y="102489"/>
                    <a:pt x="72104" y="98679"/>
                    <a:pt x="69342" y="95440"/>
                  </a:cubicBezTo>
                  <a:cubicBezTo>
                    <a:pt x="66580" y="92202"/>
                    <a:pt x="62770" y="89440"/>
                    <a:pt x="57912" y="86868"/>
                  </a:cubicBezTo>
                  <a:cubicBezTo>
                    <a:pt x="53054" y="84392"/>
                    <a:pt x="46006" y="81343"/>
                    <a:pt x="36862" y="77819"/>
                  </a:cubicBezTo>
                  <a:cubicBezTo>
                    <a:pt x="24479" y="73152"/>
                    <a:pt x="15431" y="67627"/>
                    <a:pt x="9811" y="61055"/>
                  </a:cubicBezTo>
                  <a:cubicBezTo>
                    <a:pt x="4096" y="54578"/>
                    <a:pt x="1238" y="46006"/>
                    <a:pt x="1238" y="35433"/>
                  </a:cubicBezTo>
                  <a:cubicBezTo>
                    <a:pt x="1238" y="28384"/>
                    <a:pt x="3334" y="22193"/>
                    <a:pt x="7620" y="16859"/>
                  </a:cubicBezTo>
                  <a:cubicBezTo>
                    <a:pt x="11906" y="11525"/>
                    <a:pt x="17717" y="7429"/>
                    <a:pt x="25146" y="4477"/>
                  </a:cubicBezTo>
                  <a:cubicBezTo>
                    <a:pt x="32575" y="1524"/>
                    <a:pt x="40862" y="0"/>
                    <a:pt x="50006" y="0"/>
                  </a:cubicBezTo>
                  <a:cubicBezTo>
                    <a:pt x="57341" y="0"/>
                    <a:pt x="63817" y="571"/>
                    <a:pt x="69342" y="1715"/>
                  </a:cubicBezTo>
                  <a:cubicBezTo>
                    <a:pt x="74867" y="2857"/>
                    <a:pt x="79343" y="4000"/>
                    <a:pt x="82677" y="5048"/>
                  </a:cubicBezTo>
                  <a:cubicBezTo>
                    <a:pt x="86011" y="6191"/>
                    <a:pt x="88297" y="6858"/>
                    <a:pt x="89440" y="7239"/>
                  </a:cubicBezTo>
                  <a:lnTo>
                    <a:pt x="89440" y="37052"/>
                  </a:lnTo>
                  <a:lnTo>
                    <a:pt x="74771" y="37052"/>
                  </a:lnTo>
                  <a:lnTo>
                    <a:pt x="70009" y="19240"/>
                  </a:lnTo>
                  <a:cubicBezTo>
                    <a:pt x="69056" y="17335"/>
                    <a:pt x="66485" y="15621"/>
                    <a:pt x="62294" y="14288"/>
                  </a:cubicBezTo>
                  <a:cubicBezTo>
                    <a:pt x="58103" y="12954"/>
                    <a:pt x="53435" y="12287"/>
                    <a:pt x="48292" y="12287"/>
                  </a:cubicBezTo>
                  <a:cubicBezTo>
                    <a:pt x="41053" y="12287"/>
                    <a:pt x="35242" y="13906"/>
                    <a:pt x="30861" y="17050"/>
                  </a:cubicBezTo>
                  <a:cubicBezTo>
                    <a:pt x="26479" y="20288"/>
                    <a:pt x="24289" y="24574"/>
                    <a:pt x="24289" y="30004"/>
                  </a:cubicBezTo>
                  <a:cubicBezTo>
                    <a:pt x="24289" y="34766"/>
                    <a:pt x="25432" y="38767"/>
                    <a:pt x="27813" y="41910"/>
                  </a:cubicBezTo>
                  <a:cubicBezTo>
                    <a:pt x="30099" y="45053"/>
                    <a:pt x="33052" y="47530"/>
                    <a:pt x="36576" y="49435"/>
                  </a:cubicBezTo>
                  <a:cubicBezTo>
                    <a:pt x="40100" y="51340"/>
                    <a:pt x="44958" y="53626"/>
                    <a:pt x="51054" y="56197"/>
                  </a:cubicBezTo>
                  <a:lnTo>
                    <a:pt x="55817" y="58102"/>
                  </a:lnTo>
                  <a:cubicBezTo>
                    <a:pt x="64770" y="61627"/>
                    <a:pt x="72104" y="64960"/>
                    <a:pt x="77724" y="68199"/>
                  </a:cubicBezTo>
                  <a:cubicBezTo>
                    <a:pt x="83344" y="71438"/>
                    <a:pt x="88011" y="75628"/>
                    <a:pt x="91821" y="80867"/>
                  </a:cubicBezTo>
                  <a:cubicBezTo>
                    <a:pt x="95631" y="86106"/>
                    <a:pt x="97441" y="92488"/>
                    <a:pt x="97441" y="100013"/>
                  </a:cubicBezTo>
                  <a:cubicBezTo>
                    <a:pt x="97441" y="111919"/>
                    <a:pt x="92869" y="121348"/>
                    <a:pt x="83629" y="128397"/>
                  </a:cubicBezTo>
                  <a:cubicBezTo>
                    <a:pt x="74390" y="135445"/>
                    <a:pt x="61817" y="138970"/>
                    <a:pt x="45720" y="138970"/>
                  </a:cubicBezTo>
                  <a:cubicBezTo>
                    <a:pt x="37814" y="138970"/>
                    <a:pt x="29623" y="137922"/>
                    <a:pt x="21050" y="135731"/>
                  </a:cubicBezTo>
                  <a:cubicBezTo>
                    <a:pt x="12478" y="133540"/>
                    <a:pt x="5429" y="131350"/>
                    <a:pt x="0" y="129159"/>
                  </a:cubicBezTo>
                  <a:lnTo>
                    <a:pt x="0" y="98393"/>
                  </a:lnTo>
                  <a:lnTo>
                    <a:pt x="15621" y="98393"/>
                  </a:lnTo>
                  <a:lnTo>
                    <a:pt x="20098" y="117443"/>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6" name="Freeform: Shape 1068">
              <a:extLst>
                <a:ext uri="{FF2B5EF4-FFF2-40B4-BE49-F238E27FC236}">
                  <a16:creationId xmlns:a16="http://schemas.microsoft.com/office/drawing/2014/main" id="{054752AA-4883-F19C-8E50-7074504F9477}"/>
                </a:ext>
              </a:extLst>
            </p:cNvPr>
            <p:cNvSpPr/>
            <p:nvPr/>
          </p:nvSpPr>
          <p:spPr>
            <a:xfrm>
              <a:off x="13046106" y="7051135"/>
              <a:ext cx="63817" cy="190690"/>
            </a:xfrm>
            <a:custGeom>
              <a:avLst/>
              <a:gdLst>
                <a:gd name="connsiteX0" fmla="*/ 19526 w 63817"/>
                <a:gd name="connsiteY0" fmla="*/ 75819 h 190690"/>
                <a:gd name="connsiteX1" fmla="*/ 1238 w 63817"/>
                <a:gd name="connsiteY1" fmla="*/ 71438 h 190690"/>
                <a:gd name="connsiteX2" fmla="*/ 1238 w 63817"/>
                <a:gd name="connsiteY2" fmla="*/ 58674 h 190690"/>
                <a:gd name="connsiteX3" fmla="*/ 38576 w 63817"/>
                <a:gd name="connsiteY3" fmla="*/ 54102 h 190690"/>
                <a:gd name="connsiteX4" fmla="*/ 39053 w 63817"/>
                <a:gd name="connsiteY4" fmla="*/ 54102 h 190690"/>
                <a:gd name="connsiteX5" fmla="*/ 44577 w 63817"/>
                <a:gd name="connsiteY5" fmla="*/ 58388 h 190690"/>
                <a:gd name="connsiteX6" fmla="*/ 44577 w 63817"/>
                <a:gd name="connsiteY6" fmla="*/ 176975 h 190690"/>
                <a:gd name="connsiteX7" fmla="*/ 63817 w 63817"/>
                <a:gd name="connsiteY7" fmla="*/ 178879 h 190690"/>
                <a:gd name="connsiteX8" fmla="*/ 63817 w 63817"/>
                <a:gd name="connsiteY8" fmla="*/ 190690 h 190690"/>
                <a:gd name="connsiteX9" fmla="*/ 0 w 63817"/>
                <a:gd name="connsiteY9" fmla="*/ 190690 h 190690"/>
                <a:gd name="connsiteX10" fmla="*/ 0 w 63817"/>
                <a:gd name="connsiteY10" fmla="*/ 178879 h 190690"/>
                <a:gd name="connsiteX11" fmla="*/ 19526 w 63817"/>
                <a:gd name="connsiteY11" fmla="*/ 176689 h 190690"/>
                <a:gd name="connsiteX12" fmla="*/ 19526 w 63817"/>
                <a:gd name="connsiteY12" fmla="*/ 75819 h 190690"/>
                <a:gd name="connsiteX13" fmla="*/ 17621 w 63817"/>
                <a:gd name="connsiteY13" fmla="*/ 28861 h 190690"/>
                <a:gd name="connsiteX14" fmla="*/ 13811 w 63817"/>
                <a:gd name="connsiteY14" fmla="*/ 17812 h 190690"/>
                <a:gd name="connsiteX15" fmla="*/ 18479 w 63817"/>
                <a:gd name="connsiteY15" fmla="*/ 5048 h 190690"/>
                <a:gd name="connsiteX16" fmla="*/ 31337 w 63817"/>
                <a:gd name="connsiteY16" fmla="*/ 0 h 190690"/>
                <a:gd name="connsiteX17" fmla="*/ 43339 w 63817"/>
                <a:gd name="connsiteY17" fmla="*/ 4381 h 190690"/>
                <a:gd name="connsiteX18" fmla="*/ 47149 w 63817"/>
                <a:gd name="connsiteY18" fmla="*/ 15430 h 190690"/>
                <a:gd name="connsiteX19" fmla="*/ 42482 w 63817"/>
                <a:gd name="connsiteY19" fmla="*/ 28384 h 190690"/>
                <a:gd name="connsiteX20" fmla="*/ 29337 w 63817"/>
                <a:gd name="connsiteY20" fmla="*/ 33147 h 190690"/>
                <a:gd name="connsiteX21" fmla="*/ 29146 w 63817"/>
                <a:gd name="connsiteY21" fmla="*/ 33147 h 190690"/>
                <a:gd name="connsiteX22" fmla="*/ 17621 w 63817"/>
                <a:gd name="connsiteY22" fmla="*/ 28861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690">
                  <a:moveTo>
                    <a:pt x="19526" y="75819"/>
                  </a:moveTo>
                  <a:lnTo>
                    <a:pt x="1238" y="71438"/>
                  </a:lnTo>
                  <a:lnTo>
                    <a:pt x="1238" y="58674"/>
                  </a:lnTo>
                  <a:lnTo>
                    <a:pt x="38576" y="54102"/>
                  </a:lnTo>
                  <a:lnTo>
                    <a:pt x="39053" y="54102"/>
                  </a:lnTo>
                  <a:lnTo>
                    <a:pt x="44577" y="58388"/>
                  </a:lnTo>
                  <a:lnTo>
                    <a:pt x="44577" y="176975"/>
                  </a:lnTo>
                  <a:lnTo>
                    <a:pt x="63817" y="178879"/>
                  </a:lnTo>
                  <a:lnTo>
                    <a:pt x="63817" y="190690"/>
                  </a:lnTo>
                  <a:lnTo>
                    <a:pt x="0" y="190690"/>
                  </a:lnTo>
                  <a:lnTo>
                    <a:pt x="0" y="178879"/>
                  </a:lnTo>
                  <a:lnTo>
                    <a:pt x="19526" y="176689"/>
                  </a:lnTo>
                  <a:lnTo>
                    <a:pt x="19526" y="75819"/>
                  </a:lnTo>
                  <a:close/>
                  <a:moveTo>
                    <a:pt x="17621" y="28861"/>
                  </a:moveTo>
                  <a:cubicBezTo>
                    <a:pt x="15050" y="26003"/>
                    <a:pt x="13811" y="22289"/>
                    <a:pt x="13811" y="17812"/>
                  </a:cubicBezTo>
                  <a:cubicBezTo>
                    <a:pt x="13811" y="12668"/>
                    <a:pt x="15335" y="8477"/>
                    <a:pt x="18479" y="5048"/>
                  </a:cubicBezTo>
                  <a:cubicBezTo>
                    <a:pt x="21622" y="1715"/>
                    <a:pt x="25908" y="0"/>
                    <a:pt x="31337" y="0"/>
                  </a:cubicBezTo>
                  <a:cubicBezTo>
                    <a:pt x="36767" y="0"/>
                    <a:pt x="40767" y="1429"/>
                    <a:pt x="43339" y="4381"/>
                  </a:cubicBezTo>
                  <a:cubicBezTo>
                    <a:pt x="45911" y="7239"/>
                    <a:pt x="47149" y="10954"/>
                    <a:pt x="47149" y="15430"/>
                  </a:cubicBezTo>
                  <a:cubicBezTo>
                    <a:pt x="47149" y="20860"/>
                    <a:pt x="45625" y="25241"/>
                    <a:pt x="42482" y="28384"/>
                  </a:cubicBezTo>
                  <a:cubicBezTo>
                    <a:pt x="39338" y="31623"/>
                    <a:pt x="34957" y="33147"/>
                    <a:pt x="29337" y="33147"/>
                  </a:cubicBezTo>
                  <a:lnTo>
                    <a:pt x="29146" y="33147"/>
                  </a:lnTo>
                  <a:cubicBezTo>
                    <a:pt x="24003" y="33242"/>
                    <a:pt x="20193" y="31814"/>
                    <a:pt x="17621"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7" name="Freeform: Shape 1069">
              <a:extLst>
                <a:ext uri="{FF2B5EF4-FFF2-40B4-BE49-F238E27FC236}">
                  <a16:creationId xmlns:a16="http://schemas.microsoft.com/office/drawing/2014/main" id="{8413A217-97A6-2F42-72BE-B75BC394378D}"/>
                </a:ext>
              </a:extLst>
            </p:cNvPr>
            <p:cNvSpPr/>
            <p:nvPr/>
          </p:nvSpPr>
          <p:spPr>
            <a:xfrm>
              <a:off x="13115639" y="7044943"/>
              <a:ext cx="136588" cy="199643"/>
            </a:xfrm>
            <a:custGeom>
              <a:avLst/>
              <a:gdLst>
                <a:gd name="connsiteX0" fmla="*/ 0 w 136588"/>
                <a:gd name="connsiteY0" fmla="*/ 4572 h 199643"/>
                <a:gd name="connsiteX1" fmla="*/ 38481 w 136588"/>
                <a:gd name="connsiteY1" fmla="*/ 0 h 199643"/>
                <a:gd name="connsiteX2" fmla="*/ 38957 w 136588"/>
                <a:gd name="connsiteY2" fmla="*/ 0 h 199643"/>
                <a:gd name="connsiteX3" fmla="*/ 44482 w 136588"/>
                <a:gd name="connsiteY3" fmla="*/ 3620 h 199643"/>
                <a:gd name="connsiteX4" fmla="*/ 44482 w 136588"/>
                <a:gd name="connsiteY4" fmla="*/ 76010 h 199643"/>
                <a:gd name="connsiteX5" fmla="*/ 61722 w 136588"/>
                <a:gd name="connsiteY5" fmla="*/ 64484 h 199643"/>
                <a:gd name="connsiteX6" fmla="*/ 84010 w 136588"/>
                <a:gd name="connsiteY6" fmla="*/ 59912 h 199643"/>
                <a:gd name="connsiteX7" fmla="*/ 110395 w 136588"/>
                <a:gd name="connsiteY7" fmla="*/ 66866 h 199643"/>
                <a:gd name="connsiteX8" fmla="*/ 129445 w 136588"/>
                <a:gd name="connsiteY8" fmla="*/ 88487 h 199643"/>
                <a:gd name="connsiteX9" fmla="*/ 136588 w 136588"/>
                <a:gd name="connsiteY9" fmla="*/ 125540 h 199643"/>
                <a:gd name="connsiteX10" fmla="*/ 128016 w 136588"/>
                <a:gd name="connsiteY10" fmla="*/ 163068 h 199643"/>
                <a:gd name="connsiteX11" fmla="*/ 103632 w 136588"/>
                <a:gd name="connsiteY11" fmla="*/ 189738 h 199643"/>
                <a:gd name="connsiteX12" fmla="*/ 66770 w 136588"/>
                <a:gd name="connsiteY12" fmla="*/ 199644 h 199643"/>
                <a:gd name="connsiteX13" fmla="*/ 36481 w 136588"/>
                <a:gd name="connsiteY13" fmla="*/ 196406 h 199643"/>
                <a:gd name="connsiteX14" fmla="*/ 19907 w 136588"/>
                <a:gd name="connsiteY14" fmla="*/ 190500 h 199643"/>
                <a:gd name="connsiteX15" fmla="*/ 19907 w 136588"/>
                <a:gd name="connsiteY15" fmla="*/ 17335 h 199643"/>
                <a:gd name="connsiteX16" fmla="*/ 191 w 136588"/>
                <a:gd name="connsiteY16" fmla="*/ 14669 h 199643"/>
                <a:gd name="connsiteX17" fmla="*/ 191 w 136588"/>
                <a:gd name="connsiteY17" fmla="*/ 4572 h 199643"/>
                <a:gd name="connsiteX18" fmla="*/ 57150 w 136588"/>
                <a:gd name="connsiteY18" fmla="*/ 81153 h 199643"/>
                <a:gd name="connsiteX19" fmla="*/ 44482 w 136588"/>
                <a:gd name="connsiteY19" fmla="*/ 90678 h 199643"/>
                <a:gd name="connsiteX20" fmla="*/ 44482 w 136588"/>
                <a:gd name="connsiteY20" fmla="*/ 179261 h 199643"/>
                <a:gd name="connsiteX21" fmla="*/ 52768 w 136588"/>
                <a:gd name="connsiteY21" fmla="*/ 184690 h 199643"/>
                <a:gd name="connsiteX22" fmla="*/ 68294 w 136588"/>
                <a:gd name="connsiteY22" fmla="*/ 186690 h 199643"/>
                <a:gd name="connsiteX23" fmla="*/ 98107 w 136588"/>
                <a:gd name="connsiteY23" fmla="*/ 171736 h 199643"/>
                <a:gd name="connsiteX24" fmla="*/ 109442 w 136588"/>
                <a:gd name="connsiteY24" fmla="*/ 128206 h 199643"/>
                <a:gd name="connsiteX25" fmla="*/ 99536 w 136588"/>
                <a:gd name="connsiteY25" fmla="*/ 89725 h 199643"/>
                <a:gd name="connsiteX26" fmla="*/ 74009 w 136588"/>
                <a:gd name="connsiteY26" fmla="*/ 76962 h 199643"/>
                <a:gd name="connsiteX27" fmla="*/ 57150 w 136588"/>
                <a:gd name="connsiteY27" fmla="*/ 81153 h 199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588" h="199643">
                  <a:moveTo>
                    <a:pt x="0" y="4572"/>
                  </a:moveTo>
                  <a:lnTo>
                    <a:pt x="38481" y="0"/>
                  </a:lnTo>
                  <a:lnTo>
                    <a:pt x="38957" y="0"/>
                  </a:lnTo>
                  <a:lnTo>
                    <a:pt x="44482" y="3620"/>
                  </a:lnTo>
                  <a:lnTo>
                    <a:pt x="44482" y="76010"/>
                  </a:lnTo>
                  <a:cubicBezTo>
                    <a:pt x="49244" y="71342"/>
                    <a:pt x="55054" y="67532"/>
                    <a:pt x="61722" y="64484"/>
                  </a:cubicBezTo>
                  <a:cubicBezTo>
                    <a:pt x="68389" y="61436"/>
                    <a:pt x="75819" y="59912"/>
                    <a:pt x="84010" y="59912"/>
                  </a:cubicBezTo>
                  <a:cubicBezTo>
                    <a:pt x="93631" y="59912"/>
                    <a:pt x="102394" y="62198"/>
                    <a:pt x="110395" y="66866"/>
                  </a:cubicBezTo>
                  <a:cubicBezTo>
                    <a:pt x="118396" y="71533"/>
                    <a:pt x="124682" y="78772"/>
                    <a:pt x="129445" y="88487"/>
                  </a:cubicBezTo>
                  <a:cubicBezTo>
                    <a:pt x="134207" y="98298"/>
                    <a:pt x="136588" y="110585"/>
                    <a:pt x="136588" y="125540"/>
                  </a:cubicBezTo>
                  <a:cubicBezTo>
                    <a:pt x="136588" y="139351"/>
                    <a:pt x="133731" y="151829"/>
                    <a:pt x="128016" y="163068"/>
                  </a:cubicBezTo>
                  <a:cubicBezTo>
                    <a:pt x="122301" y="174308"/>
                    <a:pt x="114205" y="183166"/>
                    <a:pt x="103632" y="189738"/>
                  </a:cubicBezTo>
                  <a:cubicBezTo>
                    <a:pt x="93059" y="196310"/>
                    <a:pt x="80772" y="199644"/>
                    <a:pt x="66770" y="199644"/>
                  </a:cubicBezTo>
                  <a:cubicBezTo>
                    <a:pt x="55721" y="199644"/>
                    <a:pt x="45625" y="198596"/>
                    <a:pt x="36481" y="196406"/>
                  </a:cubicBezTo>
                  <a:cubicBezTo>
                    <a:pt x="27337" y="194215"/>
                    <a:pt x="21812" y="192310"/>
                    <a:pt x="19907" y="190500"/>
                  </a:cubicBezTo>
                  <a:lnTo>
                    <a:pt x="19907" y="17335"/>
                  </a:lnTo>
                  <a:lnTo>
                    <a:pt x="191" y="14669"/>
                  </a:lnTo>
                  <a:lnTo>
                    <a:pt x="191" y="4572"/>
                  </a:lnTo>
                  <a:close/>
                  <a:moveTo>
                    <a:pt x="57150" y="81153"/>
                  </a:moveTo>
                  <a:cubicBezTo>
                    <a:pt x="51911" y="83915"/>
                    <a:pt x="47720" y="87154"/>
                    <a:pt x="44482" y="90678"/>
                  </a:cubicBezTo>
                  <a:lnTo>
                    <a:pt x="44482" y="179261"/>
                  </a:lnTo>
                  <a:cubicBezTo>
                    <a:pt x="45434" y="181546"/>
                    <a:pt x="48196" y="183261"/>
                    <a:pt x="52768" y="184690"/>
                  </a:cubicBezTo>
                  <a:cubicBezTo>
                    <a:pt x="57341" y="186023"/>
                    <a:pt x="62484" y="186690"/>
                    <a:pt x="68294" y="186690"/>
                  </a:cubicBezTo>
                  <a:cubicBezTo>
                    <a:pt x="80677" y="186690"/>
                    <a:pt x="90583" y="181737"/>
                    <a:pt x="98107" y="171736"/>
                  </a:cubicBezTo>
                  <a:cubicBezTo>
                    <a:pt x="105632" y="161830"/>
                    <a:pt x="109442" y="147256"/>
                    <a:pt x="109442" y="128206"/>
                  </a:cubicBezTo>
                  <a:cubicBezTo>
                    <a:pt x="109442" y="111062"/>
                    <a:pt x="106204" y="98203"/>
                    <a:pt x="99536" y="89725"/>
                  </a:cubicBezTo>
                  <a:cubicBezTo>
                    <a:pt x="92869" y="81248"/>
                    <a:pt x="84487" y="76962"/>
                    <a:pt x="74009" y="76962"/>
                  </a:cubicBezTo>
                  <a:cubicBezTo>
                    <a:pt x="68104" y="76962"/>
                    <a:pt x="62389" y="78391"/>
                    <a:pt x="57150" y="81153"/>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8" name="Freeform: Shape 1070">
              <a:extLst>
                <a:ext uri="{FF2B5EF4-FFF2-40B4-BE49-F238E27FC236}">
                  <a16:creationId xmlns:a16="http://schemas.microsoft.com/office/drawing/2014/main" id="{F7B87AA5-E44F-78A7-09D9-5453DADD8C0F}"/>
                </a:ext>
              </a:extLst>
            </p:cNvPr>
            <p:cNvSpPr/>
            <p:nvPr/>
          </p:nvSpPr>
          <p:spPr>
            <a:xfrm>
              <a:off x="13272325" y="7051135"/>
              <a:ext cx="63817" cy="190690"/>
            </a:xfrm>
            <a:custGeom>
              <a:avLst/>
              <a:gdLst>
                <a:gd name="connsiteX0" fmla="*/ 19526 w 63817"/>
                <a:gd name="connsiteY0" fmla="*/ 75819 h 190690"/>
                <a:gd name="connsiteX1" fmla="*/ 1238 w 63817"/>
                <a:gd name="connsiteY1" fmla="*/ 71438 h 190690"/>
                <a:gd name="connsiteX2" fmla="*/ 1238 w 63817"/>
                <a:gd name="connsiteY2" fmla="*/ 58674 h 190690"/>
                <a:gd name="connsiteX3" fmla="*/ 38576 w 63817"/>
                <a:gd name="connsiteY3" fmla="*/ 54102 h 190690"/>
                <a:gd name="connsiteX4" fmla="*/ 39052 w 63817"/>
                <a:gd name="connsiteY4" fmla="*/ 54102 h 190690"/>
                <a:gd name="connsiteX5" fmla="*/ 44577 w 63817"/>
                <a:gd name="connsiteY5" fmla="*/ 58388 h 190690"/>
                <a:gd name="connsiteX6" fmla="*/ 44577 w 63817"/>
                <a:gd name="connsiteY6" fmla="*/ 176975 h 190690"/>
                <a:gd name="connsiteX7" fmla="*/ 63817 w 63817"/>
                <a:gd name="connsiteY7" fmla="*/ 178879 h 190690"/>
                <a:gd name="connsiteX8" fmla="*/ 63817 w 63817"/>
                <a:gd name="connsiteY8" fmla="*/ 190690 h 190690"/>
                <a:gd name="connsiteX9" fmla="*/ 0 w 63817"/>
                <a:gd name="connsiteY9" fmla="*/ 190690 h 190690"/>
                <a:gd name="connsiteX10" fmla="*/ 0 w 63817"/>
                <a:gd name="connsiteY10" fmla="*/ 178879 h 190690"/>
                <a:gd name="connsiteX11" fmla="*/ 19526 w 63817"/>
                <a:gd name="connsiteY11" fmla="*/ 176689 h 190690"/>
                <a:gd name="connsiteX12" fmla="*/ 19526 w 63817"/>
                <a:gd name="connsiteY12" fmla="*/ 75819 h 190690"/>
                <a:gd name="connsiteX13" fmla="*/ 17526 w 63817"/>
                <a:gd name="connsiteY13" fmla="*/ 28861 h 190690"/>
                <a:gd name="connsiteX14" fmla="*/ 13716 w 63817"/>
                <a:gd name="connsiteY14" fmla="*/ 17812 h 190690"/>
                <a:gd name="connsiteX15" fmla="*/ 18383 w 63817"/>
                <a:gd name="connsiteY15" fmla="*/ 5048 h 190690"/>
                <a:gd name="connsiteX16" fmla="*/ 31242 w 63817"/>
                <a:gd name="connsiteY16" fmla="*/ 0 h 190690"/>
                <a:gd name="connsiteX17" fmla="*/ 43243 w 63817"/>
                <a:gd name="connsiteY17" fmla="*/ 4381 h 190690"/>
                <a:gd name="connsiteX18" fmla="*/ 47053 w 63817"/>
                <a:gd name="connsiteY18" fmla="*/ 15430 h 190690"/>
                <a:gd name="connsiteX19" fmla="*/ 42386 w 63817"/>
                <a:gd name="connsiteY19" fmla="*/ 28384 h 190690"/>
                <a:gd name="connsiteX20" fmla="*/ 29242 w 63817"/>
                <a:gd name="connsiteY20" fmla="*/ 33147 h 190690"/>
                <a:gd name="connsiteX21" fmla="*/ 29051 w 63817"/>
                <a:gd name="connsiteY21" fmla="*/ 33147 h 190690"/>
                <a:gd name="connsiteX22" fmla="*/ 17526 w 63817"/>
                <a:gd name="connsiteY22" fmla="*/ 28861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690">
                  <a:moveTo>
                    <a:pt x="19526" y="75819"/>
                  </a:moveTo>
                  <a:lnTo>
                    <a:pt x="1238" y="71438"/>
                  </a:lnTo>
                  <a:lnTo>
                    <a:pt x="1238" y="58674"/>
                  </a:lnTo>
                  <a:lnTo>
                    <a:pt x="38576" y="54102"/>
                  </a:lnTo>
                  <a:lnTo>
                    <a:pt x="39052" y="54102"/>
                  </a:lnTo>
                  <a:lnTo>
                    <a:pt x="44577" y="58388"/>
                  </a:lnTo>
                  <a:lnTo>
                    <a:pt x="44577" y="176975"/>
                  </a:lnTo>
                  <a:lnTo>
                    <a:pt x="63817" y="178879"/>
                  </a:lnTo>
                  <a:lnTo>
                    <a:pt x="63817" y="190690"/>
                  </a:lnTo>
                  <a:lnTo>
                    <a:pt x="0" y="190690"/>
                  </a:lnTo>
                  <a:lnTo>
                    <a:pt x="0" y="178879"/>
                  </a:lnTo>
                  <a:lnTo>
                    <a:pt x="19526" y="176689"/>
                  </a:lnTo>
                  <a:lnTo>
                    <a:pt x="19526" y="75819"/>
                  </a:lnTo>
                  <a:close/>
                  <a:moveTo>
                    <a:pt x="17526" y="28861"/>
                  </a:moveTo>
                  <a:cubicBezTo>
                    <a:pt x="14954" y="26003"/>
                    <a:pt x="13716" y="22289"/>
                    <a:pt x="13716" y="17812"/>
                  </a:cubicBezTo>
                  <a:cubicBezTo>
                    <a:pt x="13716" y="12668"/>
                    <a:pt x="15240" y="8477"/>
                    <a:pt x="18383" y="5048"/>
                  </a:cubicBezTo>
                  <a:cubicBezTo>
                    <a:pt x="21526" y="1715"/>
                    <a:pt x="25813" y="0"/>
                    <a:pt x="31242" y="0"/>
                  </a:cubicBezTo>
                  <a:cubicBezTo>
                    <a:pt x="36671" y="0"/>
                    <a:pt x="40672" y="1429"/>
                    <a:pt x="43243" y="4381"/>
                  </a:cubicBezTo>
                  <a:cubicBezTo>
                    <a:pt x="45815" y="7239"/>
                    <a:pt x="47053" y="10954"/>
                    <a:pt x="47053" y="15430"/>
                  </a:cubicBezTo>
                  <a:cubicBezTo>
                    <a:pt x="47053" y="20860"/>
                    <a:pt x="45529" y="25241"/>
                    <a:pt x="42386" y="28384"/>
                  </a:cubicBezTo>
                  <a:cubicBezTo>
                    <a:pt x="39243" y="31623"/>
                    <a:pt x="34861" y="33147"/>
                    <a:pt x="29242" y="33147"/>
                  </a:cubicBezTo>
                  <a:lnTo>
                    <a:pt x="29051" y="33147"/>
                  </a:lnTo>
                  <a:cubicBezTo>
                    <a:pt x="24003" y="33242"/>
                    <a:pt x="20098" y="31814"/>
                    <a:pt x="17526"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9" name="Freeform: Shape 1071">
              <a:extLst>
                <a:ext uri="{FF2B5EF4-FFF2-40B4-BE49-F238E27FC236}">
                  <a16:creationId xmlns:a16="http://schemas.microsoft.com/office/drawing/2014/main" id="{A9ECE8D9-343B-6FA0-2C6C-9C400428766E}"/>
                </a:ext>
              </a:extLst>
            </p:cNvPr>
            <p:cNvSpPr/>
            <p:nvPr/>
          </p:nvSpPr>
          <p:spPr>
            <a:xfrm>
              <a:off x="13351192" y="7044848"/>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0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0"/>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10" name="Freeform: Shape 1072">
              <a:extLst>
                <a:ext uri="{FF2B5EF4-FFF2-40B4-BE49-F238E27FC236}">
                  <a16:creationId xmlns:a16="http://schemas.microsoft.com/office/drawing/2014/main" id="{0B458B82-9E3A-9A66-6AD0-AA7036A55019}"/>
                </a:ext>
              </a:extLst>
            </p:cNvPr>
            <p:cNvSpPr/>
            <p:nvPr/>
          </p:nvSpPr>
          <p:spPr>
            <a:xfrm>
              <a:off x="13432821" y="7104760"/>
              <a:ext cx="110680" cy="139827"/>
            </a:xfrm>
            <a:custGeom>
              <a:avLst/>
              <a:gdLst>
                <a:gd name="connsiteX0" fmla="*/ 15240 w 110680"/>
                <a:gd name="connsiteY0" fmla="*/ 120872 h 139827"/>
                <a:gd name="connsiteX1" fmla="*/ 0 w 110680"/>
                <a:gd name="connsiteY1" fmla="*/ 70104 h 139827"/>
                <a:gd name="connsiteX2" fmla="*/ 7906 w 110680"/>
                <a:gd name="connsiteY2" fmla="*/ 33242 h 139827"/>
                <a:gd name="connsiteX3" fmla="*/ 30194 w 110680"/>
                <a:gd name="connsiteY3" fmla="*/ 8668 h 139827"/>
                <a:gd name="connsiteX4" fmla="*/ 62770 w 110680"/>
                <a:gd name="connsiteY4" fmla="*/ 0 h 139827"/>
                <a:gd name="connsiteX5" fmla="*/ 97536 w 110680"/>
                <a:gd name="connsiteY5" fmla="*/ 12383 h 139827"/>
                <a:gd name="connsiteX6" fmla="*/ 110681 w 110680"/>
                <a:gd name="connsiteY6" fmla="*/ 47911 h 139827"/>
                <a:gd name="connsiteX7" fmla="*/ 108966 w 110680"/>
                <a:gd name="connsiteY7" fmla="*/ 70295 h 139827"/>
                <a:gd name="connsiteX8" fmla="*/ 26194 w 110680"/>
                <a:gd name="connsiteY8" fmla="*/ 70295 h 139827"/>
                <a:gd name="connsiteX9" fmla="*/ 37243 w 110680"/>
                <a:gd name="connsiteY9" fmla="*/ 108680 h 139827"/>
                <a:gd name="connsiteX10" fmla="*/ 67342 w 110680"/>
                <a:gd name="connsiteY10" fmla="*/ 123254 h 139827"/>
                <a:gd name="connsiteX11" fmla="*/ 87440 w 110680"/>
                <a:gd name="connsiteY11" fmla="*/ 119729 h 139827"/>
                <a:gd name="connsiteX12" fmla="*/ 103727 w 110680"/>
                <a:gd name="connsiteY12" fmla="*/ 111443 h 139827"/>
                <a:gd name="connsiteX13" fmla="*/ 108299 w 110680"/>
                <a:gd name="connsiteY13" fmla="*/ 122015 h 139827"/>
                <a:gd name="connsiteX14" fmla="*/ 87630 w 110680"/>
                <a:gd name="connsiteY14" fmla="*/ 134493 h 139827"/>
                <a:gd name="connsiteX15" fmla="*/ 59722 w 110680"/>
                <a:gd name="connsiteY15" fmla="*/ 139827 h 139827"/>
                <a:gd name="connsiteX16" fmla="*/ 15240 w 110680"/>
                <a:gd name="connsiteY16" fmla="*/ 120872 h 139827"/>
                <a:gd name="connsiteX17" fmla="*/ 84201 w 110680"/>
                <a:gd name="connsiteY17" fmla="*/ 57531 h 139827"/>
                <a:gd name="connsiteX18" fmla="*/ 84963 w 110680"/>
                <a:gd name="connsiteY18" fmla="*/ 47149 h 139827"/>
                <a:gd name="connsiteX19" fmla="*/ 78391 w 110680"/>
                <a:gd name="connsiteY19" fmla="*/ 22479 h 139827"/>
                <a:gd name="connsiteX20" fmla="*/ 58293 w 110680"/>
                <a:gd name="connsiteY20" fmla="*/ 13430 h 139827"/>
                <a:gd name="connsiteX21" fmla="*/ 36004 w 110680"/>
                <a:gd name="connsiteY21" fmla="*/ 23527 h 139827"/>
                <a:gd name="connsiteX22" fmla="*/ 26479 w 110680"/>
                <a:gd name="connsiteY22" fmla="*/ 57436 h 139827"/>
                <a:gd name="connsiteX23" fmla="*/ 84201 w 110680"/>
                <a:gd name="connsiteY23" fmla="*/ 57436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7">
                  <a:moveTo>
                    <a:pt x="15240" y="120872"/>
                  </a:moveTo>
                  <a:cubicBezTo>
                    <a:pt x="5048" y="108204"/>
                    <a:pt x="0" y="91250"/>
                    <a:pt x="0" y="70104"/>
                  </a:cubicBezTo>
                  <a:cubicBezTo>
                    <a:pt x="0" y="56102"/>
                    <a:pt x="2667" y="43910"/>
                    <a:pt x="7906" y="33242"/>
                  </a:cubicBezTo>
                  <a:cubicBezTo>
                    <a:pt x="13145" y="22574"/>
                    <a:pt x="20574" y="14478"/>
                    <a:pt x="30194" y="8668"/>
                  </a:cubicBezTo>
                  <a:cubicBezTo>
                    <a:pt x="39815" y="2858"/>
                    <a:pt x="50578" y="0"/>
                    <a:pt x="62770" y="0"/>
                  </a:cubicBezTo>
                  <a:cubicBezTo>
                    <a:pt x="77724" y="0"/>
                    <a:pt x="89249" y="4096"/>
                    <a:pt x="97536" y="12383"/>
                  </a:cubicBezTo>
                  <a:cubicBezTo>
                    <a:pt x="105823" y="20669"/>
                    <a:pt x="110204" y="32480"/>
                    <a:pt x="110681" y="47911"/>
                  </a:cubicBezTo>
                  <a:cubicBezTo>
                    <a:pt x="110681" y="57722"/>
                    <a:pt x="110109" y="65151"/>
                    <a:pt x="108966" y="70295"/>
                  </a:cubicBezTo>
                  <a:lnTo>
                    <a:pt x="26194" y="70295"/>
                  </a:lnTo>
                  <a:cubicBezTo>
                    <a:pt x="26479" y="86201"/>
                    <a:pt x="30194" y="98965"/>
                    <a:pt x="37243" y="108680"/>
                  </a:cubicBezTo>
                  <a:cubicBezTo>
                    <a:pt x="44291" y="118396"/>
                    <a:pt x="54293" y="123254"/>
                    <a:pt x="67342" y="123254"/>
                  </a:cubicBezTo>
                  <a:cubicBezTo>
                    <a:pt x="73724" y="123254"/>
                    <a:pt x="80486" y="122111"/>
                    <a:pt x="87440" y="119729"/>
                  </a:cubicBezTo>
                  <a:cubicBezTo>
                    <a:pt x="94393" y="117443"/>
                    <a:pt x="99822" y="114586"/>
                    <a:pt x="103727" y="111443"/>
                  </a:cubicBezTo>
                  <a:lnTo>
                    <a:pt x="108299" y="122015"/>
                  </a:lnTo>
                  <a:cubicBezTo>
                    <a:pt x="103632" y="126873"/>
                    <a:pt x="96774" y="130969"/>
                    <a:pt x="87630" y="134493"/>
                  </a:cubicBezTo>
                  <a:cubicBezTo>
                    <a:pt x="78486" y="138017"/>
                    <a:pt x="69152" y="139827"/>
                    <a:pt x="59722" y="139827"/>
                  </a:cubicBezTo>
                  <a:cubicBezTo>
                    <a:pt x="40291" y="139827"/>
                    <a:pt x="25432" y="133541"/>
                    <a:pt x="15240" y="120872"/>
                  </a:cubicBezTo>
                  <a:close/>
                  <a:moveTo>
                    <a:pt x="84201" y="57531"/>
                  </a:moveTo>
                  <a:cubicBezTo>
                    <a:pt x="84677" y="54197"/>
                    <a:pt x="84963" y="50768"/>
                    <a:pt x="84963" y="47149"/>
                  </a:cubicBezTo>
                  <a:cubicBezTo>
                    <a:pt x="84773" y="36767"/>
                    <a:pt x="82582" y="28480"/>
                    <a:pt x="78391" y="22479"/>
                  </a:cubicBezTo>
                  <a:cubicBezTo>
                    <a:pt x="74104" y="16478"/>
                    <a:pt x="67437" y="13430"/>
                    <a:pt x="58293" y="13430"/>
                  </a:cubicBezTo>
                  <a:cubicBezTo>
                    <a:pt x="48959" y="13430"/>
                    <a:pt x="41529" y="16764"/>
                    <a:pt x="36004" y="23527"/>
                  </a:cubicBezTo>
                  <a:cubicBezTo>
                    <a:pt x="30480" y="30290"/>
                    <a:pt x="27337" y="41529"/>
                    <a:pt x="26479" y="57436"/>
                  </a:cubicBezTo>
                  <a:lnTo>
                    <a:pt x="84201" y="5743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111" name="Graphic 175">
            <a:extLst>
              <a:ext uri="{FF2B5EF4-FFF2-40B4-BE49-F238E27FC236}">
                <a16:creationId xmlns:a16="http://schemas.microsoft.com/office/drawing/2014/main" id="{D2F6D119-DB3F-7B0D-AE84-EA79BC58895C}"/>
              </a:ext>
            </a:extLst>
          </p:cNvPr>
          <p:cNvGrpSpPr>
            <a:grpSpLocks noChangeAspect="1"/>
          </p:cNvGrpSpPr>
          <p:nvPr userDrawn="1"/>
        </p:nvGrpSpPr>
        <p:grpSpPr bwMode="auto">
          <a:xfrm>
            <a:off x="4205288" y="9053513"/>
            <a:ext cx="4119562" cy="4119562"/>
            <a:chOff x="10648950" y="5323681"/>
            <a:chExt cx="3089433" cy="3089433"/>
          </a:xfrm>
        </p:grpSpPr>
        <p:sp>
          <p:nvSpPr>
            <p:cNvPr id="112" name="Freeform: Shape 1074">
              <a:extLst>
                <a:ext uri="{FF2B5EF4-FFF2-40B4-BE49-F238E27FC236}">
                  <a16:creationId xmlns:a16="http://schemas.microsoft.com/office/drawing/2014/main" id="{47F2430E-52FE-B3C5-12E9-8993C2BFADF3}"/>
                </a:ext>
              </a:extLst>
            </p:cNvPr>
            <p:cNvSpPr/>
            <p:nvPr/>
          </p:nvSpPr>
          <p:spPr>
            <a:xfrm>
              <a:off x="10648950" y="5323681"/>
              <a:ext cx="1310777" cy="2622744"/>
            </a:xfrm>
            <a:custGeom>
              <a:avLst/>
              <a:gdLst>
                <a:gd name="connsiteX0" fmla="*/ 1311212 w 1311211"/>
                <a:gd name="connsiteY0" fmla="*/ 0 h 2622423"/>
                <a:gd name="connsiteX1" fmla="*/ 0 w 1311211"/>
                <a:gd name="connsiteY1" fmla="*/ 1311212 h 2622423"/>
                <a:gd name="connsiteX2" fmla="*/ 1311212 w 1311211"/>
                <a:gd name="connsiteY2" fmla="*/ 2622423 h 2622423"/>
                <a:gd name="connsiteX3" fmla="*/ 1311212 w 1311211"/>
                <a:gd name="connsiteY3" fmla="*/ 0 h 2622423"/>
              </a:gdLst>
              <a:ahLst/>
              <a:cxnLst>
                <a:cxn ang="0">
                  <a:pos x="connsiteX0" y="connsiteY0"/>
                </a:cxn>
                <a:cxn ang="0">
                  <a:pos x="connsiteX1" y="connsiteY1"/>
                </a:cxn>
                <a:cxn ang="0">
                  <a:pos x="connsiteX2" y="connsiteY2"/>
                </a:cxn>
                <a:cxn ang="0">
                  <a:pos x="connsiteX3" y="connsiteY3"/>
                </a:cxn>
              </a:cxnLst>
              <a:rect l="l" t="t" r="r" b="b"/>
              <a:pathLst>
                <a:path w="1311211" h="2622423">
                  <a:moveTo>
                    <a:pt x="1311212" y="0"/>
                  </a:moveTo>
                  <a:cubicBezTo>
                    <a:pt x="587026" y="0"/>
                    <a:pt x="0" y="587026"/>
                    <a:pt x="0" y="1311212"/>
                  </a:cubicBezTo>
                  <a:cubicBezTo>
                    <a:pt x="0" y="2035397"/>
                    <a:pt x="587026" y="2622423"/>
                    <a:pt x="1311212" y="2622423"/>
                  </a:cubicBezTo>
                  <a:lnTo>
                    <a:pt x="1311212" y="0"/>
                  </a:lnTo>
                  <a:close/>
                </a:path>
              </a:pathLst>
            </a:custGeom>
            <a:solidFill>
              <a:schemeClr val="accent3"/>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13" name="Freeform: Shape 115">
              <a:extLst>
                <a:ext uri="{FF2B5EF4-FFF2-40B4-BE49-F238E27FC236}">
                  <a16:creationId xmlns:a16="http://schemas.microsoft.com/office/drawing/2014/main" id="{707A46BF-F161-55E3-F996-3AE95A9BA722}"/>
                </a:ext>
              </a:extLst>
            </p:cNvPr>
            <p:cNvSpPr>
              <a:spLocks/>
            </p:cNvSpPr>
            <p:nvPr/>
          </p:nvSpPr>
          <p:spPr bwMode="auto">
            <a:xfrm>
              <a:off x="11960161" y="5323681"/>
              <a:ext cx="1778222" cy="3089433"/>
            </a:xfrm>
            <a:custGeom>
              <a:avLst/>
              <a:gdLst>
                <a:gd name="T0" fmla="*/ 1778222 w 1778222"/>
                <a:gd name="T1" fmla="*/ 2683955 h 3089433"/>
                <a:gd name="T2" fmla="*/ 1059275 w 1778222"/>
                <a:gd name="T3" fmla="*/ 2083594 h 3089433"/>
                <a:gd name="T4" fmla="*/ 1311116 w 1778222"/>
                <a:gd name="T5" fmla="*/ 1311212 h 3089433"/>
                <a:gd name="T6" fmla="*/ 0 w 1778222"/>
                <a:gd name="T7" fmla="*/ 0 h 3089433"/>
                <a:gd name="T8" fmla="*/ 0 w 1778222"/>
                <a:gd name="T9" fmla="*/ 2622328 h 3089433"/>
                <a:gd name="T10" fmla="*/ 772382 w 1778222"/>
                <a:gd name="T11" fmla="*/ 2370487 h 3089433"/>
                <a:gd name="T12" fmla="*/ 1372743 w 1778222"/>
                <a:gd name="T13" fmla="*/ 3089434 h 3089433"/>
                <a:gd name="T14" fmla="*/ 1778222 w 1778222"/>
                <a:gd name="T15" fmla="*/ 2683955 h 30894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78222" h="3089433">
                  <a:moveTo>
                    <a:pt x="1778222" y="2683955"/>
                  </a:moveTo>
                  <a:lnTo>
                    <a:pt x="1059275" y="2083594"/>
                  </a:lnTo>
                  <a:cubicBezTo>
                    <a:pt x="1217486" y="1866900"/>
                    <a:pt x="1311116" y="1600010"/>
                    <a:pt x="1311116" y="1311212"/>
                  </a:cubicBezTo>
                  <a:cubicBezTo>
                    <a:pt x="1311116" y="587026"/>
                    <a:pt x="724090" y="0"/>
                    <a:pt x="0" y="0"/>
                  </a:cubicBezTo>
                  <a:lnTo>
                    <a:pt x="0" y="2622328"/>
                  </a:lnTo>
                  <a:cubicBezTo>
                    <a:pt x="288893" y="2622328"/>
                    <a:pt x="555688" y="2528697"/>
                    <a:pt x="772382" y="2370487"/>
                  </a:cubicBezTo>
                  <a:lnTo>
                    <a:pt x="1372743" y="3089434"/>
                  </a:lnTo>
                  <a:lnTo>
                    <a:pt x="1778222" y="2683955"/>
                  </a:ln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a:p>
          </p:txBody>
        </p:sp>
      </p:grpSp>
      <p:sp>
        <p:nvSpPr>
          <p:cNvPr id="2" name="Title 1"/>
          <p:cNvSpPr>
            <a:spLocks noGrp="1"/>
          </p:cNvSpPr>
          <p:nvPr>
            <p:ph type="ctrTitle"/>
          </p:nvPr>
        </p:nvSpPr>
        <p:spPr>
          <a:xfrm>
            <a:off x="8924400" y="7848600"/>
            <a:ext cx="8925450" cy="3051702"/>
          </a:xfrm>
        </p:spPr>
        <p:txBody>
          <a:bodyPr anchor="b">
            <a:normAutofit/>
          </a:bodyPr>
          <a:lstStyle>
            <a:lvl1pPr algn="l">
              <a:defRPr sz="6600" b="1">
                <a:solidFill>
                  <a:schemeClr val="tx2"/>
                </a:solidFill>
                <a:latin typeface="+mn-lt"/>
              </a:defRPr>
            </a:lvl1pPr>
          </a:lstStyle>
          <a:p>
            <a:endParaRPr lang="en-US" dirty="0"/>
          </a:p>
        </p:txBody>
      </p:sp>
      <p:sp>
        <p:nvSpPr>
          <p:cNvPr id="3" name="Subtitle 2"/>
          <p:cNvSpPr>
            <a:spLocks noGrp="1"/>
          </p:cNvSpPr>
          <p:nvPr>
            <p:ph type="subTitle" idx="1"/>
          </p:nvPr>
        </p:nvSpPr>
        <p:spPr>
          <a:xfrm>
            <a:off x="8924400" y="11364620"/>
            <a:ext cx="8925450" cy="1016352"/>
          </a:xfrm>
        </p:spPr>
        <p:txBody>
          <a:bodyPr>
            <a:noAutofit/>
          </a:bodyPr>
          <a:lstStyle>
            <a:lvl1pPr marL="0" indent="0" algn="l">
              <a:lnSpc>
                <a:spcPct val="100000"/>
              </a:lnSpc>
              <a:spcBef>
                <a:spcPts val="0"/>
              </a:spcBef>
              <a:buNone/>
              <a:defRPr sz="3000">
                <a:solidFill>
                  <a:schemeClr val="tx2"/>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endParaRPr lang="en-US" dirty="0"/>
          </a:p>
        </p:txBody>
      </p:sp>
      <p:sp>
        <p:nvSpPr>
          <p:cNvPr id="114" name="Date Placeholder 9">
            <a:extLst>
              <a:ext uri="{FF2B5EF4-FFF2-40B4-BE49-F238E27FC236}">
                <a16:creationId xmlns:a16="http://schemas.microsoft.com/office/drawing/2014/main" id="{9E95CB42-33C1-2951-59F6-C36F6F44592D}"/>
              </a:ext>
            </a:extLst>
          </p:cNvPr>
          <p:cNvSpPr>
            <a:spLocks noGrp="1"/>
          </p:cNvSpPr>
          <p:nvPr>
            <p:ph type="dt" sz="half" idx="10"/>
          </p:nvPr>
        </p:nvSpPr>
        <p:spPr>
          <a:xfrm>
            <a:off x="1260475" y="12153900"/>
            <a:ext cx="4694238" cy="731838"/>
          </a:xfrm>
        </p:spPr>
        <p:txBody>
          <a:bodyPr/>
          <a:lstStyle>
            <a:lvl1pPr>
              <a:defRPr sz="2200">
                <a:solidFill>
                  <a:schemeClr val="bg1"/>
                </a:solidFill>
              </a:defRPr>
            </a:lvl1pPr>
          </a:lstStyle>
          <a:p>
            <a:pPr>
              <a:defRPr/>
            </a:pPr>
            <a:fld id="{E34D7444-D477-41D9-B7E1-84525A618AE3}" type="datetimeFigureOut">
              <a:rPr lang="ro-RO"/>
              <a:pPr>
                <a:defRPr/>
              </a:pPr>
              <a:t>17.04.2024</a:t>
            </a:fld>
            <a:endParaRPr lang="ro-RO"/>
          </a:p>
        </p:txBody>
      </p:sp>
    </p:spTree>
    <p:extLst>
      <p:ext uri="{BB962C8B-B14F-4D97-AF65-F5344CB8AC3E}">
        <p14:creationId xmlns:p14="http://schemas.microsoft.com/office/powerpoint/2010/main" val="1955803685"/>
      </p:ext>
    </p:extLst>
  </p:cSld>
  <p:clrMapOvr>
    <a:masterClrMapping/>
  </p:clrMapOvr>
  <p:hf sldNum="0"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96309CE-FB51-1FCF-F3F2-2445F39BE437}"/>
              </a:ext>
            </a:extLst>
          </p:cNvPr>
          <p:cNvSpPr>
            <a:spLocks noGrp="1" noChangeArrowheads="1"/>
          </p:cNvSpPr>
          <p:nvPr>
            <p:ph type="title"/>
          </p:nvPr>
        </p:nvSpPr>
        <p:spPr bwMode="auto">
          <a:xfrm>
            <a:off x="1676400" y="731838"/>
            <a:ext cx="210312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ro-RO"/>
              <a:t>Click to edit Master title style</a:t>
            </a:r>
          </a:p>
        </p:txBody>
      </p:sp>
      <p:sp>
        <p:nvSpPr>
          <p:cNvPr id="1027" name="Text Placeholder 2">
            <a:extLst>
              <a:ext uri="{FF2B5EF4-FFF2-40B4-BE49-F238E27FC236}">
                <a16:creationId xmlns:a16="http://schemas.microsoft.com/office/drawing/2014/main" id="{56116872-339F-F1D8-7809-5BDF77D83B3D}"/>
              </a:ext>
            </a:extLst>
          </p:cNvPr>
          <p:cNvSpPr>
            <a:spLocks noGrp="1" noChangeArrowheads="1"/>
          </p:cNvSpPr>
          <p:nvPr>
            <p:ph type="body" idx="1"/>
          </p:nvPr>
        </p:nvSpPr>
        <p:spPr bwMode="auto">
          <a:xfrm>
            <a:off x="1676400" y="3656013"/>
            <a:ext cx="21031200" cy="871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ro-RO"/>
              <a:t>Click to edit Master text styles</a:t>
            </a:r>
          </a:p>
          <a:p>
            <a:pPr lvl="1"/>
            <a:r>
              <a:rPr lang="en-US" altLang="ro-RO"/>
              <a:t>Second level</a:t>
            </a:r>
          </a:p>
          <a:p>
            <a:pPr lvl="2"/>
            <a:r>
              <a:rPr lang="en-US" altLang="ro-RO"/>
              <a:t>Third level</a:t>
            </a:r>
          </a:p>
          <a:p>
            <a:pPr lvl="3"/>
            <a:r>
              <a:rPr lang="en-US" altLang="ro-RO"/>
              <a:t>Fourth level</a:t>
            </a:r>
          </a:p>
          <a:p>
            <a:pPr lvl="4"/>
            <a:r>
              <a:rPr lang="en-US" altLang="ro-RO"/>
              <a:t>Fifth level</a:t>
            </a:r>
          </a:p>
        </p:txBody>
      </p:sp>
      <p:sp>
        <p:nvSpPr>
          <p:cNvPr id="4" name="Date Placeholder 3">
            <a:extLst>
              <a:ext uri="{FF2B5EF4-FFF2-40B4-BE49-F238E27FC236}">
                <a16:creationId xmlns:a16="http://schemas.microsoft.com/office/drawing/2014/main" id="{A363C0B0-819E-5844-F1F2-FA661697C962}"/>
              </a:ext>
            </a:extLst>
          </p:cNvPr>
          <p:cNvSpPr>
            <a:spLocks noGrp="1"/>
          </p:cNvSpPr>
          <p:nvPr>
            <p:ph type="dt" sz="half" idx="2"/>
          </p:nvPr>
        </p:nvSpPr>
        <p:spPr>
          <a:xfrm>
            <a:off x="1676400" y="12728575"/>
            <a:ext cx="5486400" cy="731838"/>
          </a:xfrm>
          <a:prstGeom prst="rect">
            <a:avLst/>
          </a:prstGeom>
        </p:spPr>
        <p:txBody>
          <a:bodyPr vert="horz" wrap="square" lIns="91440" tIns="45720" rIns="91440" bIns="45720" numCol="1" anchor="ctr" anchorCtr="0" compatLnSpc="1">
            <a:prstTxWarp prst="textNoShape">
              <a:avLst/>
            </a:prstTxWarp>
          </a:bodyPr>
          <a:lstStyle>
            <a:lvl1pPr eaLnBrk="1" hangingPunct="1">
              <a:defRPr sz="2400">
                <a:solidFill>
                  <a:srgbClr val="A3A3A3"/>
                </a:solidFill>
              </a:defRPr>
            </a:lvl1pPr>
          </a:lstStyle>
          <a:p>
            <a:pPr>
              <a:defRPr/>
            </a:pPr>
            <a:fld id="{3A2B33F6-6F36-42CA-8AF1-433B68934B9F}" type="datetimeFigureOut">
              <a:rPr lang="ro-RO"/>
              <a:pPr>
                <a:defRPr/>
              </a:pPr>
              <a:t>17.04.2024</a:t>
            </a:fld>
            <a:endParaRPr lang="ro-RO"/>
          </a:p>
        </p:txBody>
      </p:sp>
      <p:sp>
        <p:nvSpPr>
          <p:cNvPr id="5" name="Footer Placeholder 4">
            <a:extLst>
              <a:ext uri="{FF2B5EF4-FFF2-40B4-BE49-F238E27FC236}">
                <a16:creationId xmlns:a16="http://schemas.microsoft.com/office/drawing/2014/main" id="{4DF4A1D6-5BAD-213F-C11C-2099349920B2}"/>
              </a:ext>
            </a:extLst>
          </p:cNvPr>
          <p:cNvSpPr>
            <a:spLocks noGrp="1"/>
          </p:cNvSpPr>
          <p:nvPr>
            <p:ph type="ftr" sz="quarter" idx="3"/>
          </p:nvPr>
        </p:nvSpPr>
        <p:spPr>
          <a:xfrm>
            <a:off x="8077200" y="12728575"/>
            <a:ext cx="8229600" cy="731838"/>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2400">
                <a:solidFill>
                  <a:srgbClr val="A3A3A3"/>
                </a:solidFill>
              </a:defRPr>
            </a:lvl1pPr>
          </a:lstStyle>
          <a:p>
            <a:pPr>
              <a:defRPr/>
            </a:pPr>
            <a:endParaRPr lang="ro-RO"/>
          </a:p>
        </p:txBody>
      </p:sp>
      <p:sp>
        <p:nvSpPr>
          <p:cNvPr id="6" name="Slide Number Placeholder 5">
            <a:extLst>
              <a:ext uri="{FF2B5EF4-FFF2-40B4-BE49-F238E27FC236}">
                <a16:creationId xmlns:a16="http://schemas.microsoft.com/office/drawing/2014/main" id="{464861C6-D312-B156-4BC0-B285D92B43EE}"/>
              </a:ext>
            </a:extLst>
          </p:cNvPr>
          <p:cNvSpPr>
            <a:spLocks noGrp="1"/>
          </p:cNvSpPr>
          <p:nvPr>
            <p:ph type="sldNum" sz="quarter" idx="4"/>
          </p:nvPr>
        </p:nvSpPr>
        <p:spPr>
          <a:xfrm>
            <a:off x="17221200" y="12728575"/>
            <a:ext cx="5486400" cy="731838"/>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2400">
                <a:solidFill>
                  <a:srgbClr val="A3A3A3"/>
                </a:solidFill>
              </a:defRPr>
            </a:lvl1pPr>
          </a:lstStyle>
          <a:p>
            <a:fld id="{E1CAE997-C38C-488A-85FA-8B2542F2F78C}" type="slidenum">
              <a:rPr lang="ro-RO" altLang="en-US"/>
              <a:pPr/>
              <a:t>‹#›</a:t>
            </a:fld>
            <a:endParaRPr lang="ro-RO" altLang="en-US"/>
          </a:p>
        </p:txBody>
      </p:sp>
    </p:spTree>
  </p:cSld>
  <p:clrMap bg1="lt1" tx1="dk1" bg2="lt2" tx2="dk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58" r:id="rId5"/>
    <p:sldLayoutId id="2147484059" r:id="rId6"/>
    <p:sldLayoutId id="2147484060" r:id="rId7"/>
    <p:sldLayoutId id="2147484061" r:id="rId8"/>
    <p:sldLayoutId id="2147484062" r:id="rId9"/>
    <p:sldLayoutId id="2147484063" r:id="rId10"/>
    <p:sldLayoutId id="2147484064" r:id="rId11"/>
    <p:sldLayoutId id="2147484065" r:id="rId12"/>
    <p:sldLayoutId id="2147484066" r:id="rId13"/>
    <p:sldLayoutId id="2147484067" r:id="rId14"/>
    <p:sldLayoutId id="2147484068" r:id="rId15"/>
    <p:sldLayoutId id="2147484069" r:id="rId16"/>
  </p:sldLayoutIdLst>
  <p:txStyles>
    <p:titleStyle>
      <a:lvl1pPr algn="l" defTabSz="1828800" rtl="0" eaLnBrk="0" fontAlgn="base" hangingPunct="0">
        <a:lnSpc>
          <a:spcPct val="90000"/>
        </a:lnSpc>
        <a:spcBef>
          <a:spcPct val="0"/>
        </a:spcBef>
        <a:spcAft>
          <a:spcPct val="0"/>
        </a:spcAft>
        <a:defRPr sz="8800" b="1" kern="1200">
          <a:solidFill>
            <a:schemeClr val="tx2"/>
          </a:solidFill>
          <a:latin typeface="+mj-lt"/>
          <a:ea typeface="+mj-ea"/>
          <a:cs typeface="+mj-cs"/>
        </a:defRPr>
      </a:lvl1pPr>
      <a:lvl2pPr algn="l" defTabSz="1828800" rtl="0" eaLnBrk="0" fontAlgn="base" hangingPunct="0">
        <a:lnSpc>
          <a:spcPct val="90000"/>
        </a:lnSpc>
        <a:spcBef>
          <a:spcPct val="0"/>
        </a:spcBef>
        <a:spcAft>
          <a:spcPct val="0"/>
        </a:spcAft>
        <a:defRPr sz="8800" b="1">
          <a:solidFill>
            <a:schemeClr val="tx2"/>
          </a:solidFill>
          <a:latin typeface="Calibri" panose="020F0502020204030204" pitchFamily="34" charset="0"/>
        </a:defRPr>
      </a:lvl2pPr>
      <a:lvl3pPr algn="l" defTabSz="1828800" rtl="0" eaLnBrk="0" fontAlgn="base" hangingPunct="0">
        <a:lnSpc>
          <a:spcPct val="90000"/>
        </a:lnSpc>
        <a:spcBef>
          <a:spcPct val="0"/>
        </a:spcBef>
        <a:spcAft>
          <a:spcPct val="0"/>
        </a:spcAft>
        <a:defRPr sz="8800" b="1">
          <a:solidFill>
            <a:schemeClr val="tx2"/>
          </a:solidFill>
          <a:latin typeface="Calibri" panose="020F0502020204030204" pitchFamily="34" charset="0"/>
        </a:defRPr>
      </a:lvl3pPr>
      <a:lvl4pPr algn="l" defTabSz="1828800" rtl="0" eaLnBrk="0" fontAlgn="base" hangingPunct="0">
        <a:lnSpc>
          <a:spcPct val="90000"/>
        </a:lnSpc>
        <a:spcBef>
          <a:spcPct val="0"/>
        </a:spcBef>
        <a:spcAft>
          <a:spcPct val="0"/>
        </a:spcAft>
        <a:defRPr sz="8800" b="1">
          <a:solidFill>
            <a:schemeClr val="tx2"/>
          </a:solidFill>
          <a:latin typeface="Calibri" panose="020F0502020204030204" pitchFamily="34" charset="0"/>
        </a:defRPr>
      </a:lvl4pPr>
      <a:lvl5pPr algn="l" defTabSz="1828800" rtl="0" eaLnBrk="0" fontAlgn="base" hangingPunct="0">
        <a:lnSpc>
          <a:spcPct val="90000"/>
        </a:lnSpc>
        <a:spcBef>
          <a:spcPct val="0"/>
        </a:spcBef>
        <a:spcAft>
          <a:spcPct val="0"/>
        </a:spcAft>
        <a:defRPr sz="8800" b="1">
          <a:solidFill>
            <a:schemeClr val="tx2"/>
          </a:solidFill>
          <a:latin typeface="Calibri" panose="020F0502020204030204" pitchFamily="34" charset="0"/>
        </a:defRPr>
      </a:lvl5pPr>
      <a:lvl6pPr marL="457200" algn="l" defTabSz="1828800" rtl="0" fontAlgn="base">
        <a:lnSpc>
          <a:spcPct val="90000"/>
        </a:lnSpc>
        <a:spcBef>
          <a:spcPct val="0"/>
        </a:spcBef>
        <a:spcAft>
          <a:spcPct val="0"/>
        </a:spcAft>
        <a:defRPr sz="8800" b="1">
          <a:solidFill>
            <a:schemeClr val="tx2"/>
          </a:solidFill>
          <a:latin typeface="Calibri" panose="020F0502020204030204" pitchFamily="34" charset="0"/>
        </a:defRPr>
      </a:lvl6pPr>
      <a:lvl7pPr marL="914400" algn="l" defTabSz="1828800" rtl="0" fontAlgn="base">
        <a:lnSpc>
          <a:spcPct val="90000"/>
        </a:lnSpc>
        <a:spcBef>
          <a:spcPct val="0"/>
        </a:spcBef>
        <a:spcAft>
          <a:spcPct val="0"/>
        </a:spcAft>
        <a:defRPr sz="8800" b="1">
          <a:solidFill>
            <a:schemeClr val="tx2"/>
          </a:solidFill>
          <a:latin typeface="Calibri" panose="020F0502020204030204" pitchFamily="34" charset="0"/>
        </a:defRPr>
      </a:lvl7pPr>
      <a:lvl8pPr marL="1371600" algn="l" defTabSz="1828800" rtl="0" fontAlgn="base">
        <a:lnSpc>
          <a:spcPct val="90000"/>
        </a:lnSpc>
        <a:spcBef>
          <a:spcPct val="0"/>
        </a:spcBef>
        <a:spcAft>
          <a:spcPct val="0"/>
        </a:spcAft>
        <a:defRPr sz="8800" b="1">
          <a:solidFill>
            <a:schemeClr val="tx2"/>
          </a:solidFill>
          <a:latin typeface="Calibri" panose="020F0502020204030204" pitchFamily="34" charset="0"/>
        </a:defRPr>
      </a:lvl8pPr>
      <a:lvl9pPr marL="1828800" algn="l" defTabSz="1828800" rtl="0" fontAlgn="base">
        <a:lnSpc>
          <a:spcPct val="90000"/>
        </a:lnSpc>
        <a:spcBef>
          <a:spcPct val="0"/>
        </a:spcBef>
        <a:spcAft>
          <a:spcPct val="0"/>
        </a:spcAft>
        <a:defRPr sz="8800" b="1">
          <a:solidFill>
            <a:schemeClr val="tx2"/>
          </a:solidFill>
          <a:latin typeface="Calibri" panose="020F0502020204030204" pitchFamily="34" charset="0"/>
        </a:defRPr>
      </a:lvl9pPr>
    </p:titleStyle>
    <p:bodyStyle>
      <a:lvl1pPr marL="342900" indent="-342900" algn="l" defTabSz="1828800" rtl="0" eaLnBrk="0" fontAlgn="base" hangingPunct="0">
        <a:lnSpc>
          <a:spcPct val="90000"/>
        </a:lnSpc>
        <a:spcBef>
          <a:spcPts val="2000"/>
        </a:spcBef>
        <a:spcAft>
          <a:spcPct val="0"/>
        </a:spcAft>
        <a:buFont typeface="Arial" panose="020B0604020202020204" pitchFamily="34" charset="0"/>
        <a:defRPr sz="5600" kern="1200">
          <a:solidFill>
            <a:schemeClr val="tx1"/>
          </a:solidFill>
          <a:latin typeface="+mn-lt"/>
          <a:ea typeface="+mn-ea"/>
          <a:cs typeface="+mn-cs"/>
        </a:defRPr>
      </a:lvl1pPr>
      <a:lvl2pPr marL="914400" indent="-457200" algn="l" defTabSz="1828800" rtl="0" eaLnBrk="0" fontAlgn="base" hangingPunct="0">
        <a:lnSpc>
          <a:spcPct val="90000"/>
        </a:lnSpc>
        <a:spcBef>
          <a:spcPts val="1000"/>
        </a:spcBef>
        <a:spcAft>
          <a:spcPct val="0"/>
        </a:spcAft>
        <a:buFont typeface="Arial" panose="020B0604020202020204" pitchFamily="34" charset="0"/>
        <a:defRPr sz="4800" kern="1200">
          <a:solidFill>
            <a:schemeClr val="tx1"/>
          </a:solidFill>
          <a:latin typeface="+mn-lt"/>
          <a:ea typeface="+mn-ea"/>
          <a:cs typeface="+mn-cs"/>
        </a:defRPr>
      </a:lvl2pPr>
      <a:lvl3pPr marL="1828800" indent="-914400" algn="l" defTabSz="1828800" rtl="0" eaLnBrk="0" fontAlgn="base" hangingPunct="0">
        <a:lnSpc>
          <a:spcPct val="90000"/>
        </a:lnSpc>
        <a:spcBef>
          <a:spcPts val="1000"/>
        </a:spcBef>
        <a:spcAft>
          <a:spcPct val="0"/>
        </a:spcAft>
        <a:buFont typeface="Arial" panose="020B0604020202020204" pitchFamily="34" charset="0"/>
        <a:defRPr sz="4000" kern="1200">
          <a:solidFill>
            <a:schemeClr val="tx1"/>
          </a:solidFill>
          <a:latin typeface="+mn-lt"/>
          <a:ea typeface="+mn-ea"/>
          <a:cs typeface="+mn-cs"/>
        </a:defRPr>
      </a:lvl3pPr>
      <a:lvl4pPr marL="2743200" indent="-1371600" algn="l" defTabSz="1828800" rtl="0" eaLnBrk="0" fontAlgn="base" hangingPunct="0">
        <a:lnSpc>
          <a:spcPct val="90000"/>
        </a:lnSpc>
        <a:spcBef>
          <a:spcPts val="1000"/>
        </a:spcBef>
        <a:spcAft>
          <a:spcPct val="0"/>
        </a:spcAft>
        <a:buFont typeface="Arial" panose="020B0604020202020204" pitchFamily="34" charset="0"/>
        <a:defRPr sz="3600" kern="1200">
          <a:solidFill>
            <a:schemeClr val="tx1"/>
          </a:solidFill>
          <a:latin typeface="+mn-lt"/>
          <a:ea typeface="+mn-ea"/>
          <a:cs typeface="+mn-cs"/>
        </a:defRPr>
      </a:lvl4pPr>
      <a:lvl5pPr marL="3657600" indent="-1828800" algn="l" defTabSz="1828800" rtl="0" eaLnBrk="0" fontAlgn="base" hangingPunct="0">
        <a:lnSpc>
          <a:spcPct val="90000"/>
        </a:lnSpc>
        <a:spcBef>
          <a:spcPts val="1000"/>
        </a:spcBef>
        <a:spcAft>
          <a:spcPct val="0"/>
        </a:spcAft>
        <a:buFont typeface="Arial" panose="020B0604020202020204" pitchFamily="34" charset="0"/>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package" Target="../embeddings/Microsoft_Excel_Worksheet.xlsx"/><Relationship Id="rId1" Type="http://schemas.openxmlformats.org/officeDocument/2006/relationships/slideLayout" Target="../slideLayouts/slideLayout3.xml"/><Relationship Id="rId5" Type="http://schemas.openxmlformats.org/officeDocument/2006/relationships/image" Target="../media/image22.emf"/><Relationship Id="rId4" Type="http://schemas.openxmlformats.org/officeDocument/2006/relationships/package" Target="../embeddings/Microsoft_Excel_Worksheet1.xlsx"/></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883B3-C387-EBBB-F6AF-7BEF3B47DAA7}"/>
              </a:ext>
            </a:extLst>
          </p:cNvPr>
          <p:cNvSpPr>
            <a:spLocks noGrp="1"/>
          </p:cNvSpPr>
          <p:nvPr>
            <p:ph type="ctrTitle"/>
          </p:nvPr>
        </p:nvSpPr>
        <p:spPr>
          <a:xfrm>
            <a:off x="8924925" y="3314700"/>
            <a:ext cx="14678025" cy="7585075"/>
          </a:xfrm>
        </p:spPr>
        <p:txBody>
          <a:bodyPr/>
          <a:lstStyle/>
          <a:p>
            <a:pPr algn="ctr" eaLnBrk="1" hangingPunct="1"/>
            <a:r>
              <a:rPr lang="ro-RO" altLang="en-US" sz="5900" dirty="0"/>
              <a:t>CAMPANIA PREVENȚIA CONSUMULUI DE TUTUN </a:t>
            </a:r>
            <a:br>
              <a:rPr lang="ro-RO" altLang="en-US" sz="5900" dirty="0"/>
            </a:br>
            <a:br>
              <a:rPr lang="ro-RO" altLang="en-US" sz="5900" dirty="0"/>
            </a:br>
            <a:br>
              <a:rPr lang="ro-RO" altLang="en-US" sz="5900" dirty="0"/>
            </a:br>
            <a:br>
              <a:rPr lang="ro-RO" altLang="en-US" sz="5900" dirty="0"/>
            </a:br>
            <a:endParaRPr lang="ro-RO" altLang="en-US" sz="5900" dirty="0"/>
          </a:p>
        </p:txBody>
      </p:sp>
      <p:sp>
        <p:nvSpPr>
          <p:cNvPr id="18435" name="Subtitle 2">
            <a:extLst>
              <a:ext uri="{FF2B5EF4-FFF2-40B4-BE49-F238E27FC236}">
                <a16:creationId xmlns:a16="http://schemas.microsoft.com/office/drawing/2014/main" id="{8C82EFA3-00C8-1DC2-6758-7EF44E44DEFB}"/>
              </a:ext>
            </a:extLst>
          </p:cNvPr>
          <p:cNvSpPr>
            <a:spLocks noGrp="1" noChangeArrowheads="1"/>
          </p:cNvSpPr>
          <p:nvPr>
            <p:ph type="subTitle" idx="1"/>
          </p:nvPr>
        </p:nvSpPr>
        <p:spPr>
          <a:xfrm>
            <a:off x="8924925" y="11364913"/>
            <a:ext cx="8924925" cy="1016000"/>
          </a:xfrm>
        </p:spPr>
        <p:txBody>
          <a:bodyPr/>
          <a:lstStyle/>
          <a:p>
            <a:pPr algn="ctr" eaLnBrk="1" hangingPunct="1">
              <a:spcBef>
                <a:spcPct val="0"/>
              </a:spcBef>
            </a:pPr>
            <a:r>
              <a:rPr lang="ro-RO" altLang="ro-RO">
                <a:solidFill>
                  <a:schemeClr val="bg1"/>
                </a:solidFill>
              </a:rPr>
              <a:t>PROIECT DE PLANIFICARE A CAMPANIEI</a:t>
            </a:r>
          </a:p>
          <a:p>
            <a:pPr algn="ctr" eaLnBrk="1" hangingPunct="1">
              <a:spcBef>
                <a:spcPct val="0"/>
              </a:spcBef>
            </a:pPr>
            <a:r>
              <a:rPr lang="ro-RO" altLang="ro-RO">
                <a:solidFill>
                  <a:schemeClr val="bg1"/>
                </a:solidFill>
              </a:rPr>
              <a:t>Februarie 2024</a:t>
            </a:r>
          </a:p>
          <a:p>
            <a:pPr eaLnBrk="1" hangingPunct="1">
              <a:spcBef>
                <a:spcPct val="0"/>
              </a:spcBef>
            </a:pPr>
            <a:endParaRPr lang="ro-RO" altLang="ro-RO"/>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F6326-B6BD-D01F-6715-91145439369B}"/>
              </a:ext>
            </a:extLst>
          </p:cNvPr>
          <p:cNvSpPr>
            <a:spLocks noGrp="1"/>
          </p:cNvSpPr>
          <p:nvPr>
            <p:ph type="title"/>
          </p:nvPr>
        </p:nvSpPr>
        <p:spPr>
          <a:xfrm>
            <a:off x="2667728" y="1071989"/>
            <a:ext cx="9783170" cy="1295655"/>
          </a:xfrm>
        </p:spPr>
        <p:txBody>
          <a:bodyPr>
            <a:noAutofit/>
          </a:bodyPr>
          <a:lstStyle/>
          <a:p>
            <a:br>
              <a:rPr lang="ro-RO" altLang="en-US" sz="4000" dirty="0"/>
            </a:br>
            <a:r>
              <a:rPr lang="ro-RO" sz="4000" dirty="0"/>
              <a:t>Consumul de tutun în rândul adolescenților </a:t>
            </a:r>
            <a:r>
              <a:rPr lang="en-US" altLang="en-US" sz="4000" dirty="0" err="1"/>
              <a:t>Prevalen</a:t>
            </a:r>
            <a:r>
              <a:rPr lang="ro-RO" altLang="en-US" sz="4000" dirty="0"/>
              <a:t>ța fumatului </a:t>
            </a:r>
            <a:br>
              <a:rPr lang="ro-RO" altLang="en-US" sz="4000" dirty="0"/>
            </a:br>
            <a:r>
              <a:rPr lang="ro-RO" sz="4000" dirty="0"/>
              <a:t>Grupa de vârstă 15-16 ani</a:t>
            </a:r>
            <a:endParaRPr lang="ro-RO" altLang="en-US" sz="4000" dirty="0"/>
          </a:p>
        </p:txBody>
      </p:sp>
      <p:sp>
        <p:nvSpPr>
          <p:cNvPr id="23555" name="Subtitle 2">
            <a:extLst>
              <a:ext uri="{FF2B5EF4-FFF2-40B4-BE49-F238E27FC236}">
                <a16:creationId xmlns:a16="http://schemas.microsoft.com/office/drawing/2014/main" id="{814748BC-55E0-FC2F-9976-773A08654A2D}"/>
              </a:ext>
            </a:extLst>
          </p:cNvPr>
          <p:cNvSpPr>
            <a:spLocks noGrp="1"/>
          </p:cNvSpPr>
          <p:nvPr>
            <p:ph sz="half" idx="1"/>
          </p:nvPr>
        </p:nvSpPr>
        <p:spPr>
          <a:xfrm>
            <a:off x="2240464" y="2719137"/>
            <a:ext cx="9783170" cy="9193317"/>
          </a:xfrm>
        </p:spPr>
        <p:txBody>
          <a:bodyPr>
            <a:normAutofit/>
          </a:bodyPr>
          <a:lstStyle/>
          <a:p>
            <a:pPr marL="457200" indent="-457200">
              <a:buFont typeface="Arial" panose="020B0604020202020204" pitchFamily="34" charset="0"/>
              <a:buChar char="•"/>
            </a:pPr>
            <a:endParaRPr lang="ro-RO" sz="3000" dirty="0"/>
          </a:p>
          <a:p>
            <a:pPr marL="457200" indent="-457200">
              <a:buFont typeface="Arial" panose="020B0604020202020204" pitchFamily="34" charset="0"/>
              <a:buChar char="•"/>
            </a:pPr>
            <a:r>
              <a:rPr lang="en-US" sz="3000" dirty="0"/>
              <a:t>Conform </a:t>
            </a:r>
            <a:r>
              <a:rPr lang="en-US" sz="3000" dirty="0" err="1"/>
              <a:t>studiul</a:t>
            </a:r>
            <a:r>
              <a:rPr lang="en-US" sz="3000" dirty="0"/>
              <a:t> ESPAD </a:t>
            </a:r>
            <a:r>
              <a:rPr lang="en-US" sz="3000" dirty="0" err="1"/>
              <a:t>în</a:t>
            </a:r>
            <a:r>
              <a:rPr lang="en-US" sz="3000" dirty="0"/>
              <a:t> </a:t>
            </a:r>
            <a:r>
              <a:rPr lang="en-US" sz="3000" dirty="0" err="1"/>
              <a:t>Uniunea</a:t>
            </a:r>
            <a:r>
              <a:rPr lang="en-US" sz="3000" dirty="0"/>
              <a:t> </a:t>
            </a:r>
            <a:r>
              <a:rPr lang="en-US" sz="3000" dirty="0" err="1"/>
              <a:t>Europeană</a:t>
            </a:r>
            <a:r>
              <a:rPr lang="en-US" sz="3000" dirty="0"/>
              <a:t>, </a:t>
            </a:r>
            <a:r>
              <a:rPr lang="en-US" sz="3000" dirty="0" err="1"/>
              <a:t>în</a:t>
            </a:r>
            <a:r>
              <a:rPr lang="en-US" sz="3000" dirty="0"/>
              <a:t> </a:t>
            </a:r>
            <a:r>
              <a:rPr lang="en-US" sz="3000" dirty="0" err="1"/>
              <a:t>medie</a:t>
            </a:r>
            <a:r>
              <a:rPr lang="en-US" sz="3000" dirty="0"/>
              <a:t>, </a:t>
            </a:r>
            <a:r>
              <a:rPr lang="en-US" sz="3000" dirty="0" err="1"/>
              <a:t>fumatul</a:t>
            </a:r>
            <a:r>
              <a:rPr lang="en-US" sz="3000" dirty="0"/>
              <a:t> </a:t>
            </a:r>
            <a:r>
              <a:rPr lang="en-US" sz="3000" dirty="0" err="1"/>
              <a:t>convențional</a:t>
            </a:r>
            <a:r>
              <a:rPr lang="en-US" sz="3000" dirty="0"/>
              <a:t> </a:t>
            </a:r>
            <a:r>
              <a:rPr lang="en-US" sz="3000" dirty="0" err="1"/>
              <a:t>înregistrează</a:t>
            </a:r>
            <a:r>
              <a:rPr lang="en-US" sz="3000" dirty="0"/>
              <a:t> o </a:t>
            </a:r>
            <a:r>
              <a:rPr lang="en-US" sz="3000" dirty="0" err="1"/>
              <a:t>tendință</a:t>
            </a:r>
            <a:r>
              <a:rPr lang="en-US" sz="3000" dirty="0"/>
              <a:t> de </a:t>
            </a:r>
            <a:r>
              <a:rPr lang="en-US" sz="3000" dirty="0" err="1"/>
              <a:t>scădere</a:t>
            </a:r>
            <a:r>
              <a:rPr lang="en-US" sz="3000" dirty="0"/>
              <a:t> </a:t>
            </a:r>
            <a:r>
              <a:rPr lang="en-US" sz="3000" dirty="0" err="1"/>
              <a:t>în</a:t>
            </a:r>
            <a:r>
              <a:rPr lang="en-US" sz="3000" dirty="0"/>
              <a:t> </a:t>
            </a:r>
            <a:r>
              <a:rPr lang="en-US" sz="3000" dirty="0" err="1"/>
              <a:t>rândul</a:t>
            </a:r>
            <a:r>
              <a:rPr lang="en-US" sz="3000" dirty="0"/>
              <a:t> </a:t>
            </a:r>
            <a:r>
              <a:rPr lang="en-US" sz="3000" dirty="0" err="1"/>
              <a:t>adolescenților</a:t>
            </a:r>
            <a:r>
              <a:rPr lang="en-US" sz="3000" dirty="0"/>
              <a:t>, </a:t>
            </a:r>
            <a:r>
              <a:rPr lang="en-US" sz="3000" dirty="0" err="1"/>
              <a:t>dar</a:t>
            </a:r>
            <a:r>
              <a:rPr lang="en-US" sz="3000" dirty="0"/>
              <a:t> </a:t>
            </a:r>
            <a:r>
              <a:rPr lang="en-US" sz="3000" dirty="0" err="1"/>
              <a:t>noi</a:t>
            </a:r>
            <a:r>
              <a:rPr lang="en-US" sz="3000" dirty="0"/>
              <a:t> </a:t>
            </a:r>
            <a:r>
              <a:rPr lang="en-US" sz="3000" dirty="0" err="1"/>
              <a:t>produse</a:t>
            </a:r>
            <a:r>
              <a:rPr lang="en-US" sz="3000" dirty="0"/>
              <a:t> din </a:t>
            </a:r>
            <a:r>
              <a:rPr lang="en-US" sz="3000" dirty="0" err="1"/>
              <a:t>tutun</a:t>
            </a:r>
            <a:r>
              <a:rPr lang="en-US" sz="3000" dirty="0"/>
              <a:t> </a:t>
            </a:r>
            <a:r>
              <a:rPr lang="en-US" sz="3000" dirty="0" err="1"/>
              <a:t>și</a:t>
            </a:r>
            <a:r>
              <a:rPr lang="en-US" sz="3000" dirty="0"/>
              <a:t> </a:t>
            </a:r>
            <a:r>
              <a:rPr lang="en-US" sz="3000" dirty="0" err="1"/>
              <a:t>nicotină</a:t>
            </a:r>
            <a:r>
              <a:rPr lang="en-US" sz="3000" dirty="0"/>
              <a:t> </a:t>
            </a:r>
            <a:r>
              <a:rPr lang="en-US" sz="3000" dirty="0" err="1"/>
              <a:t>apar</a:t>
            </a:r>
            <a:r>
              <a:rPr lang="en-US" sz="3000" dirty="0"/>
              <a:t> </a:t>
            </a:r>
            <a:r>
              <a:rPr lang="en-US" sz="3000" dirty="0" err="1"/>
              <a:t>pe</a:t>
            </a:r>
            <a:r>
              <a:rPr lang="en-US" sz="3000" dirty="0"/>
              <a:t> </a:t>
            </a:r>
            <a:r>
              <a:rPr lang="en-US" sz="3000" dirty="0" err="1"/>
              <a:t>piața</a:t>
            </a:r>
            <a:r>
              <a:rPr lang="en-US" sz="3000" dirty="0"/>
              <a:t> </a:t>
            </a:r>
            <a:r>
              <a:rPr lang="en-US" sz="3000" dirty="0" err="1"/>
              <a:t>specifică</a:t>
            </a:r>
            <a:r>
              <a:rPr lang="en-US" sz="3000" dirty="0"/>
              <a:t> (de </a:t>
            </a:r>
            <a:r>
              <a:rPr lang="en-US" sz="3000" dirty="0" err="1"/>
              <a:t>exemplu</a:t>
            </a:r>
            <a:r>
              <a:rPr lang="en-US" sz="3000" dirty="0"/>
              <a:t>, </a:t>
            </a:r>
            <a:r>
              <a:rPr lang="en-US" sz="3000" dirty="0" err="1"/>
              <a:t>tutunul</a:t>
            </a:r>
            <a:r>
              <a:rPr lang="en-US" sz="3000" dirty="0"/>
              <a:t> de </a:t>
            </a:r>
            <a:r>
              <a:rPr lang="en-US" sz="3000" dirty="0" err="1"/>
              <a:t>rulat</a:t>
            </a:r>
            <a:r>
              <a:rPr lang="en-US" sz="3000" dirty="0"/>
              <a:t>, </a:t>
            </a:r>
            <a:r>
              <a:rPr lang="en-US" sz="3000" dirty="0" err="1"/>
              <a:t>tutunul</a:t>
            </a:r>
            <a:r>
              <a:rPr lang="en-US" sz="3000" dirty="0"/>
              <a:t> </a:t>
            </a:r>
            <a:r>
              <a:rPr lang="en-US" sz="3000" dirty="0" err="1"/>
              <a:t>încălzit</a:t>
            </a:r>
            <a:r>
              <a:rPr lang="en-US" sz="3000" dirty="0"/>
              <a:t>, e-</a:t>
            </a:r>
            <a:r>
              <a:rPr lang="en-US" sz="3000" dirty="0" err="1"/>
              <a:t>țigaretele</a:t>
            </a:r>
            <a:r>
              <a:rPr lang="en-US" sz="3000" dirty="0"/>
              <a:t>) care </a:t>
            </a:r>
            <a:r>
              <a:rPr lang="en-US" sz="3000" dirty="0" err="1"/>
              <a:t>sunt</a:t>
            </a:r>
            <a:r>
              <a:rPr lang="en-US" sz="3000" dirty="0"/>
              <a:t>, de </a:t>
            </a:r>
            <a:r>
              <a:rPr lang="en-US" sz="3000" dirty="0" err="1"/>
              <a:t>asemenea</a:t>
            </a:r>
            <a:r>
              <a:rPr lang="en-US" sz="3000" dirty="0"/>
              <a:t>, </a:t>
            </a:r>
            <a:r>
              <a:rPr lang="en-US" sz="3000" dirty="0" err="1"/>
              <a:t>dăunătoare</a:t>
            </a:r>
            <a:r>
              <a:rPr lang="en-US" sz="3000" dirty="0"/>
              <a:t> </a:t>
            </a:r>
            <a:r>
              <a:rPr lang="en-US" sz="3000" dirty="0" err="1"/>
              <a:t>sănătății</a:t>
            </a:r>
            <a:r>
              <a:rPr lang="en-US" sz="3000" dirty="0"/>
              <a:t>. </a:t>
            </a:r>
            <a:r>
              <a:rPr lang="en-US" sz="3000" dirty="0" err="1"/>
              <a:t>Astfel</a:t>
            </a:r>
            <a:r>
              <a:rPr lang="en-US" sz="3000" dirty="0"/>
              <a:t> </a:t>
            </a:r>
            <a:r>
              <a:rPr lang="en-US" sz="3000" dirty="0" err="1"/>
              <a:t>între</a:t>
            </a:r>
            <a:r>
              <a:rPr lang="en-US" sz="3000" dirty="0"/>
              <a:t> </a:t>
            </a:r>
            <a:r>
              <a:rPr lang="en-US" sz="3000" dirty="0" err="1"/>
              <a:t>anii</a:t>
            </a:r>
            <a:r>
              <a:rPr lang="en-US" sz="3000" dirty="0"/>
              <a:t> 2011 </a:t>
            </a:r>
            <a:r>
              <a:rPr lang="en-US" sz="3000" dirty="0" err="1"/>
              <a:t>și</a:t>
            </a:r>
            <a:r>
              <a:rPr lang="en-US" sz="3000" dirty="0"/>
              <a:t> 2015 </a:t>
            </a:r>
            <a:r>
              <a:rPr lang="en-US" sz="3000" dirty="0" err="1"/>
              <a:t>reducerea</a:t>
            </a:r>
            <a:r>
              <a:rPr lang="en-US" sz="3000" dirty="0"/>
              <a:t> a </a:t>
            </a:r>
            <a:r>
              <a:rPr lang="en-US" sz="3000" dirty="0" err="1"/>
              <a:t>fost</a:t>
            </a:r>
            <a:r>
              <a:rPr lang="en-US" sz="3000" dirty="0"/>
              <a:t> de 8 </a:t>
            </a:r>
            <a:r>
              <a:rPr lang="en-US" sz="3000" dirty="0" err="1"/>
              <a:t>puncte</a:t>
            </a:r>
            <a:r>
              <a:rPr lang="en-US" sz="3000" dirty="0"/>
              <a:t> </a:t>
            </a:r>
            <a:r>
              <a:rPr lang="en-US" sz="3000" dirty="0" err="1"/>
              <a:t>procentuale</a:t>
            </a:r>
            <a:r>
              <a:rPr lang="en-US" sz="3000" dirty="0"/>
              <a:t>, de la 32% la 24%. </a:t>
            </a:r>
            <a:endParaRPr lang="ro-RO" sz="3000" dirty="0"/>
          </a:p>
          <a:p>
            <a:pPr marL="457200" indent="-457200">
              <a:buFont typeface="Arial" panose="020B0604020202020204" pitchFamily="34" charset="0"/>
              <a:buChar char="•"/>
            </a:pPr>
            <a:endParaRPr lang="ro-RO" sz="3000" dirty="0"/>
          </a:p>
          <a:p>
            <a:pPr marL="457200" indent="-457200">
              <a:buFont typeface="Arial" panose="020B0604020202020204" pitchFamily="34" charset="0"/>
              <a:buChar char="•"/>
            </a:pPr>
            <a:r>
              <a:rPr lang="en-US" sz="3000" dirty="0"/>
              <a:t>Conform </a:t>
            </a:r>
            <a:r>
              <a:rPr lang="en-US" sz="3000" dirty="0" err="1"/>
              <a:t>rezultatelor</a:t>
            </a:r>
            <a:r>
              <a:rPr lang="en-US" sz="3000" dirty="0"/>
              <a:t> </a:t>
            </a:r>
            <a:r>
              <a:rPr lang="en-US" sz="3000" dirty="0" err="1"/>
              <a:t>studiilui</a:t>
            </a:r>
            <a:r>
              <a:rPr lang="en-US" sz="3000" dirty="0"/>
              <a:t> ESPAD, </a:t>
            </a:r>
            <a:r>
              <a:rPr lang="en-US" sz="3000" dirty="0" err="1"/>
              <a:t>prevalența</a:t>
            </a:r>
            <a:r>
              <a:rPr lang="en-US" sz="3000" dirty="0"/>
              <a:t> </a:t>
            </a:r>
            <a:r>
              <a:rPr lang="en-US" sz="3000" dirty="0" err="1"/>
              <a:t>fumatului</a:t>
            </a:r>
            <a:r>
              <a:rPr lang="en-US" sz="3000" dirty="0"/>
              <a:t> a </a:t>
            </a:r>
            <a:r>
              <a:rPr lang="en-US" sz="3000" dirty="0" err="1"/>
              <a:t>cel</a:t>
            </a:r>
            <a:r>
              <a:rPr lang="en-US" sz="3000" dirty="0"/>
              <a:t> </a:t>
            </a:r>
            <a:r>
              <a:rPr lang="en-US" sz="3000" dirty="0" err="1"/>
              <a:t>puțin</a:t>
            </a:r>
            <a:r>
              <a:rPr lang="en-US" sz="3000" dirty="0"/>
              <a:t> </a:t>
            </a:r>
            <a:r>
              <a:rPr lang="en-US" sz="3000" dirty="0" err="1"/>
              <a:t>unei</a:t>
            </a:r>
            <a:r>
              <a:rPr lang="en-US" sz="3000" dirty="0"/>
              <a:t> </a:t>
            </a:r>
            <a:r>
              <a:rPr lang="en-US" sz="3000" dirty="0" err="1"/>
              <a:t>țigarete</a:t>
            </a:r>
            <a:r>
              <a:rPr lang="en-US" sz="3000" dirty="0"/>
              <a:t> </a:t>
            </a:r>
            <a:r>
              <a:rPr lang="en-US" sz="3000" dirty="0" err="1"/>
              <a:t>în</a:t>
            </a:r>
            <a:r>
              <a:rPr lang="en-US" sz="3000" dirty="0"/>
              <a:t> ultima </a:t>
            </a:r>
            <a:r>
              <a:rPr lang="en-US" sz="3000" dirty="0" err="1"/>
              <a:t>lună</a:t>
            </a:r>
            <a:r>
              <a:rPr lang="en-US" sz="3000" dirty="0"/>
              <a:t> </a:t>
            </a:r>
            <a:r>
              <a:rPr lang="en-US" sz="3000" dirty="0" err="1"/>
              <a:t>în</a:t>
            </a:r>
            <a:r>
              <a:rPr lang="en-US" sz="3000" dirty="0"/>
              <a:t> </a:t>
            </a:r>
            <a:r>
              <a:rPr lang="en-US" sz="3000" dirty="0" err="1"/>
              <a:t>rândul</a:t>
            </a:r>
            <a:r>
              <a:rPr lang="en-US" sz="3000" dirty="0"/>
              <a:t> </a:t>
            </a:r>
            <a:r>
              <a:rPr lang="en-US" sz="3000" dirty="0" err="1"/>
              <a:t>adolescenților</a:t>
            </a:r>
            <a:r>
              <a:rPr lang="en-US" sz="3000" dirty="0"/>
              <a:t> din </a:t>
            </a:r>
            <a:r>
              <a:rPr lang="en-US" sz="3000" dirty="0" err="1"/>
              <a:t>grupa</a:t>
            </a:r>
            <a:r>
              <a:rPr lang="en-US" sz="3000" dirty="0"/>
              <a:t> de </a:t>
            </a:r>
            <a:r>
              <a:rPr lang="en-US" sz="3000" dirty="0" err="1"/>
              <a:t>vârstă</a:t>
            </a:r>
            <a:r>
              <a:rPr lang="en-US" sz="3000" dirty="0"/>
              <a:t> de 15-16 </a:t>
            </a:r>
            <a:r>
              <a:rPr lang="en-US" sz="3000" dirty="0" err="1"/>
              <a:t>ani</a:t>
            </a:r>
            <a:r>
              <a:rPr lang="en-US" sz="3000" dirty="0"/>
              <a:t> </a:t>
            </a:r>
            <a:r>
              <a:rPr lang="en-US" sz="3000" dirty="0" err="1"/>
              <a:t>în</a:t>
            </a:r>
            <a:r>
              <a:rPr lang="en-US" sz="3000" dirty="0"/>
              <a:t> </a:t>
            </a:r>
            <a:r>
              <a:rPr lang="en-US" sz="3000" dirty="0" err="1"/>
              <a:t>România</a:t>
            </a:r>
            <a:r>
              <a:rPr lang="en-US" sz="3000" dirty="0"/>
              <a:t>, a </a:t>
            </a:r>
            <a:r>
              <a:rPr lang="en-US" sz="3000" dirty="0" err="1"/>
              <a:t>ajuns</a:t>
            </a:r>
            <a:r>
              <a:rPr lang="en-US" sz="3000" dirty="0"/>
              <a:t> de la 29% </a:t>
            </a:r>
            <a:r>
              <a:rPr lang="en-US" sz="3000" dirty="0" err="1"/>
              <a:t>în</a:t>
            </a:r>
            <a:r>
              <a:rPr lang="en-US" sz="3000" dirty="0"/>
              <a:t> 2011, la 30% </a:t>
            </a:r>
            <a:r>
              <a:rPr lang="en-US" sz="3000" dirty="0" err="1"/>
              <a:t>în</a:t>
            </a:r>
            <a:r>
              <a:rPr lang="en-US" sz="3000" dirty="0"/>
              <a:t> 2015 </a:t>
            </a:r>
            <a:r>
              <a:rPr lang="en-US" sz="3000" dirty="0" err="1"/>
              <a:t>pentru</a:t>
            </a:r>
            <a:r>
              <a:rPr lang="en-US" sz="3000" dirty="0"/>
              <a:t> ca </a:t>
            </a:r>
            <a:r>
              <a:rPr lang="en-US" sz="3000" dirty="0" err="1"/>
              <a:t>în</a:t>
            </a:r>
            <a:r>
              <a:rPr lang="en-US" sz="3000" dirty="0"/>
              <a:t> 2019 </a:t>
            </a:r>
            <a:r>
              <a:rPr lang="en-US" sz="3000" dirty="0" err="1"/>
              <a:t>acesta</a:t>
            </a:r>
            <a:r>
              <a:rPr lang="en-US" sz="3000" dirty="0"/>
              <a:t> </a:t>
            </a:r>
            <a:r>
              <a:rPr lang="en-US" sz="3000" dirty="0" err="1"/>
              <a:t>să</a:t>
            </a:r>
            <a:r>
              <a:rPr lang="en-US" sz="3000" dirty="0"/>
              <a:t> </a:t>
            </a:r>
            <a:r>
              <a:rPr lang="en-US" sz="3000" dirty="0" err="1"/>
              <a:t>aibă</a:t>
            </a:r>
            <a:r>
              <a:rPr lang="en-US" sz="3000" dirty="0"/>
              <a:t> un </a:t>
            </a:r>
            <a:r>
              <a:rPr lang="en-US" sz="3000" dirty="0" err="1"/>
              <a:t>nivel</a:t>
            </a:r>
            <a:r>
              <a:rPr lang="en-US" sz="3000" dirty="0"/>
              <a:t> de 31%. </a:t>
            </a:r>
          </a:p>
          <a:p>
            <a:pPr>
              <a:spcBef>
                <a:spcPct val="0"/>
              </a:spcBef>
            </a:pPr>
            <a:endParaRPr lang="ro-RO" dirty="0"/>
          </a:p>
        </p:txBody>
      </p:sp>
      <p:pic>
        <p:nvPicPr>
          <p:cNvPr id="4" name="Picture 3"/>
          <p:cNvPicPr>
            <a:picLocks noChangeAspect="1"/>
          </p:cNvPicPr>
          <p:nvPr/>
        </p:nvPicPr>
        <p:blipFill>
          <a:blip r:embed="rId2"/>
          <a:stretch>
            <a:fillRect/>
          </a:stretch>
        </p:blipFill>
        <p:spPr>
          <a:xfrm>
            <a:off x="12306300" y="3162301"/>
            <a:ext cx="11136308" cy="6953250"/>
          </a:xfrm>
          <a:prstGeom prst="rect">
            <a:avLst/>
          </a:prstGeom>
          <a:ln>
            <a:solidFill>
              <a:srgbClr val="000000"/>
            </a:solidFill>
          </a:ln>
        </p:spPr>
      </p:pic>
      <p:sp>
        <p:nvSpPr>
          <p:cNvPr id="5" name="Rectangle 4"/>
          <p:cNvSpPr/>
          <p:nvPr/>
        </p:nvSpPr>
        <p:spPr>
          <a:xfrm>
            <a:off x="12023635" y="10632558"/>
            <a:ext cx="11650184" cy="646331"/>
          </a:xfrm>
          <a:prstGeom prst="rect">
            <a:avLst/>
          </a:prstGeom>
        </p:spPr>
        <p:txBody>
          <a:bodyPr wrap="square">
            <a:spAutoFit/>
          </a:bodyPr>
          <a:lstStyle/>
          <a:p>
            <a:r>
              <a:rPr lang="en-US" dirty="0"/>
              <a:t>Fig.15 Rata </a:t>
            </a:r>
            <a:r>
              <a:rPr lang="en-US" dirty="0" err="1"/>
              <a:t>fumatului</a:t>
            </a:r>
            <a:r>
              <a:rPr lang="en-US" dirty="0"/>
              <a:t> </a:t>
            </a:r>
            <a:r>
              <a:rPr lang="en-US" dirty="0" err="1"/>
              <a:t>în</a:t>
            </a:r>
            <a:r>
              <a:rPr lang="en-US" dirty="0"/>
              <a:t> </a:t>
            </a:r>
            <a:r>
              <a:rPr lang="en-US" dirty="0" err="1"/>
              <a:t>rândul</a:t>
            </a:r>
            <a:r>
              <a:rPr lang="en-US" dirty="0"/>
              <a:t> </a:t>
            </a:r>
            <a:r>
              <a:rPr lang="en-US" dirty="0" err="1"/>
              <a:t>tinerilor</a:t>
            </a:r>
            <a:r>
              <a:rPr lang="en-US" dirty="0"/>
              <a:t> de 15-16 </a:t>
            </a:r>
            <a:r>
              <a:rPr lang="en-US" dirty="0" err="1"/>
              <a:t>ani</a:t>
            </a:r>
            <a:r>
              <a:rPr lang="en-US" dirty="0"/>
              <a:t>, 2011, 2015 </a:t>
            </a:r>
            <a:r>
              <a:rPr lang="en-US" dirty="0" err="1"/>
              <a:t>și</a:t>
            </a:r>
            <a:r>
              <a:rPr lang="en-US" dirty="0"/>
              <a:t> 2019 care au </a:t>
            </a:r>
            <a:r>
              <a:rPr lang="en-US" dirty="0" err="1"/>
              <a:t>fumat</a:t>
            </a:r>
            <a:r>
              <a:rPr lang="en-US" dirty="0"/>
              <a:t> </a:t>
            </a:r>
            <a:r>
              <a:rPr lang="en-US" dirty="0" err="1"/>
              <a:t>cel</a:t>
            </a:r>
            <a:r>
              <a:rPr lang="en-US" dirty="0"/>
              <a:t> </a:t>
            </a:r>
            <a:r>
              <a:rPr lang="en-US" dirty="0" err="1"/>
              <a:t>puțin</a:t>
            </a:r>
            <a:r>
              <a:rPr lang="en-US" dirty="0"/>
              <a:t> o </a:t>
            </a:r>
            <a:r>
              <a:rPr lang="en-US" dirty="0" err="1"/>
              <a:t>dată</a:t>
            </a:r>
            <a:r>
              <a:rPr lang="en-US" dirty="0"/>
              <a:t> </a:t>
            </a:r>
            <a:r>
              <a:rPr lang="en-US" dirty="0" err="1"/>
              <a:t>în</a:t>
            </a:r>
            <a:r>
              <a:rPr lang="en-US" dirty="0"/>
              <a:t> ultima </a:t>
            </a:r>
            <a:r>
              <a:rPr lang="en-US" dirty="0" err="1"/>
              <a:t>lună</a:t>
            </a:r>
            <a:r>
              <a:rPr lang="en-US" dirty="0"/>
              <a:t>  </a:t>
            </a:r>
          </a:p>
          <a:p>
            <a:r>
              <a:rPr lang="en-US" dirty="0" err="1"/>
              <a:t>Sursa</a:t>
            </a:r>
            <a:r>
              <a:rPr lang="en-US" dirty="0"/>
              <a:t> –Health at a Glance: Europe 2022 </a:t>
            </a:r>
          </a:p>
        </p:txBody>
      </p:sp>
    </p:spTree>
    <p:extLst>
      <p:ext uri="{BB962C8B-B14F-4D97-AF65-F5344CB8AC3E}">
        <p14:creationId xmlns:p14="http://schemas.microsoft.com/office/powerpoint/2010/main" val="2922776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7A8BBC00-784A-E8D2-1F13-E5A1F9F02F88}"/>
              </a:ext>
            </a:extLst>
          </p:cNvPr>
          <p:cNvSpPr>
            <a:spLocks noGrp="1"/>
          </p:cNvSpPr>
          <p:nvPr>
            <p:ph type="title"/>
          </p:nvPr>
        </p:nvSpPr>
        <p:spPr>
          <a:xfrm>
            <a:off x="2492015" y="1132846"/>
            <a:ext cx="9783170" cy="1904268"/>
          </a:xfrm>
        </p:spPr>
        <p:txBody>
          <a:bodyPr>
            <a:noAutofit/>
          </a:bodyPr>
          <a:lstStyle/>
          <a:p>
            <a:pPr>
              <a:defRPr/>
            </a:pPr>
            <a:r>
              <a:rPr lang="en-US" sz="4000" dirty="0" err="1"/>
              <a:t>Utilizarea</a:t>
            </a:r>
            <a:r>
              <a:rPr lang="en-US" sz="4000" dirty="0"/>
              <a:t> </a:t>
            </a:r>
            <a:r>
              <a:rPr lang="en-US" sz="4000" dirty="0" err="1"/>
              <a:t>țigărilor</a:t>
            </a:r>
            <a:r>
              <a:rPr lang="en-US" sz="4000" dirty="0"/>
              <a:t> </a:t>
            </a:r>
            <a:r>
              <a:rPr lang="en-US" sz="4000" dirty="0" err="1"/>
              <a:t>și</a:t>
            </a:r>
            <a:r>
              <a:rPr lang="en-US" sz="4000" dirty="0"/>
              <a:t> </a:t>
            </a:r>
            <a:r>
              <a:rPr lang="en-US" sz="4000" dirty="0" err="1"/>
              <a:t>țigărilor</a:t>
            </a:r>
            <a:r>
              <a:rPr lang="en-US" sz="4000" dirty="0"/>
              <a:t> </a:t>
            </a:r>
            <a:r>
              <a:rPr lang="en-US" sz="4000" dirty="0" err="1"/>
              <a:t>electronice</a:t>
            </a:r>
            <a:br>
              <a:rPr lang="ro-RO" sz="4000" dirty="0"/>
            </a:br>
            <a:r>
              <a:rPr lang="en-US" sz="4000" dirty="0" err="1"/>
              <a:t>grupa</a:t>
            </a:r>
            <a:r>
              <a:rPr lang="en-US" sz="4000" dirty="0"/>
              <a:t> de </a:t>
            </a:r>
            <a:r>
              <a:rPr lang="en-US" sz="4000" dirty="0" err="1"/>
              <a:t>vârstă</a:t>
            </a:r>
            <a:r>
              <a:rPr lang="en-US" sz="4000" dirty="0"/>
              <a:t> 15-24 </a:t>
            </a:r>
            <a:r>
              <a:rPr lang="en-US" sz="4000" dirty="0" err="1"/>
              <a:t>ani</a:t>
            </a:r>
            <a:r>
              <a:rPr lang="en-US" sz="4000" dirty="0"/>
              <a:t> </a:t>
            </a:r>
            <a:br>
              <a:rPr lang="ro-RO" sz="4000" dirty="0"/>
            </a:br>
            <a:br>
              <a:rPr lang="en-US" sz="4000" dirty="0"/>
            </a:br>
            <a:endParaRPr lang="ro-RO" sz="4000" dirty="0">
              <a:cs typeface="Calibri" pitchFamily="34" charset="0"/>
            </a:endParaRPr>
          </a:p>
        </p:txBody>
      </p:sp>
      <p:sp>
        <p:nvSpPr>
          <p:cNvPr id="24579" name="Subtitle 2">
            <a:extLst>
              <a:ext uri="{FF2B5EF4-FFF2-40B4-BE49-F238E27FC236}">
                <a16:creationId xmlns:a16="http://schemas.microsoft.com/office/drawing/2014/main" id="{93487E4C-E180-36E9-50DF-78E0BAE09F26}"/>
              </a:ext>
            </a:extLst>
          </p:cNvPr>
          <p:cNvSpPr>
            <a:spLocks noGrp="1"/>
          </p:cNvSpPr>
          <p:nvPr>
            <p:ph sz="half" idx="1"/>
          </p:nvPr>
        </p:nvSpPr>
        <p:spPr>
          <a:xfrm>
            <a:off x="2492015" y="3544692"/>
            <a:ext cx="9185635" cy="8734393"/>
          </a:xfrm>
        </p:spPr>
        <p:txBody>
          <a:bodyPr>
            <a:normAutofit/>
          </a:bodyPr>
          <a:lstStyle/>
          <a:p>
            <a:pPr marL="457200" indent="-457200">
              <a:spcBef>
                <a:spcPct val="0"/>
              </a:spcBef>
              <a:buFont typeface="Arial" panose="020B0604020202020204" pitchFamily="34" charset="0"/>
              <a:buChar char="•"/>
            </a:pPr>
            <a:endParaRPr lang="ro-RO" dirty="0"/>
          </a:p>
          <a:p>
            <a:pPr marL="457200" indent="-457200">
              <a:spcBef>
                <a:spcPct val="0"/>
              </a:spcBef>
              <a:buFont typeface="Arial" panose="020B0604020202020204" pitchFamily="34" charset="0"/>
              <a:buChar char="•"/>
            </a:pPr>
            <a:endParaRPr lang="ro-RO" dirty="0"/>
          </a:p>
          <a:p>
            <a:pPr marL="457200" indent="-457200">
              <a:spcBef>
                <a:spcPct val="0"/>
              </a:spcBef>
              <a:buFont typeface="Arial" panose="020B0604020202020204" pitchFamily="34" charset="0"/>
              <a:buChar char="•"/>
            </a:pPr>
            <a:r>
              <a:rPr lang="en-US" dirty="0"/>
              <a:t>Conform </a:t>
            </a:r>
            <a:r>
              <a:rPr lang="en-US" dirty="0" err="1"/>
              <a:t>cifrele</a:t>
            </a:r>
            <a:r>
              <a:rPr lang="en-US" dirty="0"/>
              <a:t> </a:t>
            </a:r>
            <a:r>
              <a:rPr lang="en-US" dirty="0" err="1"/>
              <a:t>studiului</a:t>
            </a:r>
            <a:r>
              <a:rPr lang="en-US" dirty="0"/>
              <a:t> EHIS 2019, (INS) </a:t>
            </a:r>
            <a:r>
              <a:rPr lang="en-US" dirty="0" err="1"/>
              <a:t>pentru</a:t>
            </a:r>
            <a:r>
              <a:rPr lang="en-US" dirty="0"/>
              <a:t> </a:t>
            </a:r>
            <a:r>
              <a:rPr lang="en-US" dirty="0" err="1"/>
              <a:t>grupa</a:t>
            </a:r>
            <a:r>
              <a:rPr lang="en-US" dirty="0"/>
              <a:t> de </a:t>
            </a:r>
            <a:r>
              <a:rPr lang="en-US" dirty="0" err="1"/>
              <a:t>vârstă</a:t>
            </a:r>
            <a:r>
              <a:rPr lang="en-US" dirty="0"/>
              <a:t> 15-24 de </a:t>
            </a:r>
            <a:r>
              <a:rPr lang="en-US" dirty="0" err="1"/>
              <a:t>ani</a:t>
            </a:r>
            <a:r>
              <a:rPr lang="en-US" dirty="0"/>
              <a:t> </a:t>
            </a:r>
            <a:r>
              <a:rPr lang="en-US" dirty="0" err="1"/>
              <a:t>ponderea</a:t>
            </a:r>
            <a:r>
              <a:rPr lang="en-US" dirty="0"/>
              <a:t> </a:t>
            </a:r>
            <a:r>
              <a:rPr lang="en-US" dirty="0" err="1"/>
              <a:t>fumatului</a:t>
            </a:r>
            <a:r>
              <a:rPr lang="en-US" dirty="0"/>
              <a:t> </a:t>
            </a:r>
            <a:r>
              <a:rPr lang="en-US" dirty="0" err="1"/>
              <a:t>zilnic</a:t>
            </a:r>
            <a:r>
              <a:rPr lang="en-US" dirty="0"/>
              <a:t> </a:t>
            </a:r>
            <a:r>
              <a:rPr lang="en-US" dirty="0" err="1"/>
              <a:t>este</a:t>
            </a:r>
            <a:r>
              <a:rPr lang="en-US" dirty="0"/>
              <a:t> de </a:t>
            </a:r>
            <a:r>
              <a:rPr lang="en-US" dirty="0" err="1"/>
              <a:t>trei</a:t>
            </a:r>
            <a:r>
              <a:rPr lang="en-US" dirty="0"/>
              <a:t> </a:t>
            </a:r>
            <a:r>
              <a:rPr lang="en-US" dirty="0" err="1"/>
              <a:t>ori</a:t>
            </a:r>
            <a:r>
              <a:rPr lang="en-US" dirty="0"/>
              <a:t> </a:t>
            </a:r>
            <a:r>
              <a:rPr lang="en-US" dirty="0" err="1"/>
              <a:t>mai</a:t>
            </a:r>
            <a:r>
              <a:rPr lang="en-US" dirty="0"/>
              <a:t> mare la </a:t>
            </a:r>
            <a:r>
              <a:rPr lang="en-US" dirty="0" err="1"/>
              <a:t>genul</a:t>
            </a:r>
            <a:r>
              <a:rPr lang="en-US" dirty="0"/>
              <a:t> </a:t>
            </a:r>
            <a:r>
              <a:rPr lang="en-US" dirty="0" err="1"/>
              <a:t>masculin</a:t>
            </a:r>
            <a:r>
              <a:rPr lang="en-US" dirty="0"/>
              <a:t> (14.49%) </a:t>
            </a:r>
            <a:r>
              <a:rPr lang="en-US" dirty="0" err="1"/>
              <a:t>față</a:t>
            </a:r>
            <a:r>
              <a:rPr lang="en-US" dirty="0"/>
              <a:t> de </a:t>
            </a:r>
            <a:r>
              <a:rPr lang="en-US" dirty="0" err="1"/>
              <a:t>genul</a:t>
            </a:r>
            <a:r>
              <a:rPr lang="en-US" dirty="0"/>
              <a:t> </a:t>
            </a:r>
            <a:r>
              <a:rPr lang="en-US" dirty="0" err="1"/>
              <a:t>feminin</a:t>
            </a:r>
            <a:r>
              <a:rPr lang="en-US" dirty="0"/>
              <a:t> (5.71%) </a:t>
            </a:r>
            <a:r>
              <a:rPr lang="en-US" dirty="0" err="1"/>
              <a:t>și</a:t>
            </a:r>
            <a:r>
              <a:rPr lang="en-US" dirty="0"/>
              <a:t> cu </a:t>
            </a:r>
            <a:r>
              <a:rPr lang="en-US" dirty="0" err="1"/>
              <a:t>aproximativ</a:t>
            </a:r>
            <a:r>
              <a:rPr lang="en-US" dirty="0"/>
              <a:t> </a:t>
            </a:r>
            <a:r>
              <a:rPr lang="en-US" dirty="0" err="1"/>
              <a:t>două</a:t>
            </a:r>
            <a:r>
              <a:rPr lang="en-US" dirty="0"/>
              <a:t> </a:t>
            </a:r>
            <a:r>
              <a:rPr lang="en-US" dirty="0" err="1"/>
              <a:t>procente</a:t>
            </a:r>
            <a:r>
              <a:rPr lang="en-US" dirty="0"/>
              <a:t> </a:t>
            </a:r>
            <a:r>
              <a:rPr lang="en-US" dirty="0" err="1"/>
              <a:t>mai</a:t>
            </a:r>
            <a:r>
              <a:rPr lang="en-US" dirty="0"/>
              <a:t> mare </a:t>
            </a:r>
            <a:r>
              <a:rPr lang="en-US" dirty="0" err="1"/>
              <a:t>decât</a:t>
            </a:r>
            <a:r>
              <a:rPr lang="en-US" dirty="0"/>
              <a:t> </a:t>
            </a:r>
            <a:r>
              <a:rPr lang="en-US" dirty="0" err="1"/>
              <a:t>ponderea</a:t>
            </a:r>
            <a:r>
              <a:rPr lang="en-US" dirty="0"/>
              <a:t> </a:t>
            </a:r>
            <a:r>
              <a:rPr lang="en-US" dirty="0" err="1"/>
              <a:t>fumatului</a:t>
            </a:r>
            <a:r>
              <a:rPr lang="en-US" dirty="0"/>
              <a:t> </a:t>
            </a:r>
            <a:r>
              <a:rPr lang="en-US" dirty="0" err="1"/>
              <a:t>ocazional</a:t>
            </a:r>
            <a:r>
              <a:rPr lang="en-US" dirty="0"/>
              <a:t> (12.37%).</a:t>
            </a:r>
            <a:endParaRPr lang="ro-RO" dirty="0"/>
          </a:p>
          <a:p>
            <a:pPr marL="457200" indent="-457200">
              <a:spcBef>
                <a:spcPct val="0"/>
              </a:spcBef>
              <a:buFont typeface="Arial" panose="020B0604020202020204" pitchFamily="34" charset="0"/>
              <a:buChar char="•"/>
            </a:pPr>
            <a:endParaRPr lang="ro-RO" dirty="0"/>
          </a:p>
          <a:p>
            <a:pPr marL="457200" indent="-457200">
              <a:spcBef>
                <a:spcPct val="0"/>
              </a:spcBef>
              <a:buFont typeface="Arial" panose="020B0604020202020204" pitchFamily="34" charset="0"/>
              <a:buChar char="•"/>
            </a:pPr>
            <a:endParaRPr lang="ro-RO" dirty="0"/>
          </a:p>
          <a:p>
            <a:pPr marL="457200" indent="-457200">
              <a:spcBef>
                <a:spcPct val="0"/>
              </a:spcBef>
              <a:buFont typeface="Arial" panose="020B0604020202020204" pitchFamily="34" charset="0"/>
              <a:buChar char="•"/>
            </a:pPr>
            <a:r>
              <a:rPr lang="en-US" dirty="0"/>
              <a:t>La </a:t>
            </a:r>
            <a:r>
              <a:rPr lang="en-US" dirty="0" err="1"/>
              <a:t>genul</a:t>
            </a:r>
            <a:r>
              <a:rPr lang="en-US" dirty="0"/>
              <a:t> </a:t>
            </a:r>
            <a:r>
              <a:rPr lang="en-US" dirty="0" err="1"/>
              <a:t>feminin</a:t>
            </a:r>
            <a:r>
              <a:rPr lang="en-US" dirty="0"/>
              <a:t> se </a:t>
            </a:r>
            <a:r>
              <a:rPr lang="en-US" dirty="0" err="1"/>
              <a:t>inregistreaza</a:t>
            </a:r>
            <a:r>
              <a:rPr lang="en-US" dirty="0"/>
              <a:t> </a:t>
            </a:r>
            <a:r>
              <a:rPr lang="en-US" dirty="0" err="1"/>
              <a:t>procente</a:t>
            </a:r>
            <a:r>
              <a:rPr lang="en-US" dirty="0"/>
              <a:t> </a:t>
            </a:r>
            <a:r>
              <a:rPr lang="en-US" dirty="0" err="1"/>
              <a:t>mai</a:t>
            </a:r>
            <a:r>
              <a:rPr lang="en-US" dirty="0"/>
              <a:t> </a:t>
            </a:r>
            <a:r>
              <a:rPr lang="en-US" dirty="0" err="1"/>
              <a:t>mari</a:t>
            </a:r>
            <a:r>
              <a:rPr lang="en-US" dirty="0"/>
              <a:t> </a:t>
            </a:r>
            <a:r>
              <a:rPr lang="en-US" dirty="0" err="1"/>
              <a:t>pentru</a:t>
            </a:r>
            <a:r>
              <a:rPr lang="en-US" dirty="0"/>
              <a:t> </a:t>
            </a:r>
            <a:r>
              <a:rPr lang="en-US" dirty="0" err="1"/>
              <a:t>fumatul</a:t>
            </a:r>
            <a:r>
              <a:rPr lang="en-US" dirty="0"/>
              <a:t> </a:t>
            </a:r>
            <a:r>
              <a:rPr lang="en-US" dirty="0" err="1"/>
              <a:t>ocazional</a:t>
            </a:r>
            <a:r>
              <a:rPr lang="en-US" dirty="0"/>
              <a:t> </a:t>
            </a:r>
            <a:r>
              <a:rPr lang="en-US" dirty="0" err="1"/>
              <a:t>si</a:t>
            </a:r>
            <a:r>
              <a:rPr lang="en-US" dirty="0"/>
              <a:t> </a:t>
            </a:r>
            <a:r>
              <a:rPr lang="en-US" dirty="0" err="1"/>
              <a:t>mediul</a:t>
            </a:r>
            <a:r>
              <a:rPr lang="en-US" dirty="0"/>
              <a:t> rural. </a:t>
            </a:r>
            <a:r>
              <a:rPr lang="en-US" dirty="0" err="1"/>
              <a:t>Ponderea</a:t>
            </a:r>
            <a:r>
              <a:rPr lang="en-US" dirty="0"/>
              <a:t> </a:t>
            </a:r>
            <a:r>
              <a:rPr lang="en-US" dirty="0" err="1"/>
              <a:t>fumatului</a:t>
            </a:r>
            <a:r>
              <a:rPr lang="en-US" dirty="0"/>
              <a:t> </a:t>
            </a:r>
            <a:r>
              <a:rPr lang="en-US" dirty="0" err="1"/>
              <a:t>zilnic</a:t>
            </a:r>
            <a:r>
              <a:rPr lang="en-US" dirty="0"/>
              <a:t> </a:t>
            </a:r>
            <a:r>
              <a:rPr lang="en-US" dirty="0" err="1"/>
              <a:t>este</a:t>
            </a:r>
            <a:r>
              <a:rPr lang="en-US" dirty="0"/>
              <a:t> </a:t>
            </a:r>
            <a:r>
              <a:rPr lang="en-US" dirty="0" err="1"/>
              <a:t>mai</a:t>
            </a:r>
            <a:r>
              <a:rPr lang="en-US" dirty="0"/>
              <a:t> mare </a:t>
            </a:r>
            <a:r>
              <a:rPr lang="en-US" dirty="0" err="1"/>
              <a:t>în</a:t>
            </a:r>
            <a:r>
              <a:rPr lang="en-US" dirty="0"/>
              <a:t> </a:t>
            </a:r>
            <a:r>
              <a:rPr lang="en-US" dirty="0" err="1"/>
              <a:t>mediul</a:t>
            </a:r>
            <a:r>
              <a:rPr lang="en-US" dirty="0"/>
              <a:t> urban </a:t>
            </a:r>
            <a:r>
              <a:rPr lang="en-US" dirty="0" err="1"/>
              <a:t>si</a:t>
            </a:r>
            <a:r>
              <a:rPr lang="en-US" dirty="0"/>
              <a:t> la </a:t>
            </a:r>
            <a:r>
              <a:rPr lang="en-US" dirty="0" err="1"/>
              <a:t>genul</a:t>
            </a:r>
            <a:r>
              <a:rPr lang="en-US" dirty="0"/>
              <a:t> </a:t>
            </a:r>
            <a:r>
              <a:rPr lang="en-US" dirty="0" err="1"/>
              <a:t>masculin</a:t>
            </a:r>
            <a:r>
              <a:rPr lang="en-US" dirty="0"/>
              <a:t>. </a:t>
            </a:r>
            <a:endParaRPr lang="ro-RO" dirty="0"/>
          </a:p>
          <a:p>
            <a:pPr marL="457200" indent="-457200">
              <a:spcBef>
                <a:spcPct val="0"/>
              </a:spcBef>
              <a:buFont typeface="Arial" panose="020B0604020202020204" pitchFamily="34" charset="0"/>
              <a:buChar char="•"/>
            </a:pPr>
            <a:endParaRPr lang="ro-RO" dirty="0"/>
          </a:p>
          <a:p>
            <a:pPr marL="457200" indent="-457200">
              <a:spcBef>
                <a:spcPct val="0"/>
              </a:spcBef>
              <a:buFont typeface="Arial" panose="020B0604020202020204" pitchFamily="34" charset="0"/>
              <a:buChar char="•"/>
            </a:pPr>
            <a:endParaRPr lang="ro-RO" dirty="0"/>
          </a:p>
          <a:p>
            <a:pPr marL="457200" indent="-457200">
              <a:spcBef>
                <a:spcPct val="0"/>
              </a:spcBef>
              <a:buFont typeface="Arial" panose="020B0604020202020204" pitchFamily="34" charset="0"/>
              <a:buChar char="•"/>
            </a:pPr>
            <a:r>
              <a:rPr lang="en-US" dirty="0" err="1"/>
              <a:t>În</a:t>
            </a:r>
            <a:r>
              <a:rPr lang="en-US" dirty="0"/>
              <a:t> </a:t>
            </a:r>
            <a:r>
              <a:rPr lang="en-US" dirty="0" err="1"/>
              <a:t>mediul</a:t>
            </a:r>
            <a:r>
              <a:rPr lang="en-US" dirty="0"/>
              <a:t> rural se </a:t>
            </a:r>
            <a:r>
              <a:rPr lang="en-US" dirty="0" err="1"/>
              <a:t>înregistrează</a:t>
            </a:r>
            <a:r>
              <a:rPr lang="en-US" dirty="0"/>
              <a:t> o </a:t>
            </a:r>
            <a:r>
              <a:rPr lang="en-US" dirty="0" err="1"/>
              <a:t>pondere</a:t>
            </a:r>
            <a:r>
              <a:rPr lang="en-US" dirty="0"/>
              <a:t> </a:t>
            </a:r>
            <a:r>
              <a:rPr lang="en-US" dirty="0" err="1"/>
              <a:t>mai</a:t>
            </a:r>
            <a:r>
              <a:rPr lang="en-US" dirty="0"/>
              <a:t> mare cu </a:t>
            </a:r>
            <a:r>
              <a:rPr lang="en-US" dirty="0" err="1"/>
              <a:t>aproximativ</a:t>
            </a:r>
            <a:r>
              <a:rPr lang="en-US" dirty="0"/>
              <a:t> un </a:t>
            </a:r>
            <a:r>
              <a:rPr lang="en-US" dirty="0" err="1"/>
              <a:t>procent</a:t>
            </a:r>
            <a:r>
              <a:rPr lang="en-US" dirty="0"/>
              <a:t> </a:t>
            </a:r>
            <a:r>
              <a:rPr lang="en-US" dirty="0" err="1"/>
              <a:t>pentru</a:t>
            </a:r>
            <a:r>
              <a:rPr lang="en-US" dirty="0"/>
              <a:t> </a:t>
            </a:r>
            <a:r>
              <a:rPr lang="en-US" dirty="0" err="1"/>
              <a:t>fumatul</a:t>
            </a:r>
            <a:r>
              <a:rPr lang="en-US" dirty="0"/>
              <a:t> </a:t>
            </a:r>
            <a:r>
              <a:rPr lang="en-US" dirty="0" err="1"/>
              <a:t>ocazional</a:t>
            </a:r>
            <a:r>
              <a:rPr lang="en-US" dirty="0"/>
              <a:t> </a:t>
            </a:r>
            <a:r>
              <a:rPr lang="en-US" dirty="0" err="1"/>
              <a:t>comparativ</a:t>
            </a:r>
            <a:r>
              <a:rPr lang="en-US" dirty="0"/>
              <a:t> cu </a:t>
            </a:r>
            <a:r>
              <a:rPr lang="en-US" dirty="0" err="1"/>
              <a:t>fumatul</a:t>
            </a:r>
            <a:r>
              <a:rPr lang="en-US" dirty="0"/>
              <a:t> </a:t>
            </a:r>
            <a:r>
              <a:rPr lang="en-US" dirty="0" err="1"/>
              <a:t>zilnic</a:t>
            </a:r>
            <a:endParaRPr lang="ro-RO" dirty="0"/>
          </a:p>
          <a:p>
            <a:pPr marL="457200" indent="-457200">
              <a:spcBef>
                <a:spcPct val="0"/>
              </a:spcBef>
              <a:buFont typeface="Arial" panose="020B0604020202020204" pitchFamily="34" charset="0"/>
              <a:buChar char="•"/>
            </a:pPr>
            <a:endParaRPr lang="ro-RO" altLang="en-US" dirty="0"/>
          </a:p>
        </p:txBody>
      </p:sp>
      <p:pic>
        <p:nvPicPr>
          <p:cNvPr id="24581" name="Picture 3">
            <a:extLst>
              <a:ext uri="{FF2B5EF4-FFF2-40B4-BE49-F238E27FC236}">
                <a16:creationId xmlns:a16="http://schemas.microsoft.com/office/drawing/2014/main" id="{EE1C246F-3BE3-C594-7978-D8F5CB7D41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05988" y="8674100"/>
            <a:ext cx="8924925" cy="101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2" name="Rectangle 4">
            <a:extLst>
              <a:ext uri="{FF2B5EF4-FFF2-40B4-BE49-F238E27FC236}">
                <a16:creationId xmlns:a16="http://schemas.microsoft.com/office/drawing/2014/main" id="{EA66FBD4-2870-9914-0D00-699F27DDF4AB}"/>
              </a:ext>
            </a:extLst>
          </p:cNvPr>
          <p:cNvSpPr>
            <a:spLocks noChangeArrowheads="1"/>
          </p:cNvSpPr>
          <p:nvPr/>
        </p:nvSpPr>
        <p:spPr bwMode="auto">
          <a:xfrm>
            <a:off x="10996613" y="9105900"/>
            <a:ext cx="63420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vi-VN" altLang="en-US" sz="2800" dirty="0">
                <a:solidFill>
                  <a:schemeClr val="bg1"/>
                </a:solidFill>
              </a:rPr>
              <a:t>Sursa: Anuarul de statistică sanitară, 2023 </a:t>
            </a:r>
            <a:endParaRPr lang="ro-RO" altLang="en-US" sz="2800" dirty="0">
              <a:solidFill>
                <a:schemeClr val="bg1"/>
              </a:solidFill>
            </a:endParaRPr>
          </a:p>
        </p:txBody>
      </p:sp>
      <p:sp>
        <p:nvSpPr>
          <p:cNvPr id="5" name="Rectangle 4"/>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70027" y="2394857"/>
            <a:ext cx="10922744" cy="388438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3367090" y="6387878"/>
            <a:ext cx="9600520" cy="830997"/>
          </a:xfrm>
          <a:prstGeom prst="rect">
            <a:avLst/>
          </a:prstGeom>
        </p:spPr>
        <p:txBody>
          <a:bodyPr wrap="square">
            <a:spAutoFit/>
          </a:bodyPr>
          <a:lstStyle/>
          <a:p>
            <a:r>
              <a:rPr lang="en-US" sz="2400" dirty="0" err="1"/>
              <a:t>Ponderea</a:t>
            </a:r>
            <a:r>
              <a:rPr lang="en-US" sz="2400" dirty="0"/>
              <a:t> </a:t>
            </a:r>
            <a:r>
              <a:rPr lang="en-US" sz="2400" dirty="0" err="1"/>
              <a:t>fumatului</a:t>
            </a:r>
            <a:r>
              <a:rPr lang="en-US" sz="2400" dirty="0"/>
              <a:t> </a:t>
            </a:r>
            <a:r>
              <a:rPr lang="en-US" sz="2400" dirty="0" err="1"/>
              <a:t>zilnic</a:t>
            </a:r>
            <a:r>
              <a:rPr lang="en-US" sz="2400" dirty="0"/>
              <a:t> la </a:t>
            </a:r>
            <a:r>
              <a:rPr lang="en-US" sz="2400" dirty="0" err="1"/>
              <a:t>persoanele</a:t>
            </a:r>
            <a:r>
              <a:rPr lang="en-US" sz="2400" dirty="0"/>
              <a:t> de 15 -24 </a:t>
            </a:r>
            <a:r>
              <a:rPr lang="en-US" sz="2400" dirty="0" err="1"/>
              <a:t>ani</a:t>
            </a:r>
            <a:r>
              <a:rPr lang="en-US" sz="2400" dirty="0"/>
              <a:t>, </a:t>
            </a:r>
            <a:r>
              <a:rPr lang="en-US" sz="2400" dirty="0" err="1"/>
              <a:t>în</a:t>
            </a:r>
            <a:r>
              <a:rPr lang="en-US" sz="2400" dirty="0"/>
              <a:t> </a:t>
            </a:r>
            <a:r>
              <a:rPr lang="en-US" sz="2400" dirty="0" err="1"/>
              <a:t>funcție</a:t>
            </a:r>
            <a:r>
              <a:rPr lang="en-US" sz="2400" dirty="0"/>
              <a:t> de gen     </a:t>
            </a:r>
          </a:p>
          <a:p>
            <a:r>
              <a:rPr lang="en-US" sz="2400" dirty="0" err="1"/>
              <a:t>Sursa</a:t>
            </a:r>
            <a:r>
              <a:rPr lang="en-US" sz="2400" dirty="0"/>
              <a:t> </a:t>
            </a:r>
            <a:r>
              <a:rPr lang="en-US" sz="2400" dirty="0" err="1"/>
              <a:t>datelor</a:t>
            </a:r>
            <a:r>
              <a:rPr lang="en-US" sz="2400" dirty="0"/>
              <a:t>: EHIS</a:t>
            </a:r>
          </a:p>
        </p:txBody>
      </p:sp>
      <p:pic>
        <p:nvPicPr>
          <p:cNvPr id="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68275" y="7327509"/>
            <a:ext cx="10668000" cy="430966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868275" y="11817420"/>
            <a:ext cx="10668000" cy="707886"/>
          </a:xfrm>
          <a:prstGeom prst="rect">
            <a:avLst/>
          </a:prstGeom>
        </p:spPr>
        <p:txBody>
          <a:bodyPr wrap="square">
            <a:spAutoFit/>
          </a:bodyPr>
          <a:lstStyle/>
          <a:p>
            <a:r>
              <a:rPr lang="en-US" sz="2000" dirty="0"/>
              <a:t>Fig. 17 </a:t>
            </a:r>
            <a:r>
              <a:rPr lang="en-US" sz="2000" dirty="0" err="1"/>
              <a:t>Ponderea</a:t>
            </a:r>
            <a:r>
              <a:rPr lang="en-US" sz="2000" dirty="0"/>
              <a:t> </a:t>
            </a:r>
            <a:r>
              <a:rPr lang="en-US" sz="2000" dirty="0" err="1"/>
              <a:t>fumatului</a:t>
            </a:r>
            <a:r>
              <a:rPr lang="en-US" sz="2000" dirty="0"/>
              <a:t> la </a:t>
            </a:r>
            <a:r>
              <a:rPr lang="en-US" sz="2000" dirty="0" err="1"/>
              <a:t>persoanele</a:t>
            </a:r>
            <a:r>
              <a:rPr lang="en-US" sz="2000" dirty="0"/>
              <a:t> de 15 -24 </a:t>
            </a:r>
            <a:r>
              <a:rPr lang="en-US" sz="2000" dirty="0" err="1"/>
              <a:t>ani</a:t>
            </a:r>
            <a:r>
              <a:rPr lang="en-US" sz="2000" dirty="0"/>
              <a:t>, </a:t>
            </a:r>
            <a:r>
              <a:rPr lang="en-US" sz="2000" dirty="0" err="1"/>
              <a:t>în</a:t>
            </a:r>
            <a:r>
              <a:rPr lang="en-US" sz="2000" dirty="0"/>
              <a:t> </a:t>
            </a:r>
            <a:r>
              <a:rPr lang="en-US" sz="2000" dirty="0" err="1"/>
              <a:t>funcție</a:t>
            </a:r>
            <a:r>
              <a:rPr lang="en-US" sz="2000" dirty="0"/>
              <a:t> de </a:t>
            </a:r>
            <a:r>
              <a:rPr lang="en-US" sz="2000" dirty="0" err="1"/>
              <a:t>mediul</a:t>
            </a:r>
            <a:r>
              <a:rPr lang="en-US" sz="2000" dirty="0"/>
              <a:t> de </a:t>
            </a:r>
            <a:r>
              <a:rPr lang="en-US" sz="2000" dirty="0" err="1"/>
              <a:t>rezidență</a:t>
            </a:r>
            <a:endParaRPr lang="en-US" sz="2000" dirty="0"/>
          </a:p>
          <a:p>
            <a:r>
              <a:rPr lang="en-US" sz="2000" dirty="0" err="1"/>
              <a:t>Sursa</a:t>
            </a:r>
            <a:r>
              <a:rPr lang="en-US" sz="2000" dirty="0"/>
              <a:t>: </a:t>
            </a:r>
            <a:r>
              <a:rPr lang="en-US" sz="2000" dirty="0" err="1"/>
              <a:t>Starea</a:t>
            </a:r>
            <a:r>
              <a:rPr lang="en-US" sz="2000" dirty="0"/>
              <a:t> de </a:t>
            </a:r>
            <a:r>
              <a:rPr lang="en-US" sz="2000" dirty="0" err="1"/>
              <a:t>sănătate</a:t>
            </a:r>
            <a:r>
              <a:rPr lang="en-US" sz="2000" dirty="0"/>
              <a:t> a </a:t>
            </a:r>
            <a:r>
              <a:rPr lang="en-US" sz="2000" dirty="0" err="1"/>
              <a:t>populației</a:t>
            </a:r>
            <a:r>
              <a:rPr lang="en-US" sz="2000" dirty="0"/>
              <a:t> din </a:t>
            </a:r>
            <a:r>
              <a:rPr lang="en-US" sz="2000" dirty="0" err="1"/>
              <a:t>România</a:t>
            </a:r>
            <a:r>
              <a:rPr lang="en-US" sz="2000" dirty="0"/>
              <a:t> – INS 2021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Subtitle 2">
            <a:extLst>
              <a:ext uri="{FF2B5EF4-FFF2-40B4-BE49-F238E27FC236}">
                <a16:creationId xmlns:a16="http://schemas.microsoft.com/office/drawing/2014/main" id="{93487E4C-E180-36E9-50DF-78E0BAE09F26}"/>
              </a:ext>
            </a:extLst>
          </p:cNvPr>
          <p:cNvSpPr>
            <a:spLocks noGrp="1"/>
          </p:cNvSpPr>
          <p:nvPr>
            <p:ph sz="half" idx="1"/>
          </p:nvPr>
        </p:nvSpPr>
        <p:spPr>
          <a:xfrm>
            <a:off x="3221085" y="1811905"/>
            <a:ext cx="9954258" cy="10907484"/>
          </a:xfrm>
        </p:spPr>
        <p:txBody>
          <a:bodyPr/>
          <a:lstStyle/>
          <a:p>
            <a:pPr>
              <a:spcBef>
                <a:spcPct val="0"/>
              </a:spcBef>
            </a:pPr>
            <a:r>
              <a:rPr lang="ro-RO" b="1" dirty="0"/>
              <a:t>Consumul de tutun în rândul adolescenților </a:t>
            </a:r>
          </a:p>
          <a:p>
            <a:pPr>
              <a:spcBef>
                <a:spcPct val="0"/>
              </a:spcBef>
            </a:pPr>
            <a:r>
              <a:rPr lang="en-US" b="1" dirty="0" err="1"/>
              <a:t>Fumatul</a:t>
            </a:r>
            <a:r>
              <a:rPr lang="en-US" b="1" dirty="0"/>
              <a:t> </a:t>
            </a:r>
            <a:r>
              <a:rPr lang="en-US" b="1" dirty="0" err="1"/>
              <a:t>tigaretelor</a:t>
            </a:r>
            <a:endParaRPr lang="ro-RO" b="1" dirty="0"/>
          </a:p>
          <a:p>
            <a:pPr>
              <a:spcBef>
                <a:spcPct val="0"/>
              </a:spcBef>
            </a:pPr>
            <a:r>
              <a:rPr lang="en-US" b="1" dirty="0" err="1"/>
              <a:t>grupa</a:t>
            </a:r>
            <a:r>
              <a:rPr lang="en-US" b="1" dirty="0"/>
              <a:t> de </a:t>
            </a:r>
            <a:r>
              <a:rPr lang="en-US" b="1" dirty="0" err="1"/>
              <a:t>vârstă</a:t>
            </a:r>
            <a:r>
              <a:rPr lang="en-US" b="1" dirty="0"/>
              <a:t> 15-24 de </a:t>
            </a:r>
            <a:r>
              <a:rPr lang="en-US" b="1" dirty="0" err="1"/>
              <a:t>ani</a:t>
            </a:r>
            <a:endParaRPr lang="ro-RO" b="1" dirty="0"/>
          </a:p>
          <a:p>
            <a:pPr marL="457200" indent="-457200">
              <a:spcBef>
                <a:spcPct val="0"/>
              </a:spcBef>
              <a:buFont typeface="Arial" panose="020B0604020202020204" pitchFamily="34" charset="0"/>
              <a:buChar char="•"/>
            </a:pPr>
            <a:endParaRPr lang="ro-RO" dirty="0"/>
          </a:p>
          <a:p>
            <a:pPr marL="457200" indent="-457200">
              <a:spcBef>
                <a:spcPct val="0"/>
              </a:spcBef>
              <a:buFont typeface="Arial" panose="020B0604020202020204" pitchFamily="34" charset="0"/>
              <a:buChar char="•"/>
            </a:pPr>
            <a:endParaRPr lang="ro-RO" dirty="0"/>
          </a:p>
          <a:p>
            <a:pPr marL="457200" indent="-457200">
              <a:spcBef>
                <a:spcPct val="0"/>
              </a:spcBef>
              <a:buFont typeface="Arial" panose="020B0604020202020204" pitchFamily="34" charset="0"/>
              <a:buChar char="•"/>
            </a:pPr>
            <a:r>
              <a:rPr lang="en-US" dirty="0"/>
              <a:t>Conform </a:t>
            </a:r>
            <a:r>
              <a:rPr lang="en-US" dirty="0" err="1"/>
              <a:t>cifrele</a:t>
            </a:r>
            <a:r>
              <a:rPr lang="en-US" dirty="0"/>
              <a:t> </a:t>
            </a:r>
            <a:r>
              <a:rPr lang="en-US" dirty="0" err="1"/>
              <a:t>studiului</a:t>
            </a:r>
            <a:r>
              <a:rPr lang="en-US" dirty="0"/>
              <a:t> EHIS 2019, (INS) </a:t>
            </a:r>
            <a:r>
              <a:rPr lang="en-US" dirty="0" err="1"/>
              <a:t>pentru</a:t>
            </a:r>
            <a:r>
              <a:rPr lang="en-US" dirty="0"/>
              <a:t> </a:t>
            </a:r>
            <a:r>
              <a:rPr lang="en-US" dirty="0" err="1"/>
              <a:t>grupa</a:t>
            </a:r>
            <a:r>
              <a:rPr lang="en-US" dirty="0"/>
              <a:t> de </a:t>
            </a:r>
            <a:r>
              <a:rPr lang="en-US" dirty="0" err="1"/>
              <a:t>vârstă</a:t>
            </a:r>
            <a:r>
              <a:rPr lang="en-US" dirty="0"/>
              <a:t> 15-24 de </a:t>
            </a:r>
            <a:r>
              <a:rPr lang="en-US" dirty="0" err="1"/>
              <a:t>ani</a:t>
            </a:r>
            <a:r>
              <a:rPr lang="en-US" dirty="0"/>
              <a:t>  </a:t>
            </a:r>
            <a:r>
              <a:rPr lang="en-US" dirty="0" err="1"/>
              <a:t>i</a:t>
            </a:r>
            <a:r>
              <a:rPr lang="ro-RO" dirty="0"/>
              <a:t>n ceea ce privește numărul de țigări fumate zilnic se observă că ponderea cea mai mare se înregistrează pentru 10-19 țigări/zi.</a:t>
            </a:r>
          </a:p>
          <a:p>
            <a:pPr marL="457200" indent="-457200">
              <a:spcBef>
                <a:spcPct val="0"/>
              </a:spcBef>
              <a:buFont typeface="Arial" panose="020B0604020202020204" pitchFamily="34" charset="0"/>
              <a:buChar char="•"/>
            </a:pPr>
            <a:endParaRPr lang="ro-RO" dirty="0"/>
          </a:p>
          <a:p>
            <a:pPr marL="457200" indent="-457200">
              <a:spcBef>
                <a:spcPct val="0"/>
              </a:spcBef>
              <a:buFont typeface="Arial" panose="020B0604020202020204" pitchFamily="34" charset="0"/>
              <a:buChar char="•"/>
            </a:pPr>
            <a:r>
              <a:rPr lang="ro-RO" dirty="0"/>
              <a:t>Pentru genul masculin, </a:t>
            </a:r>
            <a:r>
              <a:rPr lang="en-US" dirty="0" err="1"/>
              <a:t>majoritatea</a:t>
            </a:r>
            <a:r>
              <a:rPr lang="en-US" dirty="0"/>
              <a:t> 62</a:t>
            </a:r>
            <a:r>
              <a:rPr lang="ro-RO" dirty="0"/>
              <a:t>,9% fumează </a:t>
            </a:r>
            <a:r>
              <a:rPr lang="en-US" dirty="0" err="1"/>
              <a:t>intre</a:t>
            </a:r>
            <a:r>
              <a:rPr lang="en-US" dirty="0"/>
              <a:t> 10-19 </a:t>
            </a:r>
            <a:r>
              <a:rPr lang="ro-RO" dirty="0"/>
              <a:t>țigări/zi</a:t>
            </a:r>
            <a:r>
              <a:rPr lang="en-US" dirty="0"/>
              <a:t>, </a:t>
            </a:r>
            <a:r>
              <a:rPr lang="en-US" dirty="0" err="1"/>
              <a:t>iar</a:t>
            </a:r>
            <a:r>
              <a:rPr lang="en-US" dirty="0"/>
              <a:t> 20 % </a:t>
            </a:r>
            <a:r>
              <a:rPr lang="ro-RO" dirty="0"/>
              <a:t>mai mult de 20 de țigări/zi. </a:t>
            </a:r>
          </a:p>
          <a:p>
            <a:pPr marL="457200" indent="-457200">
              <a:spcBef>
                <a:spcPct val="0"/>
              </a:spcBef>
              <a:buFont typeface="Arial" panose="020B0604020202020204" pitchFamily="34" charset="0"/>
              <a:buChar char="•"/>
            </a:pPr>
            <a:endParaRPr lang="ro-RO" dirty="0"/>
          </a:p>
          <a:p>
            <a:pPr marL="457200" indent="-457200">
              <a:spcBef>
                <a:spcPct val="0"/>
              </a:spcBef>
              <a:buFont typeface="Arial" panose="020B0604020202020204" pitchFamily="34" charset="0"/>
              <a:buChar char="•"/>
            </a:pPr>
            <a:endParaRPr lang="ro-RO" dirty="0"/>
          </a:p>
          <a:p>
            <a:pPr marL="457200" indent="-457200">
              <a:spcBef>
                <a:spcPct val="0"/>
              </a:spcBef>
              <a:buFont typeface="Arial" panose="020B0604020202020204" pitchFamily="34" charset="0"/>
              <a:buChar char="•"/>
            </a:pPr>
            <a:r>
              <a:rPr lang="ro-RO" dirty="0"/>
              <a:t>Pentru genul feminin </a:t>
            </a:r>
            <a:r>
              <a:rPr lang="en-US" dirty="0" err="1"/>
              <a:t>majoritatea</a:t>
            </a:r>
            <a:r>
              <a:rPr lang="en-US" dirty="0"/>
              <a:t> 52</a:t>
            </a:r>
            <a:r>
              <a:rPr lang="ro-RO" dirty="0"/>
              <a:t>,</a:t>
            </a:r>
            <a:r>
              <a:rPr lang="en-US" dirty="0"/>
              <a:t>3</a:t>
            </a:r>
            <a:r>
              <a:rPr lang="ro-RO" dirty="0"/>
              <a:t>% fumează </a:t>
            </a:r>
            <a:r>
              <a:rPr lang="en-US" dirty="0" err="1"/>
              <a:t>intre</a:t>
            </a:r>
            <a:r>
              <a:rPr lang="en-US" dirty="0"/>
              <a:t> 10-19 </a:t>
            </a:r>
            <a:r>
              <a:rPr lang="ro-RO" dirty="0"/>
              <a:t>țigări/zi</a:t>
            </a:r>
            <a:r>
              <a:rPr lang="en-US" dirty="0"/>
              <a:t> </a:t>
            </a:r>
            <a:r>
              <a:rPr lang="en-US" dirty="0" err="1"/>
              <a:t>iar</a:t>
            </a:r>
            <a:r>
              <a:rPr lang="en-US" dirty="0"/>
              <a:t> </a:t>
            </a:r>
            <a:r>
              <a:rPr lang="ro-RO" dirty="0"/>
              <a:t>25,38% 5-9 țigări/zi</a:t>
            </a:r>
            <a:r>
              <a:rPr lang="en-US" dirty="0"/>
              <a:t>.</a:t>
            </a:r>
          </a:p>
          <a:p>
            <a:pPr marL="457200" indent="-457200">
              <a:spcBef>
                <a:spcPct val="0"/>
              </a:spcBef>
              <a:buFont typeface="Arial" panose="020B0604020202020204" pitchFamily="34" charset="0"/>
              <a:buChar char="•"/>
            </a:pPr>
            <a:endParaRPr lang="en-US" dirty="0"/>
          </a:p>
          <a:p>
            <a:pPr marL="457200" indent="-457200">
              <a:spcBef>
                <a:spcPct val="0"/>
              </a:spcBef>
              <a:buFont typeface="Arial" panose="020B0604020202020204" pitchFamily="34" charset="0"/>
              <a:buChar char="•"/>
            </a:pPr>
            <a:r>
              <a:rPr lang="ro-RO" dirty="0"/>
              <a:t>În funcție de mediul de rezidență ponderea privind numărul de țigări fumate zilnic este mai mare în mediul rural pentru un număr de 10-19 țigări/zi (62,49%), față de mediul urban (57,54%). </a:t>
            </a:r>
          </a:p>
          <a:p>
            <a:pPr marL="457200" indent="-457200">
              <a:spcBef>
                <a:spcPct val="0"/>
              </a:spcBef>
              <a:buFont typeface="Arial" panose="020B0604020202020204" pitchFamily="34" charset="0"/>
              <a:buChar char="•"/>
            </a:pPr>
            <a:endParaRPr lang="ro-RO" dirty="0"/>
          </a:p>
          <a:p>
            <a:pPr marL="457200" indent="-457200">
              <a:spcBef>
                <a:spcPct val="0"/>
              </a:spcBef>
              <a:buFont typeface="Arial" panose="020B0604020202020204" pitchFamily="34" charset="0"/>
              <a:buChar char="•"/>
            </a:pPr>
            <a:r>
              <a:rPr lang="ro-RO" dirty="0"/>
              <a:t>În mediul urban se înregistrează valori mai mari decât în rural pentru fumatul a 20-29 de țigări/zi și 5-9 țigări/zi (20,54%) față de mediul rural</a:t>
            </a:r>
          </a:p>
          <a:p>
            <a:pPr marL="457200" indent="-457200">
              <a:spcBef>
                <a:spcPct val="0"/>
              </a:spcBef>
              <a:buFont typeface="Arial" panose="020B0604020202020204" pitchFamily="34" charset="0"/>
              <a:buChar char="•"/>
            </a:pPr>
            <a:endParaRPr lang="ro-RO" dirty="0"/>
          </a:p>
        </p:txBody>
      </p:sp>
      <p:pic>
        <p:nvPicPr>
          <p:cNvPr id="24581" name="Picture 3">
            <a:extLst>
              <a:ext uri="{FF2B5EF4-FFF2-40B4-BE49-F238E27FC236}">
                <a16:creationId xmlns:a16="http://schemas.microsoft.com/office/drawing/2014/main" id="{EE1C246F-3BE3-C594-7978-D8F5CB7D41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05988" y="8674100"/>
            <a:ext cx="8924925" cy="101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6"/>
          <p:cNvSpPr>
            <a:spLocks noChangeArrowheads="1"/>
          </p:cNvSpPr>
          <p:nvPr/>
        </p:nvSpPr>
        <p:spPr bwMode="auto">
          <a:xfrm>
            <a:off x="800100" y="637949"/>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33020" y="1811905"/>
            <a:ext cx="9670352" cy="369206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3833020" y="6306012"/>
            <a:ext cx="9432722" cy="646331"/>
          </a:xfrm>
          <a:prstGeom prst="rect">
            <a:avLst/>
          </a:prstGeom>
        </p:spPr>
        <p:txBody>
          <a:bodyPr wrap="square">
            <a:spAutoFit/>
          </a:bodyPr>
          <a:lstStyle/>
          <a:p>
            <a:r>
              <a:rPr lang="en-US" dirty="0" err="1"/>
              <a:t>Ponderea</a:t>
            </a:r>
            <a:r>
              <a:rPr lang="en-US" dirty="0"/>
              <a:t> </a:t>
            </a:r>
            <a:r>
              <a:rPr lang="en-US" dirty="0" err="1"/>
              <a:t>fumatului</a:t>
            </a:r>
            <a:r>
              <a:rPr lang="en-US" dirty="0"/>
              <a:t> </a:t>
            </a:r>
            <a:r>
              <a:rPr lang="en-US" dirty="0" err="1"/>
              <a:t>zilnic</a:t>
            </a:r>
            <a:r>
              <a:rPr lang="en-US" dirty="0"/>
              <a:t> la </a:t>
            </a:r>
            <a:r>
              <a:rPr lang="en-US" dirty="0" err="1"/>
              <a:t>persoanele</a:t>
            </a:r>
            <a:r>
              <a:rPr lang="en-US" dirty="0"/>
              <a:t> de 15 -24 </a:t>
            </a:r>
            <a:r>
              <a:rPr lang="en-US" dirty="0" err="1"/>
              <a:t>ani</a:t>
            </a:r>
            <a:r>
              <a:rPr lang="en-US" dirty="0"/>
              <a:t>, </a:t>
            </a:r>
            <a:r>
              <a:rPr lang="en-US" dirty="0" err="1"/>
              <a:t>în</a:t>
            </a:r>
            <a:r>
              <a:rPr lang="en-US" dirty="0"/>
              <a:t> </a:t>
            </a:r>
            <a:r>
              <a:rPr lang="en-US" dirty="0" err="1"/>
              <a:t>funcție</a:t>
            </a:r>
            <a:r>
              <a:rPr lang="en-US" dirty="0"/>
              <a:t> de </a:t>
            </a:r>
            <a:r>
              <a:rPr lang="en-US" dirty="0" err="1"/>
              <a:t>numărul</a:t>
            </a:r>
            <a:r>
              <a:rPr lang="en-US" dirty="0"/>
              <a:t> de </a:t>
            </a:r>
            <a:r>
              <a:rPr lang="en-US" dirty="0" err="1"/>
              <a:t>ţigări</a:t>
            </a:r>
            <a:r>
              <a:rPr lang="en-US" dirty="0"/>
              <a:t> </a:t>
            </a:r>
            <a:r>
              <a:rPr lang="en-US" dirty="0" err="1"/>
              <a:t>fumate</a:t>
            </a:r>
            <a:r>
              <a:rPr lang="en-US" dirty="0"/>
              <a:t> </a:t>
            </a:r>
            <a:r>
              <a:rPr lang="en-US" dirty="0" err="1"/>
              <a:t>și</a:t>
            </a:r>
            <a:r>
              <a:rPr lang="en-US" dirty="0"/>
              <a:t> gen</a:t>
            </a:r>
          </a:p>
          <a:p>
            <a:r>
              <a:rPr lang="en-US" dirty="0" err="1"/>
              <a:t>Sursa</a:t>
            </a:r>
            <a:r>
              <a:rPr lang="en-US" dirty="0"/>
              <a:t>: </a:t>
            </a:r>
            <a:r>
              <a:rPr lang="en-US" dirty="0" err="1"/>
              <a:t>Starea</a:t>
            </a:r>
            <a:r>
              <a:rPr lang="en-US" dirty="0"/>
              <a:t> de </a:t>
            </a:r>
            <a:r>
              <a:rPr lang="en-US" dirty="0" err="1"/>
              <a:t>sănătate</a:t>
            </a:r>
            <a:r>
              <a:rPr lang="en-US" dirty="0"/>
              <a:t> a </a:t>
            </a:r>
            <a:r>
              <a:rPr lang="en-US" dirty="0" err="1"/>
              <a:t>populației</a:t>
            </a:r>
            <a:r>
              <a:rPr lang="en-US" dirty="0"/>
              <a:t> din </a:t>
            </a:r>
            <a:r>
              <a:rPr lang="en-US" dirty="0" err="1"/>
              <a:t>România</a:t>
            </a:r>
            <a:r>
              <a:rPr lang="en-US" dirty="0"/>
              <a:t> – INS 2021</a:t>
            </a:r>
          </a:p>
        </p:txBody>
      </p:sp>
      <p:pic>
        <p:nvPicPr>
          <p:cNvPr id="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85420" y="7500145"/>
            <a:ext cx="9280322" cy="391116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4409962" y="11652386"/>
            <a:ext cx="8490857" cy="1200329"/>
          </a:xfrm>
          <a:prstGeom prst="rect">
            <a:avLst/>
          </a:prstGeom>
        </p:spPr>
        <p:txBody>
          <a:bodyPr wrap="square">
            <a:spAutoFit/>
          </a:bodyPr>
          <a:lstStyle/>
          <a:p>
            <a:r>
              <a:rPr lang="en-US" dirty="0" err="1"/>
              <a:t>Ponderea</a:t>
            </a:r>
            <a:r>
              <a:rPr lang="en-US" dirty="0"/>
              <a:t> </a:t>
            </a:r>
            <a:r>
              <a:rPr lang="en-US" dirty="0" err="1"/>
              <a:t>fumatului</a:t>
            </a:r>
            <a:r>
              <a:rPr lang="en-US" dirty="0"/>
              <a:t> </a:t>
            </a:r>
            <a:r>
              <a:rPr lang="en-US" dirty="0" err="1"/>
              <a:t>zilnic</a:t>
            </a:r>
            <a:r>
              <a:rPr lang="en-US" dirty="0"/>
              <a:t> la </a:t>
            </a:r>
            <a:r>
              <a:rPr lang="en-US" dirty="0" err="1"/>
              <a:t>persoanele</a:t>
            </a:r>
            <a:r>
              <a:rPr lang="en-US" dirty="0"/>
              <a:t> de 15 -24 </a:t>
            </a:r>
            <a:r>
              <a:rPr lang="en-US" dirty="0" err="1"/>
              <a:t>ani</a:t>
            </a:r>
            <a:r>
              <a:rPr lang="en-US" dirty="0"/>
              <a:t>, </a:t>
            </a:r>
            <a:r>
              <a:rPr lang="en-US" dirty="0" err="1"/>
              <a:t>în</a:t>
            </a:r>
            <a:r>
              <a:rPr lang="en-US" dirty="0"/>
              <a:t> </a:t>
            </a:r>
            <a:r>
              <a:rPr lang="en-US" dirty="0" err="1"/>
              <a:t>funcție</a:t>
            </a:r>
            <a:r>
              <a:rPr lang="en-US" dirty="0"/>
              <a:t> de </a:t>
            </a:r>
            <a:r>
              <a:rPr lang="en-US" dirty="0" err="1"/>
              <a:t>numărul</a:t>
            </a:r>
            <a:r>
              <a:rPr lang="en-US" dirty="0"/>
              <a:t> de </a:t>
            </a:r>
            <a:r>
              <a:rPr lang="en-US" dirty="0" err="1"/>
              <a:t>ţigări</a:t>
            </a:r>
            <a:r>
              <a:rPr lang="en-US" dirty="0"/>
              <a:t> </a:t>
            </a:r>
            <a:r>
              <a:rPr lang="en-US" dirty="0" err="1"/>
              <a:t>fumate</a:t>
            </a:r>
            <a:r>
              <a:rPr lang="en-US" dirty="0"/>
              <a:t> </a:t>
            </a:r>
            <a:r>
              <a:rPr lang="en-US" dirty="0" err="1"/>
              <a:t>și</a:t>
            </a:r>
            <a:r>
              <a:rPr lang="en-US" dirty="0"/>
              <a:t> de </a:t>
            </a:r>
            <a:r>
              <a:rPr lang="en-US" dirty="0" err="1"/>
              <a:t>mediul</a:t>
            </a:r>
            <a:r>
              <a:rPr lang="en-US" dirty="0"/>
              <a:t> de </a:t>
            </a:r>
            <a:r>
              <a:rPr lang="en-US" dirty="0" err="1"/>
              <a:t>rezidență</a:t>
            </a:r>
            <a:endParaRPr lang="en-US" dirty="0"/>
          </a:p>
          <a:p>
            <a:r>
              <a:rPr lang="en-US" dirty="0" err="1"/>
              <a:t>Sursa</a:t>
            </a:r>
            <a:r>
              <a:rPr lang="en-US" dirty="0"/>
              <a:t>: </a:t>
            </a:r>
            <a:r>
              <a:rPr lang="en-US" dirty="0" err="1"/>
              <a:t>Starea</a:t>
            </a:r>
            <a:r>
              <a:rPr lang="en-US" dirty="0"/>
              <a:t> de </a:t>
            </a:r>
            <a:r>
              <a:rPr lang="en-US" dirty="0" err="1"/>
              <a:t>sănătate</a:t>
            </a:r>
            <a:r>
              <a:rPr lang="en-US" dirty="0"/>
              <a:t> a </a:t>
            </a:r>
            <a:r>
              <a:rPr lang="en-US" dirty="0" err="1"/>
              <a:t>populației</a:t>
            </a:r>
            <a:r>
              <a:rPr lang="en-US" dirty="0"/>
              <a:t> din </a:t>
            </a:r>
            <a:r>
              <a:rPr lang="en-US" dirty="0" err="1"/>
              <a:t>România</a:t>
            </a:r>
            <a:r>
              <a:rPr lang="en-US" dirty="0"/>
              <a:t> – INS 2021</a:t>
            </a:r>
          </a:p>
          <a:p>
            <a:endParaRPr lang="en-US" dirty="0"/>
          </a:p>
        </p:txBody>
      </p:sp>
    </p:spTree>
    <p:extLst>
      <p:ext uri="{BB962C8B-B14F-4D97-AF65-F5344CB8AC3E}">
        <p14:creationId xmlns:p14="http://schemas.microsoft.com/office/powerpoint/2010/main" val="3872239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Subtitle 2">
            <a:extLst>
              <a:ext uri="{FF2B5EF4-FFF2-40B4-BE49-F238E27FC236}">
                <a16:creationId xmlns:a16="http://schemas.microsoft.com/office/drawing/2014/main" id="{93487E4C-E180-36E9-50DF-78E0BAE09F26}"/>
              </a:ext>
            </a:extLst>
          </p:cNvPr>
          <p:cNvSpPr>
            <a:spLocks noGrp="1"/>
          </p:cNvSpPr>
          <p:nvPr>
            <p:ph sz="half" idx="1"/>
          </p:nvPr>
        </p:nvSpPr>
        <p:spPr>
          <a:xfrm>
            <a:off x="3206571" y="2825979"/>
            <a:ext cx="9954258" cy="10416492"/>
          </a:xfrm>
        </p:spPr>
        <p:txBody>
          <a:bodyPr/>
          <a:lstStyle/>
          <a:p>
            <a:pPr marL="457200" indent="-457200">
              <a:spcBef>
                <a:spcPct val="0"/>
              </a:spcBef>
              <a:buFont typeface="Arial" panose="020B0604020202020204" pitchFamily="34" charset="0"/>
              <a:buChar char="•"/>
            </a:pPr>
            <a:endParaRPr lang="ro-RO" dirty="0"/>
          </a:p>
          <a:p>
            <a:pPr>
              <a:spcBef>
                <a:spcPct val="0"/>
              </a:spcBef>
            </a:pPr>
            <a:r>
              <a:rPr lang="en-US" b="1" dirty="0" err="1"/>
              <a:t>Utilizarea</a:t>
            </a:r>
            <a:r>
              <a:rPr lang="en-US" b="1" dirty="0"/>
              <a:t> </a:t>
            </a:r>
            <a:r>
              <a:rPr lang="en-US" b="1" dirty="0" err="1"/>
              <a:t>țigărilor</a:t>
            </a:r>
            <a:r>
              <a:rPr lang="en-US" b="1" dirty="0"/>
              <a:t> </a:t>
            </a:r>
            <a:r>
              <a:rPr lang="en-US" b="1" dirty="0" err="1"/>
              <a:t>și</a:t>
            </a:r>
            <a:r>
              <a:rPr lang="en-US" b="1" dirty="0"/>
              <a:t> </a:t>
            </a:r>
            <a:r>
              <a:rPr lang="en-US" b="1" dirty="0" err="1"/>
              <a:t>țigărilor</a:t>
            </a:r>
            <a:r>
              <a:rPr lang="en-US" b="1" dirty="0"/>
              <a:t> </a:t>
            </a:r>
            <a:r>
              <a:rPr lang="en-US" b="1" dirty="0" err="1"/>
              <a:t>electronice</a:t>
            </a:r>
            <a:br>
              <a:rPr lang="ro-RO" b="1" dirty="0"/>
            </a:br>
            <a:r>
              <a:rPr lang="en-US" b="1" dirty="0" err="1"/>
              <a:t>grupa</a:t>
            </a:r>
            <a:r>
              <a:rPr lang="en-US" b="1" dirty="0"/>
              <a:t> de </a:t>
            </a:r>
            <a:r>
              <a:rPr lang="en-US" b="1" dirty="0" err="1"/>
              <a:t>vârstă</a:t>
            </a:r>
            <a:r>
              <a:rPr lang="en-US" b="1" dirty="0"/>
              <a:t> 15-24 </a:t>
            </a:r>
            <a:r>
              <a:rPr lang="en-US" b="1" dirty="0" err="1"/>
              <a:t>ani</a:t>
            </a:r>
            <a:r>
              <a:rPr lang="en-US" b="1" dirty="0"/>
              <a:t> </a:t>
            </a:r>
            <a:endParaRPr lang="ro-RO" b="1" dirty="0"/>
          </a:p>
          <a:p>
            <a:pPr marL="457200" indent="-457200">
              <a:spcBef>
                <a:spcPct val="0"/>
              </a:spcBef>
              <a:buFont typeface="Arial" panose="020B0604020202020204" pitchFamily="34" charset="0"/>
              <a:buChar char="•"/>
            </a:pPr>
            <a:endParaRPr lang="ro-RO" dirty="0"/>
          </a:p>
          <a:p>
            <a:pPr marL="457200" indent="-457200">
              <a:spcBef>
                <a:spcPct val="0"/>
              </a:spcBef>
              <a:buFont typeface="Arial" panose="020B0604020202020204" pitchFamily="34" charset="0"/>
              <a:buChar char="•"/>
            </a:pPr>
            <a:endParaRPr lang="ro-RO" dirty="0"/>
          </a:p>
          <a:p>
            <a:pPr marL="457200" indent="-457200">
              <a:spcBef>
                <a:spcPct val="0"/>
              </a:spcBef>
              <a:buFont typeface="Arial" panose="020B0604020202020204" pitchFamily="34" charset="0"/>
              <a:buChar char="•"/>
            </a:pPr>
            <a:r>
              <a:rPr lang="en-US" dirty="0"/>
              <a:t>Conform </a:t>
            </a:r>
            <a:r>
              <a:rPr lang="en-US" dirty="0" err="1"/>
              <a:t>cifrele</a:t>
            </a:r>
            <a:r>
              <a:rPr lang="en-US" dirty="0"/>
              <a:t> </a:t>
            </a:r>
            <a:r>
              <a:rPr lang="en-US" dirty="0" err="1"/>
              <a:t>studiului</a:t>
            </a:r>
            <a:r>
              <a:rPr lang="en-US" dirty="0"/>
              <a:t> EHIS 2019, (INS) </a:t>
            </a:r>
            <a:r>
              <a:rPr lang="en-US" dirty="0" err="1"/>
              <a:t>pentru</a:t>
            </a:r>
            <a:r>
              <a:rPr lang="en-US" dirty="0"/>
              <a:t> </a:t>
            </a:r>
            <a:r>
              <a:rPr lang="en-US" dirty="0" err="1"/>
              <a:t>grupa</a:t>
            </a:r>
            <a:r>
              <a:rPr lang="en-US" dirty="0"/>
              <a:t> de </a:t>
            </a:r>
            <a:r>
              <a:rPr lang="en-US" dirty="0" err="1"/>
              <a:t>vârstă</a:t>
            </a:r>
            <a:r>
              <a:rPr lang="en-US" dirty="0"/>
              <a:t> 15-24 de </a:t>
            </a:r>
            <a:r>
              <a:rPr lang="en-US" dirty="0" err="1"/>
              <a:t>ani</a:t>
            </a:r>
            <a:r>
              <a:rPr lang="en-US" dirty="0"/>
              <a:t> p</a:t>
            </a:r>
            <a:r>
              <a:rPr lang="ro-RO" dirty="0"/>
              <a:t>onderea utilizării de ţigări electronice sau dispozitive electronice similare, la persoanele de 15 -24 ani, este asemănătoare la ambele genuri, cu aproximativ jumătate de procent mai mare la genul masculin (1,6%), față de genul feminin (1,53%)</a:t>
            </a:r>
            <a:endParaRPr lang="en-US" dirty="0"/>
          </a:p>
          <a:p>
            <a:pPr marL="457200" indent="-457200">
              <a:spcBef>
                <a:spcPct val="0"/>
              </a:spcBef>
              <a:buFont typeface="Arial" panose="020B0604020202020204" pitchFamily="34" charset="0"/>
              <a:buChar char="•"/>
            </a:pPr>
            <a:endParaRPr lang="en-US" dirty="0"/>
          </a:p>
          <a:p>
            <a:pPr marL="457200" indent="-457200">
              <a:spcBef>
                <a:spcPct val="0"/>
              </a:spcBef>
              <a:buFont typeface="Arial" panose="020B0604020202020204" pitchFamily="34" charset="0"/>
              <a:buChar char="•"/>
            </a:pPr>
            <a:r>
              <a:rPr lang="ro-RO" dirty="0"/>
              <a:t>În funcție de mediul de rezidență ponderea utilizării de ţigări electronice sau dispozitive electronice similare, la persoanele de 15 -24 ani este de două ori mai mare în mediul urban (2,03%) față de mediul rural.</a:t>
            </a:r>
          </a:p>
          <a:p>
            <a:pPr marL="457200" indent="-457200">
              <a:spcBef>
                <a:spcPct val="0"/>
              </a:spcBef>
              <a:buFont typeface="Arial" panose="020B0604020202020204" pitchFamily="34" charset="0"/>
              <a:buChar char="•"/>
            </a:pPr>
            <a:endParaRPr lang="ro-RO" dirty="0"/>
          </a:p>
        </p:txBody>
      </p:sp>
      <p:sp>
        <p:nvSpPr>
          <p:cNvPr id="5" name="Rectangle 4"/>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6"/>
          <p:cNvSpPr>
            <a:spLocks noChangeArrowheads="1"/>
          </p:cNvSpPr>
          <p:nvPr/>
        </p:nvSpPr>
        <p:spPr bwMode="auto">
          <a:xfrm>
            <a:off x="800100" y="637949"/>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0" y="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21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85801" y="1934144"/>
            <a:ext cx="8588827" cy="340201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3160829" y="5709021"/>
            <a:ext cx="8588827" cy="923330"/>
          </a:xfrm>
          <a:prstGeom prst="rect">
            <a:avLst/>
          </a:prstGeom>
        </p:spPr>
        <p:txBody>
          <a:bodyPr wrap="square">
            <a:spAutoFit/>
          </a:bodyPr>
          <a:lstStyle/>
          <a:p>
            <a:r>
              <a:rPr lang="en-US" dirty="0" err="1"/>
              <a:t>Ponderea</a:t>
            </a:r>
            <a:r>
              <a:rPr lang="en-US" dirty="0"/>
              <a:t> </a:t>
            </a:r>
            <a:r>
              <a:rPr lang="en-US" dirty="0" err="1"/>
              <a:t>utilizării</a:t>
            </a:r>
            <a:r>
              <a:rPr lang="en-US" dirty="0"/>
              <a:t> de </a:t>
            </a:r>
            <a:r>
              <a:rPr lang="en-US" dirty="0" err="1"/>
              <a:t>ţigări</a:t>
            </a:r>
            <a:r>
              <a:rPr lang="en-US" dirty="0"/>
              <a:t> </a:t>
            </a:r>
            <a:r>
              <a:rPr lang="en-US" dirty="0" err="1"/>
              <a:t>electronice</a:t>
            </a:r>
            <a:r>
              <a:rPr lang="en-US" dirty="0"/>
              <a:t> </a:t>
            </a:r>
            <a:r>
              <a:rPr lang="en-US" dirty="0" err="1"/>
              <a:t>sau</a:t>
            </a:r>
            <a:r>
              <a:rPr lang="en-US" dirty="0"/>
              <a:t> </a:t>
            </a:r>
            <a:r>
              <a:rPr lang="en-US" dirty="0" err="1"/>
              <a:t>dispozitive</a:t>
            </a:r>
            <a:r>
              <a:rPr lang="en-US" dirty="0"/>
              <a:t> </a:t>
            </a:r>
            <a:r>
              <a:rPr lang="en-US" dirty="0" err="1"/>
              <a:t>electronice</a:t>
            </a:r>
            <a:r>
              <a:rPr lang="en-US" dirty="0"/>
              <a:t> </a:t>
            </a:r>
            <a:r>
              <a:rPr lang="en-US" dirty="0" err="1"/>
              <a:t>similare</a:t>
            </a:r>
            <a:r>
              <a:rPr lang="en-US" dirty="0"/>
              <a:t>, la </a:t>
            </a:r>
            <a:r>
              <a:rPr lang="en-US" dirty="0" err="1"/>
              <a:t>persoanele</a:t>
            </a:r>
            <a:r>
              <a:rPr lang="en-US" dirty="0"/>
              <a:t> de 15 -24 </a:t>
            </a:r>
            <a:r>
              <a:rPr lang="en-US" dirty="0" err="1"/>
              <a:t>ani</a:t>
            </a:r>
            <a:r>
              <a:rPr lang="en-US" dirty="0"/>
              <a:t>, </a:t>
            </a:r>
            <a:r>
              <a:rPr lang="en-US" dirty="0" err="1"/>
              <a:t>în</a:t>
            </a:r>
            <a:r>
              <a:rPr lang="en-US" dirty="0"/>
              <a:t> </a:t>
            </a:r>
            <a:r>
              <a:rPr lang="en-US" dirty="0" err="1"/>
              <a:t>funcție</a:t>
            </a:r>
            <a:r>
              <a:rPr lang="en-US" dirty="0"/>
              <a:t> de gen</a:t>
            </a:r>
          </a:p>
          <a:p>
            <a:r>
              <a:rPr lang="en-US" dirty="0" err="1"/>
              <a:t>Sursa</a:t>
            </a:r>
            <a:r>
              <a:rPr lang="en-US" dirty="0"/>
              <a:t>: </a:t>
            </a:r>
            <a:r>
              <a:rPr lang="en-US" dirty="0" err="1"/>
              <a:t>Starea</a:t>
            </a:r>
            <a:r>
              <a:rPr lang="en-US" dirty="0"/>
              <a:t> de </a:t>
            </a:r>
            <a:r>
              <a:rPr lang="en-US" dirty="0" err="1"/>
              <a:t>sănătate</a:t>
            </a:r>
            <a:r>
              <a:rPr lang="en-US" dirty="0"/>
              <a:t> a </a:t>
            </a:r>
            <a:r>
              <a:rPr lang="en-US" dirty="0" err="1"/>
              <a:t>populației</a:t>
            </a:r>
            <a:r>
              <a:rPr lang="en-US" dirty="0"/>
              <a:t> din </a:t>
            </a:r>
            <a:r>
              <a:rPr lang="en-US" dirty="0" err="1"/>
              <a:t>România</a:t>
            </a:r>
            <a:r>
              <a:rPr lang="en-US" dirty="0"/>
              <a:t> – INS 2021</a:t>
            </a:r>
          </a:p>
        </p:txBody>
      </p:sp>
      <p:pic>
        <p:nvPicPr>
          <p:cNvPr id="1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60829" y="7005215"/>
            <a:ext cx="9127671" cy="35433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3385801" y="10921379"/>
            <a:ext cx="9274628" cy="923330"/>
          </a:xfrm>
          <a:prstGeom prst="rect">
            <a:avLst/>
          </a:prstGeom>
        </p:spPr>
        <p:txBody>
          <a:bodyPr wrap="square">
            <a:spAutoFit/>
          </a:bodyPr>
          <a:lstStyle/>
          <a:p>
            <a:r>
              <a:rPr lang="en-US" dirty="0" err="1"/>
              <a:t>Ponderea</a:t>
            </a:r>
            <a:r>
              <a:rPr lang="en-US" dirty="0"/>
              <a:t> </a:t>
            </a:r>
            <a:r>
              <a:rPr lang="en-US" dirty="0" err="1"/>
              <a:t>utilizării</a:t>
            </a:r>
            <a:r>
              <a:rPr lang="en-US" dirty="0"/>
              <a:t> de </a:t>
            </a:r>
            <a:r>
              <a:rPr lang="en-US" dirty="0" err="1"/>
              <a:t>ţigări</a:t>
            </a:r>
            <a:r>
              <a:rPr lang="en-US" dirty="0"/>
              <a:t> </a:t>
            </a:r>
            <a:r>
              <a:rPr lang="en-US" dirty="0" err="1"/>
              <a:t>electronice</a:t>
            </a:r>
            <a:r>
              <a:rPr lang="en-US" dirty="0"/>
              <a:t> </a:t>
            </a:r>
            <a:r>
              <a:rPr lang="en-US" dirty="0" err="1"/>
              <a:t>sau</a:t>
            </a:r>
            <a:r>
              <a:rPr lang="en-US" dirty="0"/>
              <a:t> </a:t>
            </a:r>
            <a:r>
              <a:rPr lang="en-US" dirty="0" err="1"/>
              <a:t>dispozitive</a:t>
            </a:r>
            <a:r>
              <a:rPr lang="en-US" dirty="0"/>
              <a:t> </a:t>
            </a:r>
            <a:r>
              <a:rPr lang="en-US" dirty="0" err="1"/>
              <a:t>electronice</a:t>
            </a:r>
            <a:r>
              <a:rPr lang="en-US" dirty="0"/>
              <a:t> </a:t>
            </a:r>
            <a:r>
              <a:rPr lang="en-US" dirty="0" err="1"/>
              <a:t>similare</a:t>
            </a:r>
            <a:r>
              <a:rPr lang="en-US" dirty="0"/>
              <a:t>, la </a:t>
            </a:r>
            <a:r>
              <a:rPr lang="en-US" dirty="0" err="1"/>
              <a:t>persoanele</a:t>
            </a:r>
            <a:r>
              <a:rPr lang="en-US" dirty="0"/>
              <a:t> de 15 -24 </a:t>
            </a:r>
            <a:r>
              <a:rPr lang="en-US" dirty="0" err="1"/>
              <a:t>ani</a:t>
            </a:r>
            <a:r>
              <a:rPr lang="en-US" dirty="0"/>
              <a:t>, </a:t>
            </a:r>
            <a:r>
              <a:rPr lang="en-US" dirty="0" err="1"/>
              <a:t>în</a:t>
            </a:r>
            <a:r>
              <a:rPr lang="en-US" dirty="0"/>
              <a:t> </a:t>
            </a:r>
            <a:r>
              <a:rPr lang="en-US" dirty="0" err="1"/>
              <a:t>funcție</a:t>
            </a:r>
            <a:r>
              <a:rPr lang="en-US" dirty="0"/>
              <a:t> de </a:t>
            </a:r>
            <a:r>
              <a:rPr lang="en-US" dirty="0" err="1"/>
              <a:t>mediul</a:t>
            </a:r>
            <a:r>
              <a:rPr lang="en-US" dirty="0"/>
              <a:t> de </a:t>
            </a:r>
            <a:r>
              <a:rPr lang="en-US" dirty="0" err="1"/>
              <a:t>rezidență</a:t>
            </a:r>
            <a:r>
              <a:rPr lang="en-US" dirty="0"/>
              <a:t>.    </a:t>
            </a:r>
            <a:r>
              <a:rPr lang="en-US" dirty="0" err="1"/>
              <a:t>Sursa</a:t>
            </a:r>
            <a:r>
              <a:rPr lang="en-US" dirty="0"/>
              <a:t>: </a:t>
            </a:r>
            <a:r>
              <a:rPr lang="en-US" dirty="0" err="1"/>
              <a:t>Starea</a:t>
            </a:r>
            <a:r>
              <a:rPr lang="en-US" dirty="0"/>
              <a:t> de </a:t>
            </a:r>
            <a:r>
              <a:rPr lang="en-US" dirty="0" err="1"/>
              <a:t>sănătate</a:t>
            </a:r>
            <a:r>
              <a:rPr lang="en-US" dirty="0"/>
              <a:t> a </a:t>
            </a:r>
            <a:r>
              <a:rPr lang="en-US" dirty="0" err="1"/>
              <a:t>populației</a:t>
            </a:r>
            <a:r>
              <a:rPr lang="en-US" dirty="0"/>
              <a:t> din </a:t>
            </a:r>
            <a:r>
              <a:rPr lang="en-US" dirty="0" err="1"/>
              <a:t>România</a:t>
            </a:r>
            <a:r>
              <a:rPr lang="en-US" dirty="0"/>
              <a:t> – INS 2021</a:t>
            </a:r>
          </a:p>
        </p:txBody>
      </p:sp>
    </p:spTree>
    <p:extLst>
      <p:ext uri="{BB962C8B-B14F-4D97-AF65-F5344CB8AC3E}">
        <p14:creationId xmlns:p14="http://schemas.microsoft.com/office/powerpoint/2010/main" val="3668934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lvl="0"/>
            <a:r>
              <a:rPr lang="ro-RO" dirty="0"/>
              <a:t>Fumatul zilnic în rândul adolescenților</a:t>
            </a:r>
            <a:br>
              <a:rPr lang="en-US" dirty="0"/>
            </a:br>
            <a:r>
              <a:rPr lang="ro-RO" dirty="0"/>
              <a:t>Grupa de vârstă 15-16 ani</a:t>
            </a:r>
            <a:br>
              <a:rPr lang="en-US" dirty="0"/>
            </a:br>
            <a:endParaRPr lang="en-US" dirty="0"/>
          </a:p>
        </p:txBody>
      </p:sp>
      <p:sp>
        <p:nvSpPr>
          <p:cNvPr id="24579" name="Subtitle 2">
            <a:extLst>
              <a:ext uri="{FF2B5EF4-FFF2-40B4-BE49-F238E27FC236}">
                <a16:creationId xmlns:a16="http://schemas.microsoft.com/office/drawing/2014/main" id="{93487E4C-E180-36E9-50DF-78E0BAE09F26}"/>
              </a:ext>
            </a:extLst>
          </p:cNvPr>
          <p:cNvSpPr>
            <a:spLocks noGrp="1"/>
          </p:cNvSpPr>
          <p:nvPr>
            <p:ph sz="half" idx="1"/>
          </p:nvPr>
        </p:nvSpPr>
        <p:spPr>
          <a:xfrm>
            <a:off x="2423343" y="2877689"/>
            <a:ext cx="10082527" cy="6494455"/>
          </a:xfrm>
        </p:spPr>
        <p:txBody>
          <a:bodyPr>
            <a:normAutofit/>
          </a:bodyPr>
          <a:lstStyle/>
          <a:p>
            <a:pPr marL="457200" indent="-457200">
              <a:buFont typeface="Arial" panose="020B0604020202020204" pitchFamily="34" charset="0"/>
              <a:buChar char="•"/>
            </a:pPr>
            <a:r>
              <a:rPr lang="en-US" dirty="0"/>
              <a:t>Conform ESPAD 2019 </a:t>
            </a:r>
            <a:r>
              <a:rPr lang="en-US" dirty="0" err="1"/>
              <a:t>pentru</a:t>
            </a:r>
            <a:r>
              <a:rPr lang="en-US" dirty="0"/>
              <a:t> </a:t>
            </a:r>
            <a:r>
              <a:rPr lang="ro-RO" dirty="0"/>
              <a:t>elevi</a:t>
            </a:r>
            <a:r>
              <a:rPr lang="en-US" dirty="0" err="1"/>
              <a:t>i</a:t>
            </a:r>
            <a:r>
              <a:rPr lang="en-US" dirty="0"/>
              <a:t> </a:t>
            </a:r>
            <a:r>
              <a:rPr lang="ro-RO" dirty="0"/>
              <a:t>de 15-16 ani</a:t>
            </a:r>
            <a:r>
              <a:rPr lang="en-US" dirty="0"/>
              <a:t>, î</a:t>
            </a:r>
            <a:r>
              <a:rPr lang="ro-RO" dirty="0"/>
              <a:t>n general</a:t>
            </a:r>
            <a:r>
              <a:rPr lang="en-US" dirty="0"/>
              <a:t> </a:t>
            </a:r>
            <a:r>
              <a:rPr lang="ro-RO" dirty="0"/>
              <a:t>10 % au declarat că au fumat în fiecare zi, în ultimele 30 de zile. </a:t>
            </a:r>
            <a:endParaRPr lang="en-US" dirty="0"/>
          </a:p>
          <a:p>
            <a:pPr marL="457200" indent="-457200">
              <a:buFont typeface="Arial" panose="020B0604020202020204" pitchFamily="34" charset="0"/>
              <a:buChar char="•"/>
            </a:pPr>
            <a:endParaRPr lang="ro-RO" dirty="0"/>
          </a:p>
          <a:p>
            <a:pPr marL="457200" indent="-457200">
              <a:buFont typeface="Arial" panose="020B0604020202020204" pitchFamily="34" charset="0"/>
              <a:buChar char="•"/>
            </a:pPr>
            <a:r>
              <a:rPr lang="ro-RO" dirty="0"/>
              <a:t>În România se înregistrau rate ridicate ale fumatului zilnic</a:t>
            </a:r>
            <a:r>
              <a:rPr lang="en-US" dirty="0"/>
              <a:t> de</a:t>
            </a:r>
            <a:r>
              <a:rPr lang="ro-RO" dirty="0"/>
              <a:t> 18%</a:t>
            </a:r>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ro-RO" dirty="0"/>
              <a:t>În funcție de gen, în România s-au înregistrat aceleași valori ale prevalenței fumatului zilnic la băieți și fete, respectiv 18%. </a:t>
            </a:r>
          </a:p>
          <a:p>
            <a:r>
              <a:rPr lang="ro-RO" dirty="0"/>
              <a:t> </a:t>
            </a:r>
          </a:p>
          <a:p>
            <a:endParaRPr lang="ro-RO" dirty="0"/>
          </a:p>
          <a:p>
            <a:endParaRPr lang="ro-RO" dirty="0"/>
          </a:p>
          <a:p>
            <a:endParaRPr lang="ro-RO" dirty="0"/>
          </a:p>
          <a:p>
            <a:endParaRPr lang="ro-RO" dirty="0"/>
          </a:p>
        </p:txBody>
      </p:sp>
      <p:sp>
        <p:nvSpPr>
          <p:cNvPr id="5" name="Rectangle 4"/>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6"/>
          <p:cNvSpPr>
            <a:spLocks noChangeArrowheads="1"/>
          </p:cNvSpPr>
          <p:nvPr/>
        </p:nvSpPr>
        <p:spPr bwMode="auto">
          <a:xfrm>
            <a:off x="800100" y="637949"/>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0" y="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0" y="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195"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22915" y="1950297"/>
            <a:ext cx="9824434" cy="687101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6" name="Rectangle 15"/>
          <p:cNvSpPr/>
          <p:nvPr/>
        </p:nvSpPr>
        <p:spPr>
          <a:xfrm>
            <a:off x="12822915" y="9372144"/>
            <a:ext cx="8507186" cy="646331"/>
          </a:xfrm>
          <a:prstGeom prst="rect">
            <a:avLst/>
          </a:prstGeom>
        </p:spPr>
        <p:txBody>
          <a:bodyPr wrap="square">
            <a:spAutoFit/>
          </a:bodyPr>
          <a:lstStyle/>
          <a:p>
            <a:r>
              <a:rPr lang="en-US" dirty="0" err="1"/>
              <a:t>Prevalența</a:t>
            </a:r>
            <a:r>
              <a:rPr lang="en-US" dirty="0"/>
              <a:t> </a:t>
            </a:r>
            <a:r>
              <a:rPr lang="en-US" dirty="0" err="1"/>
              <a:t>fumatului</a:t>
            </a:r>
            <a:r>
              <a:rPr lang="en-US" dirty="0"/>
              <a:t> </a:t>
            </a:r>
            <a:r>
              <a:rPr lang="en-US" dirty="0" err="1"/>
              <a:t>zilnic</a:t>
            </a:r>
            <a:r>
              <a:rPr lang="en-US" dirty="0"/>
              <a:t> de </a:t>
            </a:r>
            <a:r>
              <a:rPr lang="en-US" dirty="0" err="1"/>
              <a:t>țigări</a:t>
            </a:r>
            <a:r>
              <a:rPr lang="en-US" dirty="0"/>
              <a:t> </a:t>
            </a:r>
            <a:r>
              <a:rPr lang="en-US" dirty="0" err="1"/>
              <a:t>în</a:t>
            </a:r>
            <a:r>
              <a:rPr lang="en-US" dirty="0"/>
              <a:t> </a:t>
            </a:r>
            <a:r>
              <a:rPr lang="en-US" dirty="0" err="1"/>
              <a:t>rândul</a:t>
            </a:r>
            <a:r>
              <a:rPr lang="en-US" dirty="0"/>
              <a:t> </a:t>
            </a:r>
            <a:r>
              <a:rPr lang="en-US" dirty="0" err="1"/>
              <a:t>tinerilor</a:t>
            </a:r>
            <a:r>
              <a:rPr lang="en-US" dirty="0"/>
              <a:t> de 15-16 </a:t>
            </a:r>
            <a:r>
              <a:rPr lang="en-US" dirty="0" err="1"/>
              <a:t>ani</a:t>
            </a:r>
            <a:r>
              <a:rPr lang="en-US" dirty="0"/>
              <a:t> </a:t>
            </a:r>
            <a:r>
              <a:rPr lang="en-US" dirty="0" err="1"/>
              <a:t>în</a:t>
            </a:r>
            <a:r>
              <a:rPr lang="en-US" dirty="0"/>
              <a:t> </a:t>
            </a:r>
            <a:r>
              <a:rPr lang="en-US" dirty="0" err="1"/>
              <a:t>ultimele</a:t>
            </a:r>
            <a:r>
              <a:rPr lang="en-US" dirty="0"/>
              <a:t> 30 de </a:t>
            </a:r>
            <a:r>
              <a:rPr lang="en-US" dirty="0" err="1"/>
              <a:t>zile</a:t>
            </a:r>
            <a:r>
              <a:rPr lang="en-US" dirty="0"/>
              <a:t>   </a:t>
            </a:r>
          </a:p>
          <a:p>
            <a:r>
              <a:rPr lang="en-US" dirty="0" err="1"/>
              <a:t>Sursa</a:t>
            </a:r>
            <a:r>
              <a:rPr lang="en-US" dirty="0"/>
              <a:t> – </a:t>
            </a:r>
            <a:r>
              <a:rPr lang="en-US" dirty="0" err="1"/>
              <a:t>raportul</a:t>
            </a:r>
            <a:r>
              <a:rPr lang="en-US" dirty="0"/>
              <a:t> ESPAD 2019</a:t>
            </a:r>
          </a:p>
        </p:txBody>
      </p:sp>
    </p:spTree>
    <p:extLst>
      <p:ext uri="{BB962C8B-B14F-4D97-AF65-F5344CB8AC3E}">
        <p14:creationId xmlns:p14="http://schemas.microsoft.com/office/powerpoint/2010/main" val="3980826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Subtitle 2">
            <a:extLst>
              <a:ext uri="{FF2B5EF4-FFF2-40B4-BE49-F238E27FC236}">
                <a16:creationId xmlns:a16="http://schemas.microsoft.com/office/drawing/2014/main" id="{93487E4C-E180-36E9-50DF-78E0BAE09F26}"/>
              </a:ext>
            </a:extLst>
          </p:cNvPr>
          <p:cNvSpPr>
            <a:spLocks noGrp="1"/>
          </p:cNvSpPr>
          <p:nvPr>
            <p:ph sz="half" idx="1"/>
          </p:nvPr>
        </p:nvSpPr>
        <p:spPr>
          <a:xfrm>
            <a:off x="3320871" y="3559628"/>
            <a:ext cx="9954258" cy="7609115"/>
          </a:xfrm>
        </p:spPr>
        <p:txBody>
          <a:bodyPr/>
          <a:lstStyle/>
          <a:p>
            <a:pPr>
              <a:spcBef>
                <a:spcPct val="0"/>
              </a:spcBef>
            </a:pPr>
            <a:endParaRPr lang="ro-RO" dirty="0"/>
          </a:p>
          <a:p>
            <a:pPr marL="457200" indent="-457200">
              <a:buFont typeface="Arial" panose="020B0604020202020204" pitchFamily="34" charset="0"/>
              <a:buChar char="•"/>
            </a:pPr>
            <a:r>
              <a:rPr lang="ro-RO" dirty="0"/>
              <a:t>Conform Studiului ESPAD </a:t>
            </a:r>
            <a:r>
              <a:rPr lang="en-US" dirty="0" err="1"/>
              <a:t>pentru</a:t>
            </a:r>
            <a:r>
              <a:rPr lang="en-US" dirty="0"/>
              <a:t> </a:t>
            </a:r>
            <a:r>
              <a:rPr lang="ro-RO" dirty="0"/>
              <a:t> elevi</a:t>
            </a:r>
            <a:r>
              <a:rPr lang="en-US" dirty="0" err="1"/>
              <a:t>i</a:t>
            </a:r>
            <a:r>
              <a:rPr lang="en-US" dirty="0"/>
              <a:t> </a:t>
            </a:r>
            <a:r>
              <a:rPr lang="ro-RO" dirty="0"/>
              <a:t>de 15-16 ani prevalența utilizării țigărilor electronice în rândul tinerilor de 15-16 ani în ultimele 30 de zile este în medie de 14%. </a:t>
            </a:r>
          </a:p>
          <a:p>
            <a:pPr marL="457200" indent="-457200">
              <a:buFont typeface="Arial" panose="020B0604020202020204" pitchFamily="34" charset="0"/>
              <a:buChar char="•"/>
            </a:pPr>
            <a:endParaRPr lang="ro-RO" sz="2000" dirty="0"/>
          </a:p>
          <a:p>
            <a:pPr marL="457200" indent="-457200">
              <a:buFont typeface="Arial" panose="020B0604020202020204" pitchFamily="34" charset="0"/>
              <a:buChar char="•"/>
            </a:pPr>
            <a:r>
              <a:rPr lang="ro-RO" dirty="0"/>
              <a:t>În România s-au înregistrat valori mari ale prevalenței utilizării țigărilor electronice în ultimele 30 de zile, respectiv 14% la băieți și 13% la fete. </a:t>
            </a:r>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ro-RO" dirty="0"/>
              <a:t>Din perpectiva utilizării în cursul vieții 42% dintre băieți și 41% dintre fete au răspuns că au utilizat țigareta electronică</a:t>
            </a:r>
          </a:p>
          <a:p>
            <a:pPr marL="457200" indent="-457200">
              <a:spcBef>
                <a:spcPct val="0"/>
              </a:spcBef>
              <a:buFont typeface="Arial" panose="020B0604020202020204" pitchFamily="34" charset="0"/>
              <a:buChar char="•"/>
            </a:pPr>
            <a:endParaRPr lang="ro-RO" dirty="0"/>
          </a:p>
          <a:p>
            <a:pPr marL="457200" indent="-457200">
              <a:spcBef>
                <a:spcPct val="0"/>
              </a:spcBef>
              <a:buFont typeface="Arial" panose="020B0604020202020204" pitchFamily="34" charset="0"/>
              <a:buChar char="•"/>
            </a:pPr>
            <a:endParaRPr lang="ro-RO" dirty="0"/>
          </a:p>
          <a:p>
            <a:pPr marL="457200" indent="-457200">
              <a:spcBef>
                <a:spcPct val="0"/>
              </a:spcBef>
              <a:buFont typeface="Arial" panose="020B0604020202020204" pitchFamily="34" charset="0"/>
              <a:buChar char="•"/>
            </a:pPr>
            <a:endParaRPr lang="ro-RO" dirty="0"/>
          </a:p>
        </p:txBody>
      </p:sp>
      <p:sp>
        <p:nvSpPr>
          <p:cNvPr id="5" name="Rectangle 4"/>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6"/>
          <p:cNvSpPr>
            <a:spLocks noChangeArrowheads="1"/>
          </p:cNvSpPr>
          <p:nvPr/>
        </p:nvSpPr>
        <p:spPr bwMode="auto">
          <a:xfrm>
            <a:off x="800100" y="637949"/>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0" y="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0" y="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074" name="Picture 46" descr="C:\Users\ciprian.ursu\Pictures\Saved Pictures\Tigara electronic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90158" y="2309271"/>
            <a:ext cx="9016409" cy="708052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14098772" y="9718158"/>
            <a:ext cx="9593985" cy="646331"/>
          </a:xfrm>
          <a:prstGeom prst="rect">
            <a:avLst/>
          </a:prstGeom>
        </p:spPr>
        <p:txBody>
          <a:bodyPr wrap="square">
            <a:spAutoFit/>
          </a:bodyPr>
          <a:lstStyle/>
          <a:p>
            <a:r>
              <a:rPr lang="en-US" dirty="0" err="1"/>
              <a:t>Prevalența</a:t>
            </a:r>
            <a:r>
              <a:rPr lang="en-US" dirty="0"/>
              <a:t> </a:t>
            </a:r>
            <a:r>
              <a:rPr lang="en-US" dirty="0" err="1"/>
              <a:t>utilizării</a:t>
            </a:r>
            <a:r>
              <a:rPr lang="en-US" dirty="0"/>
              <a:t> </a:t>
            </a:r>
            <a:r>
              <a:rPr lang="en-US" dirty="0" err="1"/>
              <a:t>țigărilor</a:t>
            </a:r>
            <a:r>
              <a:rPr lang="en-US" dirty="0"/>
              <a:t> </a:t>
            </a:r>
            <a:r>
              <a:rPr lang="en-US" dirty="0" err="1"/>
              <a:t>electronice</a:t>
            </a:r>
            <a:r>
              <a:rPr lang="en-US" dirty="0"/>
              <a:t> </a:t>
            </a:r>
            <a:r>
              <a:rPr lang="en-US" dirty="0" err="1"/>
              <a:t>în</a:t>
            </a:r>
            <a:r>
              <a:rPr lang="en-US" dirty="0"/>
              <a:t> </a:t>
            </a:r>
            <a:r>
              <a:rPr lang="en-US" dirty="0" err="1"/>
              <a:t>rândul</a:t>
            </a:r>
            <a:r>
              <a:rPr lang="en-US" dirty="0"/>
              <a:t> </a:t>
            </a:r>
            <a:r>
              <a:rPr lang="en-US" dirty="0" err="1"/>
              <a:t>tinerilor</a:t>
            </a:r>
            <a:r>
              <a:rPr lang="en-US" dirty="0"/>
              <a:t> de 15-16 </a:t>
            </a:r>
            <a:r>
              <a:rPr lang="en-US" dirty="0" err="1"/>
              <a:t>ani</a:t>
            </a:r>
            <a:r>
              <a:rPr lang="en-US" dirty="0"/>
              <a:t> </a:t>
            </a:r>
            <a:r>
              <a:rPr lang="en-US" dirty="0" err="1"/>
              <a:t>în</a:t>
            </a:r>
            <a:r>
              <a:rPr lang="en-US" dirty="0"/>
              <a:t> </a:t>
            </a:r>
            <a:r>
              <a:rPr lang="en-US" dirty="0" err="1"/>
              <a:t>ultimele</a:t>
            </a:r>
            <a:r>
              <a:rPr lang="en-US" dirty="0"/>
              <a:t> 30 de </a:t>
            </a:r>
            <a:r>
              <a:rPr lang="en-US" dirty="0" err="1"/>
              <a:t>zile</a:t>
            </a:r>
            <a:r>
              <a:rPr lang="en-US" dirty="0"/>
              <a:t>   </a:t>
            </a:r>
          </a:p>
          <a:p>
            <a:r>
              <a:rPr lang="en-US" dirty="0" err="1"/>
              <a:t>Sursa</a:t>
            </a:r>
            <a:r>
              <a:rPr lang="en-US" dirty="0"/>
              <a:t> – </a:t>
            </a:r>
            <a:r>
              <a:rPr lang="en-US" dirty="0" err="1"/>
              <a:t>raportul</a:t>
            </a:r>
            <a:r>
              <a:rPr lang="en-US" dirty="0"/>
              <a:t> ESPAD 2019</a:t>
            </a:r>
          </a:p>
        </p:txBody>
      </p:sp>
      <p:sp>
        <p:nvSpPr>
          <p:cNvPr id="12" name="Title 12"/>
          <p:cNvSpPr>
            <a:spLocks noGrp="1"/>
          </p:cNvSpPr>
          <p:nvPr>
            <p:ph type="title"/>
          </p:nvPr>
        </p:nvSpPr>
        <p:spPr>
          <a:xfrm>
            <a:off x="2880000" y="1006674"/>
            <a:ext cx="9783170" cy="1502291"/>
          </a:xfrm>
        </p:spPr>
        <p:txBody>
          <a:bodyPr/>
          <a:lstStyle/>
          <a:p>
            <a:pPr lvl="0"/>
            <a:r>
              <a:rPr lang="en-US" dirty="0"/>
              <a:t>U</a:t>
            </a:r>
            <a:r>
              <a:rPr lang="ro-RO" dirty="0"/>
              <a:t>tilizăr</a:t>
            </a:r>
            <a:r>
              <a:rPr lang="en-US" dirty="0" err="1"/>
              <a:t>ea</a:t>
            </a:r>
            <a:r>
              <a:rPr lang="ro-RO" dirty="0"/>
              <a:t> țigărilor electronice în rândul adolescenților</a:t>
            </a:r>
            <a:br>
              <a:rPr lang="en-US" dirty="0"/>
            </a:br>
            <a:r>
              <a:rPr lang="ro-RO" dirty="0"/>
              <a:t>Grupa de vârstă 15-16 ani</a:t>
            </a:r>
            <a:br>
              <a:rPr lang="en-US" dirty="0"/>
            </a:br>
            <a:endParaRPr lang="en-US" dirty="0"/>
          </a:p>
        </p:txBody>
      </p:sp>
    </p:spTree>
    <p:extLst>
      <p:ext uri="{BB962C8B-B14F-4D97-AF65-F5344CB8AC3E}">
        <p14:creationId xmlns:p14="http://schemas.microsoft.com/office/powerpoint/2010/main" val="1222784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55300" y="3461658"/>
            <a:ext cx="10117543" cy="9111342"/>
          </a:xfrm>
        </p:spPr>
        <p:txBody>
          <a:bodyPr/>
          <a:lstStyle/>
          <a:p>
            <a:pPr marL="457200" indent="-457200">
              <a:buFont typeface="Arial" panose="020B0604020202020204" pitchFamily="34" charset="0"/>
              <a:buChar char="•"/>
            </a:pPr>
            <a:r>
              <a:rPr lang="en-US" dirty="0"/>
              <a:t>Conform </a:t>
            </a:r>
            <a:r>
              <a:rPr lang="en-US" dirty="0" err="1"/>
              <a:t>ultimelor</a:t>
            </a:r>
            <a:r>
              <a:rPr lang="en-US" dirty="0"/>
              <a:t> date </a:t>
            </a:r>
            <a:r>
              <a:rPr lang="en-US" dirty="0" err="1"/>
              <a:t>colectate</a:t>
            </a:r>
            <a:r>
              <a:rPr lang="en-US" dirty="0"/>
              <a:t> </a:t>
            </a:r>
            <a:r>
              <a:rPr lang="en-US" dirty="0" err="1"/>
              <a:t>în</a:t>
            </a:r>
            <a:r>
              <a:rPr lang="en-US" dirty="0"/>
              <a:t> </a:t>
            </a:r>
            <a:r>
              <a:rPr lang="en-US" dirty="0" err="1"/>
              <a:t>cadrul</a:t>
            </a:r>
            <a:r>
              <a:rPr lang="en-US" dirty="0"/>
              <a:t> </a:t>
            </a:r>
            <a:r>
              <a:rPr lang="en-US" dirty="0" err="1"/>
              <a:t>studiului</a:t>
            </a:r>
            <a:r>
              <a:rPr lang="en-US" dirty="0"/>
              <a:t> YRBSS, 54.7% </a:t>
            </a:r>
            <a:r>
              <a:rPr lang="en-US" dirty="0" err="1"/>
              <a:t>dintre</a:t>
            </a:r>
            <a:r>
              <a:rPr lang="en-US" dirty="0"/>
              <a:t> </a:t>
            </a:r>
            <a:r>
              <a:rPr lang="en-US" dirty="0" err="1"/>
              <a:t>elevii</a:t>
            </a:r>
            <a:r>
              <a:rPr lang="en-US" dirty="0"/>
              <a:t> </a:t>
            </a:r>
            <a:r>
              <a:rPr lang="en-US" dirty="0" err="1"/>
              <a:t>respondenți</a:t>
            </a:r>
            <a:r>
              <a:rPr lang="en-US" dirty="0"/>
              <a:t> din </a:t>
            </a:r>
            <a:r>
              <a:rPr lang="en-US" dirty="0" err="1"/>
              <a:t>clasele</a:t>
            </a:r>
            <a:r>
              <a:rPr lang="en-US" dirty="0"/>
              <a:t> IX - XIII din </a:t>
            </a:r>
            <a:r>
              <a:rPr lang="en-US" dirty="0" err="1"/>
              <a:t>România</a:t>
            </a:r>
            <a:r>
              <a:rPr lang="en-US" dirty="0"/>
              <a:t> au </a:t>
            </a:r>
            <a:r>
              <a:rPr lang="en-US" dirty="0" err="1"/>
              <a:t>spus</a:t>
            </a:r>
            <a:r>
              <a:rPr lang="en-US" dirty="0"/>
              <a:t> </a:t>
            </a:r>
            <a:r>
              <a:rPr lang="en-US" dirty="0" err="1"/>
              <a:t>că</a:t>
            </a:r>
            <a:r>
              <a:rPr lang="en-US" dirty="0"/>
              <a:t> au </a:t>
            </a:r>
            <a:r>
              <a:rPr lang="en-US" dirty="0" err="1"/>
              <a:t>fumat</a:t>
            </a:r>
            <a:r>
              <a:rPr lang="en-US" dirty="0"/>
              <a:t> </a:t>
            </a:r>
            <a:r>
              <a:rPr lang="en-US" dirty="0" err="1"/>
              <a:t>țigări</a:t>
            </a:r>
            <a:r>
              <a:rPr lang="en-US" dirty="0"/>
              <a:t> </a:t>
            </a:r>
            <a:r>
              <a:rPr lang="en-US" dirty="0" err="1"/>
              <a:t>electronice</a:t>
            </a:r>
            <a:r>
              <a:rPr lang="en-US" dirty="0"/>
              <a:t> </a:t>
            </a:r>
            <a:r>
              <a:rPr lang="en-US" dirty="0" err="1"/>
              <a:t>sau</a:t>
            </a:r>
            <a:r>
              <a:rPr lang="en-US" dirty="0"/>
              <a:t> </a:t>
            </a:r>
            <a:r>
              <a:rPr lang="en-US" dirty="0" err="1"/>
              <a:t>produse</a:t>
            </a:r>
            <a:r>
              <a:rPr lang="en-US" dirty="0"/>
              <a:t> cu </a:t>
            </a:r>
            <a:r>
              <a:rPr lang="en-US" dirty="0" err="1"/>
              <a:t>tutun</a:t>
            </a:r>
            <a:r>
              <a:rPr lang="en-US" dirty="0"/>
              <a:t> </a:t>
            </a:r>
            <a:r>
              <a:rPr lang="en-US" dirty="0" err="1"/>
              <a:t>încălzit</a:t>
            </a:r>
            <a:r>
              <a:rPr lang="en-US" dirty="0"/>
              <a:t> </a:t>
            </a:r>
            <a:r>
              <a:rPr lang="en-US" dirty="0" err="1"/>
              <a:t>în</a:t>
            </a:r>
            <a:r>
              <a:rPr lang="en-US" dirty="0"/>
              <a:t> </a:t>
            </a:r>
            <a:r>
              <a:rPr lang="en-US" dirty="0" err="1"/>
              <a:t>ultimele</a:t>
            </a:r>
            <a:r>
              <a:rPr lang="en-US" dirty="0"/>
              <a:t> 30 de </a:t>
            </a:r>
            <a:r>
              <a:rPr lang="en-US" dirty="0" err="1"/>
              <a:t>zile</a:t>
            </a:r>
            <a:r>
              <a:rPr lang="en-US" dirty="0"/>
              <a:t>. 8,5% </a:t>
            </a:r>
            <a:r>
              <a:rPr lang="en-US" dirty="0" err="1"/>
              <a:t>dintre</a:t>
            </a:r>
            <a:r>
              <a:rPr lang="en-US" dirty="0"/>
              <a:t> </a:t>
            </a:r>
            <a:r>
              <a:rPr lang="en-US" dirty="0" err="1"/>
              <a:t>elevii</a:t>
            </a:r>
            <a:r>
              <a:rPr lang="en-US" dirty="0"/>
              <a:t> </a:t>
            </a:r>
            <a:r>
              <a:rPr lang="en-US" dirty="0" err="1"/>
              <a:t>claselor</a:t>
            </a:r>
            <a:r>
              <a:rPr lang="en-US" dirty="0"/>
              <a:t> IX-XIII </a:t>
            </a:r>
            <a:r>
              <a:rPr lang="en-US" dirty="0" err="1"/>
              <a:t>respondenți</a:t>
            </a:r>
            <a:r>
              <a:rPr lang="en-US" dirty="0"/>
              <a:t> </a:t>
            </a:r>
            <a:r>
              <a:rPr lang="en-US" dirty="0" err="1"/>
              <a:t>în</a:t>
            </a:r>
            <a:r>
              <a:rPr lang="en-US" dirty="0"/>
              <a:t> </a:t>
            </a:r>
            <a:r>
              <a:rPr lang="en-US" dirty="0" err="1"/>
              <a:t>cadrul</a:t>
            </a:r>
            <a:r>
              <a:rPr lang="en-US" dirty="0"/>
              <a:t> </a:t>
            </a:r>
            <a:r>
              <a:rPr lang="en-US" dirty="0" err="1"/>
              <a:t>studiului</a:t>
            </a:r>
            <a:r>
              <a:rPr lang="en-US" dirty="0"/>
              <a:t> YRBSS au </a:t>
            </a:r>
            <a:r>
              <a:rPr lang="en-US" dirty="0" err="1"/>
              <a:t>spus</a:t>
            </a:r>
            <a:r>
              <a:rPr lang="en-US" dirty="0"/>
              <a:t> </a:t>
            </a:r>
            <a:r>
              <a:rPr lang="en-US" dirty="0" err="1"/>
              <a:t>că</a:t>
            </a:r>
            <a:r>
              <a:rPr lang="en-US" dirty="0"/>
              <a:t> </a:t>
            </a:r>
            <a:r>
              <a:rPr lang="en-US" dirty="0" err="1"/>
              <a:t>în</a:t>
            </a:r>
            <a:r>
              <a:rPr lang="en-US" dirty="0"/>
              <a:t> ultima </a:t>
            </a:r>
            <a:r>
              <a:rPr lang="en-US" dirty="0" err="1"/>
              <a:t>lună</a:t>
            </a:r>
            <a:r>
              <a:rPr lang="en-US" dirty="0"/>
              <a:t> au </a:t>
            </a:r>
            <a:r>
              <a:rPr lang="en-US" dirty="0" err="1"/>
              <a:t>fumat</a:t>
            </a:r>
            <a:r>
              <a:rPr lang="en-US" dirty="0"/>
              <a:t> </a:t>
            </a:r>
            <a:r>
              <a:rPr lang="en-US" dirty="0" err="1"/>
              <a:t>țigări</a:t>
            </a:r>
            <a:r>
              <a:rPr lang="en-US" dirty="0"/>
              <a:t> </a:t>
            </a:r>
            <a:r>
              <a:rPr lang="en-US" dirty="0" err="1"/>
              <a:t>electronice</a:t>
            </a:r>
            <a:r>
              <a:rPr lang="en-US" dirty="0"/>
              <a:t> </a:t>
            </a:r>
            <a:r>
              <a:rPr lang="en-US" dirty="0" err="1"/>
              <a:t>sau</a:t>
            </a:r>
            <a:r>
              <a:rPr lang="en-US" dirty="0"/>
              <a:t> </a:t>
            </a:r>
            <a:r>
              <a:rPr lang="en-US" dirty="0" err="1"/>
              <a:t>produse</a:t>
            </a:r>
            <a:r>
              <a:rPr lang="en-US" dirty="0"/>
              <a:t> cu </a:t>
            </a:r>
            <a:r>
              <a:rPr lang="en-US" dirty="0" err="1"/>
              <a:t>tutun</a:t>
            </a:r>
            <a:r>
              <a:rPr lang="en-US" dirty="0"/>
              <a:t> </a:t>
            </a:r>
            <a:r>
              <a:rPr lang="en-US" dirty="0" err="1"/>
              <a:t>încălzit</a:t>
            </a:r>
            <a:r>
              <a:rPr lang="en-US" dirty="0"/>
              <a:t> (8,8% </a:t>
            </a:r>
            <a:r>
              <a:rPr lang="en-US" dirty="0" err="1"/>
              <a:t>dintre</a:t>
            </a:r>
            <a:r>
              <a:rPr lang="en-US" dirty="0"/>
              <a:t> fete </a:t>
            </a:r>
            <a:r>
              <a:rPr lang="en-US" dirty="0" err="1"/>
              <a:t>și</a:t>
            </a:r>
            <a:r>
              <a:rPr lang="en-US" dirty="0"/>
              <a:t> 7,7% </a:t>
            </a:r>
            <a:r>
              <a:rPr lang="en-US" dirty="0" err="1"/>
              <a:t>dintre</a:t>
            </a:r>
            <a:r>
              <a:rPr lang="en-US" dirty="0"/>
              <a:t> </a:t>
            </a:r>
            <a:r>
              <a:rPr lang="en-US" dirty="0" err="1"/>
              <a:t>băieți</a:t>
            </a:r>
            <a:r>
              <a:rPr lang="en-US" dirty="0"/>
              <a:t>).</a:t>
            </a:r>
            <a:endParaRPr lang="ro-RO" dirty="0"/>
          </a:p>
          <a:p>
            <a:pPr marL="457200" indent="-457200">
              <a:buFont typeface="Arial" panose="020B0604020202020204" pitchFamily="34" charset="0"/>
              <a:buChar char="•"/>
            </a:pPr>
            <a:endParaRPr lang="ro-RO" sz="2000" dirty="0"/>
          </a:p>
          <a:p>
            <a:pPr marL="457200" indent="-457200">
              <a:buFont typeface="Arial" panose="020B0604020202020204" pitchFamily="34" charset="0"/>
              <a:buChar char="•"/>
            </a:pPr>
            <a:r>
              <a:rPr lang="en-US" dirty="0" err="1"/>
              <a:t>Utilizarea</a:t>
            </a:r>
            <a:r>
              <a:rPr lang="en-US" dirty="0"/>
              <a:t> </a:t>
            </a:r>
            <a:r>
              <a:rPr lang="en-US" dirty="0" err="1"/>
              <a:t>țigărilor</a:t>
            </a:r>
            <a:r>
              <a:rPr lang="en-US" dirty="0"/>
              <a:t> </a:t>
            </a:r>
            <a:r>
              <a:rPr lang="en-US" dirty="0" err="1"/>
              <a:t>electronice</a:t>
            </a:r>
            <a:r>
              <a:rPr lang="en-US" dirty="0"/>
              <a:t> </a:t>
            </a:r>
            <a:r>
              <a:rPr lang="en-US" dirty="0" err="1"/>
              <a:t>în</a:t>
            </a:r>
            <a:r>
              <a:rPr lang="en-US" dirty="0"/>
              <a:t> </a:t>
            </a:r>
            <a:r>
              <a:rPr lang="en-US" dirty="0" err="1"/>
              <a:t>rândul</a:t>
            </a:r>
            <a:r>
              <a:rPr lang="en-US" dirty="0"/>
              <a:t> </a:t>
            </a:r>
            <a:r>
              <a:rPr lang="en-US" dirty="0" err="1"/>
              <a:t>adolescenților</a:t>
            </a:r>
            <a:r>
              <a:rPr lang="en-US" dirty="0"/>
              <a:t> </a:t>
            </a:r>
            <a:r>
              <a:rPr lang="en-US" dirty="0" err="1"/>
              <a:t>este</a:t>
            </a:r>
            <a:r>
              <a:rPr lang="en-US" dirty="0"/>
              <a:t> o </a:t>
            </a:r>
            <a:r>
              <a:rPr lang="en-US" dirty="0" err="1"/>
              <a:t>preocupare</a:t>
            </a:r>
            <a:r>
              <a:rPr lang="en-US" dirty="0"/>
              <a:t>, </a:t>
            </a:r>
            <a:r>
              <a:rPr lang="en-US" dirty="0" err="1"/>
              <a:t>deoarece</a:t>
            </a:r>
            <a:r>
              <a:rPr lang="en-US" dirty="0"/>
              <a:t> </a:t>
            </a:r>
            <a:r>
              <a:rPr lang="en-US" dirty="0" err="1"/>
              <a:t>amploarea</a:t>
            </a:r>
            <a:r>
              <a:rPr lang="en-US" dirty="0"/>
              <a:t> </a:t>
            </a:r>
            <a:r>
              <a:rPr lang="en-US" dirty="0" err="1"/>
              <a:t>oricăror</a:t>
            </a:r>
            <a:r>
              <a:rPr lang="en-US" dirty="0"/>
              <a:t> </a:t>
            </a:r>
            <a:r>
              <a:rPr lang="en-US" dirty="0" err="1"/>
              <a:t>efecte</a:t>
            </a:r>
            <a:r>
              <a:rPr lang="en-US" dirty="0"/>
              <a:t> </a:t>
            </a:r>
            <a:r>
              <a:rPr lang="en-US" dirty="0" err="1"/>
              <a:t>asupra</a:t>
            </a:r>
            <a:r>
              <a:rPr lang="en-US" dirty="0"/>
              <a:t> </a:t>
            </a:r>
            <a:r>
              <a:rPr lang="en-US" dirty="0" err="1"/>
              <a:t>sănătății</a:t>
            </a:r>
            <a:r>
              <a:rPr lang="en-US" dirty="0"/>
              <a:t> nu </a:t>
            </a:r>
            <a:r>
              <a:rPr lang="en-US" dirty="0" err="1"/>
              <a:t>este</a:t>
            </a:r>
            <a:r>
              <a:rPr lang="en-US" dirty="0"/>
              <a:t> bine </a:t>
            </a:r>
            <a:r>
              <a:rPr lang="en-US" dirty="0" err="1"/>
              <a:t>înțeleasă</a:t>
            </a:r>
            <a:r>
              <a:rPr lang="en-US" dirty="0"/>
              <a:t>; </a:t>
            </a:r>
            <a:r>
              <a:rPr lang="en-US" dirty="0" err="1"/>
              <a:t>există</a:t>
            </a:r>
            <a:r>
              <a:rPr lang="en-US" dirty="0"/>
              <a:t> o </a:t>
            </a:r>
            <a:r>
              <a:rPr lang="en-US" dirty="0" err="1"/>
              <a:t>dezbatere</a:t>
            </a:r>
            <a:r>
              <a:rPr lang="en-US" dirty="0"/>
              <a:t> </a:t>
            </a:r>
            <a:r>
              <a:rPr lang="en-US" dirty="0" err="1"/>
              <a:t>în</a:t>
            </a:r>
            <a:r>
              <a:rPr lang="en-US" dirty="0"/>
              <a:t> curs de </a:t>
            </a:r>
            <a:r>
              <a:rPr lang="en-US" dirty="0" err="1"/>
              <a:t>desfășurare</a:t>
            </a:r>
            <a:r>
              <a:rPr lang="en-US" dirty="0"/>
              <a:t> cu </a:t>
            </a:r>
            <a:r>
              <a:rPr lang="en-US" dirty="0" err="1"/>
              <a:t>privire</a:t>
            </a:r>
            <a:r>
              <a:rPr lang="en-US" dirty="0"/>
              <a:t> </a:t>
            </a:r>
            <a:r>
              <a:rPr lang="en-US" dirty="0" err="1"/>
              <a:t>atât</a:t>
            </a:r>
            <a:r>
              <a:rPr lang="en-US" dirty="0"/>
              <a:t> la </a:t>
            </a:r>
            <a:r>
              <a:rPr lang="en-US" dirty="0" err="1"/>
              <a:t>riscurile</a:t>
            </a:r>
            <a:r>
              <a:rPr lang="en-US" dirty="0"/>
              <a:t> </a:t>
            </a:r>
            <a:r>
              <a:rPr lang="en-US" dirty="0" err="1"/>
              <a:t>cât</a:t>
            </a:r>
            <a:r>
              <a:rPr lang="en-US" dirty="0"/>
              <a:t> </a:t>
            </a:r>
            <a:r>
              <a:rPr lang="en-US" dirty="0" err="1"/>
              <a:t>și</a:t>
            </a:r>
            <a:r>
              <a:rPr lang="en-US" dirty="0"/>
              <a:t> la </a:t>
            </a:r>
            <a:r>
              <a:rPr lang="en-US" dirty="0" err="1"/>
              <a:t>implicațiile</a:t>
            </a:r>
            <a:r>
              <a:rPr lang="en-US" dirty="0"/>
              <a:t> </a:t>
            </a:r>
            <a:r>
              <a:rPr lang="en-US" dirty="0" err="1"/>
              <a:t>pe</a:t>
            </a:r>
            <a:r>
              <a:rPr lang="en-US" dirty="0"/>
              <a:t> </a:t>
            </a:r>
            <a:r>
              <a:rPr lang="en-US" dirty="0" err="1"/>
              <a:t>termen</a:t>
            </a:r>
            <a:r>
              <a:rPr lang="en-US" dirty="0"/>
              <a:t> lung </a:t>
            </a:r>
            <a:r>
              <a:rPr lang="en-US" dirty="0" err="1"/>
              <a:t>asupra</a:t>
            </a:r>
            <a:r>
              <a:rPr lang="en-US" dirty="0"/>
              <a:t> </a:t>
            </a:r>
            <a:r>
              <a:rPr lang="en-US" dirty="0" err="1"/>
              <a:t>sănătății</a:t>
            </a:r>
            <a:r>
              <a:rPr lang="en-US" dirty="0"/>
              <a:t> ale </a:t>
            </a:r>
            <a:r>
              <a:rPr lang="en-US" dirty="0" err="1"/>
              <a:t>utilizării</a:t>
            </a:r>
            <a:r>
              <a:rPr lang="en-US" dirty="0"/>
              <a:t> </a:t>
            </a:r>
            <a:r>
              <a:rPr lang="en-US" dirty="0" err="1"/>
              <a:t>acestor</a:t>
            </a:r>
            <a:r>
              <a:rPr lang="en-US" dirty="0"/>
              <a:t> </a:t>
            </a:r>
            <a:r>
              <a:rPr lang="en-US" dirty="0" err="1"/>
              <a:t>produse</a:t>
            </a:r>
            <a:r>
              <a:rPr lang="en-US" dirty="0"/>
              <a:t>.</a:t>
            </a:r>
            <a:endParaRPr lang="ro-RO" dirty="0"/>
          </a:p>
          <a:p>
            <a:pPr marL="457200" indent="-457200">
              <a:buFont typeface="Arial" panose="020B0604020202020204" pitchFamily="34" charset="0"/>
              <a:buChar char="•"/>
            </a:pPr>
            <a:endParaRPr lang="ro-RO" sz="2000" dirty="0"/>
          </a:p>
          <a:p>
            <a:pPr marL="457200" indent="-457200">
              <a:buFont typeface="Arial" panose="020B0604020202020204" pitchFamily="34" charset="0"/>
              <a:buChar char="•"/>
            </a:pPr>
            <a:r>
              <a:rPr lang="ro-RO" dirty="0"/>
              <a:t>Conform studiului YRBSS, din numărul total al respondenților, 80% au declarat că au folosit țigări electronice sau produse cu tutun încălzit </a:t>
            </a:r>
            <a:endParaRPr lang="en-US" dirty="0"/>
          </a:p>
        </p:txBody>
      </p:sp>
      <p:sp>
        <p:nvSpPr>
          <p:cNvPr id="5" name="Slide Number Placeholder 4"/>
          <p:cNvSpPr>
            <a:spLocks noGrp="1"/>
          </p:cNvSpPr>
          <p:nvPr>
            <p:ph type="sldNum" sz="quarter" idx="10"/>
          </p:nvPr>
        </p:nvSpPr>
        <p:spPr/>
        <p:txBody>
          <a:bodyPr/>
          <a:lstStyle/>
          <a:p>
            <a:fld id="{A7A70C58-77E9-496F-A9B3-75915DF8A267}" type="slidenum">
              <a:rPr lang="ro-RO" altLang="en-US" smtClean="0"/>
              <a:pPr/>
              <a:t>16</a:t>
            </a:fld>
            <a:endParaRPr lang="ro-RO" altLang="en-US"/>
          </a:p>
        </p:txBody>
      </p:sp>
      <p:sp>
        <p:nvSpPr>
          <p:cNvPr id="6" name="Rectangle 2"/>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635057306"/>
              </p:ext>
            </p:extLst>
          </p:nvPr>
        </p:nvGraphicFramePr>
        <p:xfrm>
          <a:off x="14338300" y="773411"/>
          <a:ext cx="8637814" cy="4327072"/>
        </p:xfrm>
        <a:graphic>
          <a:graphicData uri="http://schemas.openxmlformats.org/presentationml/2006/ole">
            <mc:AlternateContent xmlns:mc="http://schemas.openxmlformats.org/markup-compatibility/2006">
              <mc:Choice xmlns:v="urn:schemas-microsoft-com:vml" Requires="v">
                <p:oleObj name="Worksheet" r:id="rId2" imgW="4572000" imgH="2590920" progId="Excel.Sheet.12">
                  <p:embed/>
                </p:oleObj>
              </mc:Choice>
              <mc:Fallback>
                <p:oleObj name="Worksheet" r:id="rId2" imgW="4572000" imgH="2590920" progId="Excel.Sheet.12">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38300" y="773411"/>
                        <a:ext cx="8637814" cy="4327072"/>
                      </a:xfrm>
                      <a:prstGeom prst="rect">
                        <a:avLst/>
                      </a:prstGeom>
                      <a:noFill/>
                    </p:spPr>
                  </p:pic>
                </p:oleObj>
              </mc:Fallback>
            </mc:AlternateContent>
          </a:graphicData>
        </a:graphic>
      </p:graphicFrame>
      <p:sp>
        <p:nvSpPr>
          <p:cNvPr id="8" name="Rectangle 7"/>
          <p:cNvSpPr/>
          <p:nvPr/>
        </p:nvSpPr>
        <p:spPr>
          <a:xfrm>
            <a:off x="14338300" y="5227562"/>
            <a:ext cx="10042072" cy="646331"/>
          </a:xfrm>
          <a:prstGeom prst="rect">
            <a:avLst/>
          </a:prstGeom>
        </p:spPr>
        <p:txBody>
          <a:bodyPr wrap="square">
            <a:spAutoFit/>
          </a:bodyPr>
          <a:lstStyle/>
          <a:p>
            <a:r>
              <a:rPr lang="en-US" dirty="0" err="1"/>
              <a:t>Distribuția</a:t>
            </a:r>
            <a:r>
              <a:rPr lang="en-US" dirty="0"/>
              <a:t> </a:t>
            </a:r>
            <a:r>
              <a:rPr lang="en-US" dirty="0" err="1"/>
              <a:t>procentuală</a:t>
            </a:r>
            <a:r>
              <a:rPr lang="en-US" dirty="0"/>
              <a:t> a </a:t>
            </a:r>
            <a:r>
              <a:rPr lang="en-US" dirty="0" err="1"/>
              <a:t>respondenților</a:t>
            </a:r>
            <a:r>
              <a:rPr lang="en-US" dirty="0"/>
              <a:t> </a:t>
            </a:r>
            <a:r>
              <a:rPr lang="en-US" dirty="0" err="1"/>
              <a:t>în</a:t>
            </a:r>
            <a:r>
              <a:rPr lang="en-US" dirty="0"/>
              <a:t> </a:t>
            </a:r>
            <a:r>
              <a:rPr lang="en-US" dirty="0" err="1"/>
              <a:t>funcție</a:t>
            </a:r>
            <a:r>
              <a:rPr lang="en-US" dirty="0"/>
              <a:t> de </a:t>
            </a:r>
            <a:r>
              <a:rPr lang="en-US" dirty="0" err="1"/>
              <a:t>experimentarea</a:t>
            </a:r>
            <a:r>
              <a:rPr lang="en-US" dirty="0"/>
              <a:t> </a:t>
            </a:r>
            <a:r>
              <a:rPr lang="en-US" dirty="0" err="1"/>
              <a:t>noilor</a:t>
            </a:r>
            <a:r>
              <a:rPr lang="en-US" dirty="0"/>
              <a:t> </a:t>
            </a:r>
            <a:r>
              <a:rPr lang="en-US" dirty="0" err="1"/>
              <a:t>produse</a:t>
            </a:r>
            <a:r>
              <a:rPr lang="en-US" dirty="0"/>
              <a:t> din </a:t>
            </a:r>
            <a:r>
              <a:rPr lang="en-US" dirty="0" err="1"/>
              <a:t>tutun</a:t>
            </a:r>
            <a:r>
              <a:rPr lang="en-US" dirty="0"/>
              <a:t> (N=8856) </a:t>
            </a:r>
            <a:endParaRPr lang="ro-RO" dirty="0"/>
          </a:p>
          <a:p>
            <a:r>
              <a:rPr lang="en-US" dirty="0" err="1"/>
              <a:t>Sursa</a:t>
            </a:r>
            <a:r>
              <a:rPr lang="en-US" dirty="0"/>
              <a:t>  - YRBSS 2022</a:t>
            </a:r>
          </a:p>
        </p:txBody>
      </p:sp>
      <p:sp>
        <p:nvSpPr>
          <p:cNvPr id="9" name="Title 12"/>
          <p:cNvSpPr txBox="1">
            <a:spLocks/>
          </p:cNvSpPr>
          <p:nvPr/>
        </p:nvSpPr>
        <p:spPr bwMode="auto">
          <a:xfrm>
            <a:off x="2880000" y="1006674"/>
            <a:ext cx="9783170" cy="15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defTabSz="1828800" rtl="0" eaLnBrk="0" fontAlgn="base" hangingPunct="0">
              <a:lnSpc>
                <a:spcPct val="90000"/>
              </a:lnSpc>
              <a:spcBef>
                <a:spcPct val="0"/>
              </a:spcBef>
              <a:spcAft>
                <a:spcPct val="0"/>
              </a:spcAft>
              <a:defRPr sz="3400" b="1" kern="1200">
                <a:solidFill>
                  <a:schemeClr val="tx2"/>
                </a:solidFill>
                <a:latin typeface="+mn-lt"/>
                <a:ea typeface="+mj-ea"/>
                <a:cs typeface="+mj-cs"/>
              </a:defRPr>
            </a:lvl1pPr>
            <a:lvl2pPr algn="l" defTabSz="1828800" rtl="0" eaLnBrk="0" fontAlgn="base" hangingPunct="0">
              <a:lnSpc>
                <a:spcPct val="90000"/>
              </a:lnSpc>
              <a:spcBef>
                <a:spcPct val="0"/>
              </a:spcBef>
              <a:spcAft>
                <a:spcPct val="0"/>
              </a:spcAft>
              <a:defRPr sz="8800" b="1">
                <a:solidFill>
                  <a:schemeClr val="tx2"/>
                </a:solidFill>
                <a:latin typeface="Calibri" panose="020F0502020204030204" pitchFamily="34" charset="0"/>
              </a:defRPr>
            </a:lvl2pPr>
            <a:lvl3pPr algn="l" defTabSz="1828800" rtl="0" eaLnBrk="0" fontAlgn="base" hangingPunct="0">
              <a:lnSpc>
                <a:spcPct val="90000"/>
              </a:lnSpc>
              <a:spcBef>
                <a:spcPct val="0"/>
              </a:spcBef>
              <a:spcAft>
                <a:spcPct val="0"/>
              </a:spcAft>
              <a:defRPr sz="8800" b="1">
                <a:solidFill>
                  <a:schemeClr val="tx2"/>
                </a:solidFill>
                <a:latin typeface="Calibri" panose="020F0502020204030204" pitchFamily="34" charset="0"/>
              </a:defRPr>
            </a:lvl3pPr>
            <a:lvl4pPr algn="l" defTabSz="1828800" rtl="0" eaLnBrk="0" fontAlgn="base" hangingPunct="0">
              <a:lnSpc>
                <a:spcPct val="90000"/>
              </a:lnSpc>
              <a:spcBef>
                <a:spcPct val="0"/>
              </a:spcBef>
              <a:spcAft>
                <a:spcPct val="0"/>
              </a:spcAft>
              <a:defRPr sz="8800" b="1">
                <a:solidFill>
                  <a:schemeClr val="tx2"/>
                </a:solidFill>
                <a:latin typeface="Calibri" panose="020F0502020204030204" pitchFamily="34" charset="0"/>
              </a:defRPr>
            </a:lvl4pPr>
            <a:lvl5pPr algn="l" defTabSz="1828800" rtl="0" eaLnBrk="0" fontAlgn="base" hangingPunct="0">
              <a:lnSpc>
                <a:spcPct val="90000"/>
              </a:lnSpc>
              <a:spcBef>
                <a:spcPct val="0"/>
              </a:spcBef>
              <a:spcAft>
                <a:spcPct val="0"/>
              </a:spcAft>
              <a:defRPr sz="8800" b="1">
                <a:solidFill>
                  <a:schemeClr val="tx2"/>
                </a:solidFill>
                <a:latin typeface="Calibri" panose="020F0502020204030204" pitchFamily="34" charset="0"/>
              </a:defRPr>
            </a:lvl5pPr>
            <a:lvl6pPr marL="457200" algn="l" defTabSz="1828800" rtl="0" fontAlgn="base">
              <a:lnSpc>
                <a:spcPct val="90000"/>
              </a:lnSpc>
              <a:spcBef>
                <a:spcPct val="0"/>
              </a:spcBef>
              <a:spcAft>
                <a:spcPct val="0"/>
              </a:spcAft>
              <a:defRPr sz="8800" b="1">
                <a:solidFill>
                  <a:schemeClr val="tx2"/>
                </a:solidFill>
                <a:latin typeface="Calibri" panose="020F0502020204030204" pitchFamily="34" charset="0"/>
              </a:defRPr>
            </a:lvl6pPr>
            <a:lvl7pPr marL="914400" algn="l" defTabSz="1828800" rtl="0" fontAlgn="base">
              <a:lnSpc>
                <a:spcPct val="90000"/>
              </a:lnSpc>
              <a:spcBef>
                <a:spcPct val="0"/>
              </a:spcBef>
              <a:spcAft>
                <a:spcPct val="0"/>
              </a:spcAft>
              <a:defRPr sz="8800" b="1">
                <a:solidFill>
                  <a:schemeClr val="tx2"/>
                </a:solidFill>
                <a:latin typeface="Calibri" panose="020F0502020204030204" pitchFamily="34" charset="0"/>
              </a:defRPr>
            </a:lvl7pPr>
            <a:lvl8pPr marL="1371600" algn="l" defTabSz="1828800" rtl="0" fontAlgn="base">
              <a:lnSpc>
                <a:spcPct val="90000"/>
              </a:lnSpc>
              <a:spcBef>
                <a:spcPct val="0"/>
              </a:spcBef>
              <a:spcAft>
                <a:spcPct val="0"/>
              </a:spcAft>
              <a:defRPr sz="8800" b="1">
                <a:solidFill>
                  <a:schemeClr val="tx2"/>
                </a:solidFill>
                <a:latin typeface="Calibri" panose="020F0502020204030204" pitchFamily="34" charset="0"/>
              </a:defRPr>
            </a:lvl8pPr>
            <a:lvl9pPr marL="1828800" algn="l" defTabSz="1828800" rtl="0" fontAlgn="base">
              <a:lnSpc>
                <a:spcPct val="90000"/>
              </a:lnSpc>
              <a:spcBef>
                <a:spcPct val="0"/>
              </a:spcBef>
              <a:spcAft>
                <a:spcPct val="0"/>
              </a:spcAft>
              <a:defRPr sz="8800" b="1">
                <a:solidFill>
                  <a:schemeClr val="tx2"/>
                </a:solidFill>
                <a:latin typeface="Calibri" panose="020F0502020204030204" pitchFamily="34" charset="0"/>
              </a:defRPr>
            </a:lvl9pPr>
          </a:lstStyle>
          <a:p>
            <a:r>
              <a:rPr lang="en-US" dirty="0"/>
              <a:t>U</a:t>
            </a:r>
            <a:r>
              <a:rPr lang="ro-RO" dirty="0"/>
              <a:t>tilizăr</a:t>
            </a:r>
            <a:r>
              <a:rPr lang="en-US" dirty="0" err="1"/>
              <a:t>ea</a:t>
            </a:r>
            <a:r>
              <a:rPr lang="ro-RO" dirty="0"/>
              <a:t> țigărilor electronice în rândul adolescenților</a:t>
            </a:r>
            <a:br>
              <a:rPr lang="en-US" dirty="0"/>
            </a:br>
            <a:r>
              <a:rPr lang="ro-RO" dirty="0"/>
              <a:t>Grupa de vârstă 15-1</a:t>
            </a:r>
            <a:r>
              <a:rPr lang="en-US" dirty="0"/>
              <a:t>9</a:t>
            </a:r>
            <a:r>
              <a:rPr lang="ro-RO" dirty="0"/>
              <a:t> ani</a:t>
            </a:r>
            <a:br>
              <a:rPr lang="en-US" dirty="0"/>
            </a:br>
            <a:endParaRPr lang="en-US" dirty="0"/>
          </a:p>
        </p:txBody>
      </p:sp>
      <p:graphicFrame>
        <p:nvGraphicFramePr>
          <p:cNvPr id="10" name="Object 9"/>
          <p:cNvGraphicFramePr>
            <a:graphicFrameLocks noChangeAspect="1"/>
          </p:cNvGraphicFramePr>
          <p:nvPr>
            <p:extLst>
              <p:ext uri="{D42A27DB-BD31-4B8C-83A1-F6EECF244321}">
                <p14:modId xmlns:p14="http://schemas.microsoft.com/office/powerpoint/2010/main" val="3758048694"/>
              </p:ext>
            </p:extLst>
          </p:nvPr>
        </p:nvGraphicFramePr>
        <p:xfrm>
          <a:off x="14338300" y="5873893"/>
          <a:ext cx="8768443" cy="4212773"/>
        </p:xfrm>
        <a:graphic>
          <a:graphicData uri="http://schemas.openxmlformats.org/presentationml/2006/ole">
            <mc:AlternateContent xmlns:mc="http://schemas.openxmlformats.org/markup-compatibility/2006">
              <mc:Choice xmlns:v="urn:schemas-microsoft-com:vml" Requires="v">
                <p:oleObj name="Worksheet" r:id="rId4" imgW="4762602" imgH="2876498" progId="Excel.Sheet.12">
                  <p:embed/>
                </p:oleObj>
              </mc:Choice>
              <mc:Fallback>
                <p:oleObj name="Worksheet" r:id="rId4" imgW="4762602" imgH="2876498" progId="Excel.Shee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38300" y="5873893"/>
                        <a:ext cx="8768443" cy="4212773"/>
                      </a:xfrm>
                      <a:prstGeom prst="rect">
                        <a:avLst/>
                      </a:prstGeom>
                      <a:noFill/>
                    </p:spPr>
                  </p:pic>
                </p:oleObj>
              </mc:Fallback>
            </mc:AlternateContent>
          </a:graphicData>
        </a:graphic>
      </p:graphicFrame>
      <p:sp>
        <p:nvSpPr>
          <p:cNvPr id="11" name="Rectangle 10"/>
          <p:cNvSpPr/>
          <p:nvPr/>
        </p:nvSpPr>
        <p:spPr>
          <a:xfrm>
            <a:off x="14472557" y="10328044"/>
            <a:ext cx="10891157" cy="923330"/>
          </a:xfrm>
          <a:prstGeom prst="rect">
            <a:avLst/>
          </a:prstGeom>
        </p:spPr>
        <p:txBody>
          <a:bodyPr wrap="square">
            <a:spAutoFit/>
          </a:bodyPr>
          <a:lstStyle/>
          <a:p>
            <a:r>
              <a:rPr lang="en-US" dirty="0"/>
              <a:t>25 </a:t>
            </a:r>
            <a:r>
              <a:rPr lang="en-US" dirty="0" err="1"/>
              <a:t>Distribuția</a:t>
            </a:r>
            <a:r>
              <a:rPr lang="en-US" dirty="0"/>
              <a:t> </a:t>
            </a:r>
            <a:r>
              <a:rPr lang="en-US" dirty="0" err="1"/>
              <a:t>procentuală</a:t>
            </a:r>
            <a:r>
              <a:rPr lang="en-US" dirty="0"/>
              <a:t> a </a:t>
            </a:r>
            <a:r>
              <a:rPr lang="en-US" dirty="0" err="1"/>
              <a:t>respondenților</a:t>
            </a:r>
            <a:r>
              <a:rPr lang="en-US" dirty="0"/>
              <a:t> </a:t>
            </a:r>
            <a:r>
              <a:rPr lang="en-US" dirty="0" err="1"/>
              <a:t>în</a:t>
            </a:r>
            <a:r>
              <a:rPr lang="en-US" dirty="0"/>
              <a:t> </a:t>
            </a:r>
            <a:r>
              <a:rPr lang="en-US" dirty="0" err="1"/>
              <a:t>funcție</a:t>
            </a:r>
            <a:r>
              <a:rPr lang="en-US" dirty="0"/>
              <a:t> de gen </a:t>
            </a:r>
            <a:r>
              <a:rPr lang="en-US" dirty="0" err="1"/>
              <a:t>și</a:t>
            </a:r>
            <a:r>
              <a:rPr lang="en-US" dirty="0"/>
              <a:t> </a:t>
            </a:r>
            <a:r>
              <a:rPr lang="en-US" dirty="0" err="1"/>
              <a:t>experimentarea</a:t>
            </a:r>
            <a:r>
              <a:rPr lang="en-US" dirty="0"/>
              <a:t> </a:t>
            </a:r>
            <a:r>
              <a:rPr lang="en-US" dirty="0" err="1"/>
              <a:t>noilor</a:t>
            </a:r>
            <a:r>
              <a:rPr lang="en-US" dirty="0"/>
              <a:t> </a:t>
            </a:r>
            <a:r>
              <a:rPr lang="en-US" dirty="0" err="1"/>
              <a:t>produse</a:t>
            </a:r>
            <a:r>
              <a:rPr lang="en-US" dirty="0"/>
              <a:t> din </a:t>
            </a:r>
            <a:r>
              <a:rPr lang="en-US" dirty="0" err="1"/>
              <a:t>tutun</a:t>
            </a:r>
            <a:r>
              <a:rPr lang="en-US" dirty="0"/>
              <a:t> (N=8650*)</a:t>
            </a:r>
          </a:p>
          <a:p>
            <a:r>
              <a:rPr lang="en-US" dirty="0"/>
              <a:t>*206 </a:t>
            </a:r>
            <a:r>
              <a:rPr lang="en-US" dirty="0" err="1"/>
              <a:t>elevi</a:t>
            </a:r>
            <a:r>
              <a:rPr lang="en-US" dirty="0"/>
              <a:t> nu au </a:t>
            </a:r>
            <a:r>
              <a:rPr lang="en-US" dirty="0" err="1"/>
              <a:t>precizat</a:t>
            </a:r>
            <a:r>
              <a:rPr lang="en-US" dirty="0"/>
              <a:t> </a:t>
            </a:r>
            <a:r>
              <a:rPr lang="en-US" dirty="0" err="1"/>
              <a:t>genul</a:t>
            </a:r>
            <a:r>
              <a:rPr lang="en-US" dirty="0"/>
              <a:t>    </a:t>
            </a:r>
            <a:endParaRPr lang="ro-RO" dirty="0"/>
          </a:p>
          <a:p>
            <a:r>
              <a:rPr lang="en-US" dirty="0" err="1"/>
              <a:t>Sursa</a:t>
            </a:r>
            <a:r>
              <a:rPr lang="en-US" dirty="0"/>
              <a:t>  - YRBSS 2022</a:t>
            </a:r>
          </a:p>
        </p:txBody>
      </p:sp>
    </p:spTree>
    <p:extLst>
      <p:ext uri="{BB962C8B-B14F-4D97-AF65-F5344CB8AC3E}">
        <p14:creationId xmlns:p14="http://schemas.microsoft.com/office/powerpoint/2010/main" val="871670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7A70C58-77E9-496F-A9B3-75915DF8A267}" type="slidenum">
              <a:rPr lang="ro-RO" altLang="en-US" smtClean="0"/>
              <a:pPr/>
              <a:t>17</a:t>
            </a:fld>
            <a:endParaRPr lang="ro-RO" altLang="en-US"/>
          </a:p>
        </p:txBody>
      </p:sp>
      <p:sp>
        <p:nvSpPr>
          <p:cNvPr id="6" name="Rectangle 2"/>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Content Placeholder 1"/>
          <p:cNvSpPr>
            <a:spLocks noGrp="1"/>
          </p:cNvSpPr>
          <p:nvPr>
            <p:ph sz="half" idx="1"/>
          </p:nvPr>
        </p:nvSpPr>
        <p:spPr>
          <a:xfrm>
            <a:off x="3126742" y="4280697"/>
            <a:ext cx="9783170" cy="6494455"/>
          </a:xfrm>
        </p:spPr>
        <p:txBody>
          <a:bodyPr/>
          <a:lstStyle/>
          <a:p>
            <a:pPr marL="457200" indent="-457200">
              <a:buFont typeface="Arial" panose="020B0604020202020204" pitchFamily="34" charset="0"/>
              <a:buChar char="•"/>
            </a:pPr>
            <a:r>
              <a:rPr lang="en-US" dirty="0"/>
              <a:t>Se </a:t>
            </a:r>
            <a:r>
              <a:rPr lang="en-US" dirty="0" err="1"/>
              <a:t>observă</a:t>
            </a:r>
            <a:r>
              <a:rPr lang="en-US" dirty="0"/>
              <a:t> </a:t>
            </a:r>
            <a:r>
              <a:rPr lang="en-US" dirty="0" err="1"/>
              <a:t>frecvențe</a:t>
            </a:r>
            <a:r>
              <a:rPr lang="en-US" dirty="0"/>
              <a:t> </a:t>
            </a:r>
            <a:r>
              <a:rPr lang="en-US" dirty="0" err="1"/>
              <a:t>ușor</a:t>
            </a:r>
            <a:r>
              <a:rPr lang="en-US" dirty="0"/>
              <a:t> </a:t>
            </a:r>
            <a:r>
              <a:rPr lang="en-US" dirty="0" err="1"/>
              <a:t>mai</a:t>
            </a:r>
            <a:r>
              <a:rPr lang="en-US" dirty="0"/>
              <a:t> </a:t>
            </a:r>
            <a:r>
              <a:rPr lang="en-US" dirty="0" err="1"/>
              <a:t>mari</a:t>
            </a:r>
            <a:r>
              <a:rPr lang="en-US" dirty="0"/>
              <a:t> </a:t>
            </a:r>
            <a:r>
              <a:rPr lang="en-US" dirty="0" err="1"/>
              <a:t>în</a:t>
            </a:r>
            <a:r>
              <a:rPr lang="en-US" dirty="0"/>
              <a:t> </a:t>
            </a:r>
            <a:r>
              <a:rPr lang="en-US" dirty="0" err="1"/>
              <a:t>ceea</a:t>
            </a:r>
            <a:r>
              <a:rPr lang="en-US" dirty="0"/>
              <a:t> </a:t>
            </a:r>
            <a:r>
              <a:rPr lang="en-US" dirty="0" err="1"/>
              <a:t>ce</a:t>
            </a:r>
            <a:r>
              <a:rPr lang="en-US" dirty="0"/>
              <a:t> </a:t>
            </a:r>
            <a:r>
              <a:rPr lang="en-US" dirty="0" err="1"/>
              <a:t>privește</a:t>
            </a:r>
            <a:r>
              <a:rPr lang="en-US" dirty="0"/>
              <a:t> </a:t>
            </a:r>
            <a:r>
              <a:rPr lang="en-US" dirty="0" err="1"/>
              <a:t>debutul</a:t>
            </a:r>
            <a:r>
              <a:rPr lang="en-US" dirty="0"/>
              <a:t> </a:t>
            </a:r>
            <a:r>
              <a:rPr lang="en-US" dirty="0" err="1"/>
              <a:t>fumatului</a:t>
            </a:r>
            <a:r>
              <a:rPr lang="en-US" dirty="0"/>
              <a:t> la </a:t>
            </a:r>
            <a:r>
              <a:rPr lang="en-US" dirty="0" err="1"/>
              <a:t>vârste</a:t>
            </a:r>
            <a:r>
              <a:rPr lang="en-US" dirty="0"/>
              <a:t> </a:t>
            </a:r>
            <a:r>
              <a:rPr lang="en-US" dirty="0" err="1"/>
              <a:t>mai</a:t>
            </a:r>
            <a:r>
              <a:rPr lang="en-US" dirty="0"/>
              <a:t> </a:t>
            </a:r>
            <a:r>
              <a:rPr lang="en-US" dirty="0" err="1"/>
              <a:t>mici</a:t>
            </a:r>
            <a:r>
              <a:rPr lang="en-US" dirty="0"/>
              <a:t> </a:t>
            </a:r>
            <a:r>
              <a:rPr lang="en-US" dirty="0" err="1"/>
              <a:t>pentru</a:t>
            </a:r>
            <a:r>
              <a:rPr lang="en-US" dirty="0"/>
              <a:t> </a:t>
            </a:r>
            <a:r>
              <a:rPr lang="en-US" dirty="0" err="1"/>
              <a:t>băieți</a:t>
            </a:r>
            <a:r>
              <a:rPr lang="en-US" dirty="0"/>
              <a:t>, </a:t>
            </a:r>
            <a:r>
              <a:rPr lang="en-US" dirty="0" err="1"/>
              <a:t>în</a:t>
            </a:r>
            <a:r>
              <a:rPr lang="en-US" dirty="0"/>
              <a:t> </a:t>
            </a:r>
            <a:r>
              <a:rPr lang="en-US" dirty="0" err="1"/>
              <a:t>comparație</a:t>
            </a:r>
            <a:r>
              <a:rPr lang="en-US" dirty="0"/>
              <a:t> cu </a:t>
            </a:r>
            <a:r>
              <a:rPr lang="en-US" dirty="0" err="1"/>
              <a:t>fetele</a:t>
            </a:r>
            <a:r>
              <a:rPr lang="ro-RO" dirty="0"/>
              <a:t>.</a:t>
            </a:r>
          </a:p>
          <a:p>
            <a:pPr marL="457200" indent="-457200">
              <a:buFont typeface="Arial" panose="020B0604020202020204" pitchFamily="34" charset="0"/>
              <a:buChar char="•"/>
            </a:pPr>
            <a:endParaRPr lang="ro-RO" dirty="0"/>
          </a:p>
          <a:p>
            <a:pPr marL="457200" indent="-457200">
              <a:buFont typeface="Arial" panose="020B0604020202020204" pitchFamily="34" charset="0"/>
              <a:buChar char="•"/>
            </a:pPr>
            <a:r>
              <a:rPr lang="en-US" dirty="0" err="1"/>
              <a:t>Vârsta</a:t>
            </a:r>
            <a:r>
              <a:rPr lang="en-US" dirty="0"/>
              <a:t> </a:t>
            </a:r>
            <a:r>
              <a:rPr lang="en-US" dirty="0" err="1"/>
              <a:t>mică</a:t>
            </a:r>
            <a:r>
              <a:rPr lang="en-US" dirty="0"/>
              <a:t> de debut a </a:t>
            </a:r>
            <a:r>
              <a:rPr lang="en-US" dirty="0" err="1"/>
              <a:t>fumatului</a:t>
            </a:r>
            <a:r>
              <a:rPr lang="en-US" dirty="0"/>
              <a:t> </a:t>
            </a:r>
            <a:r>
              <a:rPr lang="en-US" dirty="0" err="1"/>
              <a:t>este</a:t>
            </a:r>
            <a:r>
              <a:rPr lang="en-US" dirty="0"/>
              <a:t> </a:t>
            </a:r>
            <a:r>
              <a:rPr lang="en-US" dirty="0" err="1"/>
              <a:t>corelată</a:t>
            </a:r>
            <a:r>
              <a:rPr lang="en-US" dirty="0"/>
              <a:t> cu un </a:t>
            </a:r>
            <a:r>
              <a:rPr lang="en-US" dirty="0" err="1"/>
              <a:t>risc</a:t>
            </a:r>
            <a:r>
              <a:rPr lang="en-US" dirty="0"/>
              <a:t> de </a:t>
            </a:r>
            <a:r>
              <a:rPr lang="en-US" dirty="0" err="1"/>
              <a:t>adicție</a:t>
            </a:r>
            <a:r>
              <a:rPr lang="en-US" dirty="0"/>
              <a:t> </a:t>
            </a:r>
            <a:r>
              <a:rPr lang="en-US" dirty="0" err="1"/>
              <a:t>mai</a:t>
            </a:r>
            <a:r>
              <a:rPr lang="en-US" dirty="0"/>
              <a:t> mare </a:t>
            </a:r>
            <a:r>
              <a:rPr lang="en-US" dirty="0" err="1"/>
              <a:t>și</a:t>
            </a:r>
            <a:r>
              <a:rPr lang="en-US" dirty="0"/>
              <a:t> cu </a:t>
            </a:r>
            <a:r>
              <a:rPr lang="en-US" dirty="0" err="1"/>
              <a:t>posibilitatea</a:t>
            </a:r>
            <a:r>
              <a:rPr lang="en-US" dirty="0"/>
              <a:t> </a:t>
            </a:r>
            <a:r>
              <a:rPr lang="en-US" dirty="0" err="1"/>
              <a:t>mai</a:t>
            </a:r>
            <a:r>
              <a:rPr lang="en-US" dirty="0"/>
              <a:t> </a:t>
            </a:r>
            <a:r>
              <a:rPr lang="en-US" dirty="0" err="1"/>
              <a:t>scăzută</a:t>
            </a:r>
            <a:r>
              <a:rPr lang="en-US" dirty="0"/>
              <a:t> de a </a:t>
            </a:r>
            <a:r>
              <a:rPr lang="en-US" dirty="0" err="1"/>
              <a:t>renunța</a:t>
            </a:r>
            <a:r>
              <a:rPr lang="en-US" dirty="0"/>
              <a:t> la </a:t>
            </a:r>
            <a:r>
              <a:rPr lang="en-US" dirty="0" err="1"/>
              <a:t>fumat</a:t>
            </a:r>
            <a:r>
              <a:rPr lang="en-US" dirty="0"/>
              <a:t> </a:t>
            </a:r>
            <a:r>
              <a:rPr lang="en-US" dirty="0" err="1"/>
              <a:t>mai</a:t>
            </a:r>
            <a:r>
              <a:rPr lang="en-US" dirty="0"/>
              <a:t> </a:t>
            </a:r>
            <a:r>
              <a:rPr lang="en-US" dirty="0" err="1"/>
              <a:t>târziu</a:t>
            </a:r>
            <a:r>
              <a:rPr lang="en-US" dirty="0"/>
              <a:t>, la </a:t>
            </a:r>
            <a:r>
              <a:rPr lang="en-US" dirty="0" err="1"/>
              <a:t>vârste</a:t>
            </a:r>
            <a:r>
              <a:rPr lang="en-US" dirty="0"/>
              <a:t> </a:t>
            </a:r>
            <a:r>
              <a:rPr lang="en-US" dirty="0" err="1"/>
              <a:t>adulte</a:t>
            </a:r>
            <a:r>
              <a:rPr lang="en-US" dirty="0"/>
              <a:t>.</a:t>
            </a:r>
            <a:endParaRPr lang="ro-RO" dirty="0"/>
          </a:p>
          <a:p>
            <a:pPr marL="457200" indent="-457200">
              <a:buFont typeface="Arial" panose="020B0604020202020204" pitchFamily="34" charset="0"/>
              <a:buChar char="•"/>
            </a:pPr>
            <a:endParaRPr lang="ro-RO" dirty="0"/>
          </a:p>
          <a:p>
            <a:pPr marL="457200" indent="-457200">
              <a:buFont typeface="Arial" panose="020B0604020202020204" pitchFamily="34" charset="0"/>
              <a:buChar char="•"/>
            </a:pPr>
            <a:r>
              <a:rPr lang="en-US" dirty="0" err="1"/>
              <a:t>Având</a:t>
            </a:r>
            <a:r>
              <a:rPr lang="en-US" dirty="0"/>
              <a:t> </a:t>
            </a:r>
            <a:r>
              <a:rPr lang="en-US" dirty="0" err="1"/>
              <a:t>în</a:t>
            </a:r>
            <a:r>
              <a:rPr lang="en-US" dirty="0"/>
              <a:t> </a:t>
            </a:r>
            <a:r>
              <a:rPr lang="en-US" dirty="0" err="1"/>
              <a:t>vedere</a:t>
            </a:r>
            <a:r>
              <a:rPr lang="en-US" dirty="0"/>
              <a:t> </a:t>
            </a:r>
            <a:r>
              <a:rPr lang="en-US" dirty="0" err="1"/>
              <a:t>aceste</a:t>
            </a:r>
            <a:r>
              <a:rPr lang="en-US" dirty="0"/>
              <a:t> date, </a:t>
            </a:r>
            <a:r>
              <a:rPr lang="en-US" dirty="0" err="1"/>
              <a:t>este</a:t>
            </a:r>
            <a:r>
              <a:rPr lang="en-US" dirty="0"/>
              <a:t> </a:t>
            </a:r>
            <a:r>
              <a:rPr lang="en-US" dirty="0" err="1"/>
              <a:t>necesar</a:t>
            </a:r>
            <a:r>
              <a:rPr lang="en-US" dirty="0"/>
              <a:t> </a:t>
            </a:r>
            <a:r>
              <a:rPr lang="en-US" dirty="0" err="1"/>
              <a:t>să</a:t>
            </a:r>
            <a:r>
              <a:rPr lang="en-US" dirty="0"/>
              <a:t> </a:t>
            </a:r>
            <a:r>
              <a:rPr lang="en-US" dirty="0" err="1"/>
              <a:t>existe</a:t>
            </a:r>
            <a:r>
              <a:rPr lang="en-US" dirty="0"/>
              <a:t> </a:t>
            </a:r>
            <a:r>
              <a:rPr lang="en-US" dirty="0" err="1"/>
              <a:t>intervenții</a:t>
            </a:r>
            <a:r>
              <a:rPr lang="en-US" dirty="0"/>
              <a:t> de </a:t>
            </a:r>
            <a:r>
              <a:rPr lang="en-US" dirty="0" err="1"/>
              <a:t>prevenție</a:t>
            </a:r>
            <a:r>
              <a:rPr lang="en-US" dirty="0"/>
              <a:t> care </a:t>
            </a:r>
            <a:r>
              <a:rPr lang="en-US" dirty="0" err="1"/>
              <a:t>să</a:t>
            </a:r>
            <a:r>
              <a:rPr lang="en-US" dirty="0"/>
              <a:t> se </a:t>
            </a:r>
            <a:r>
              <a:rPr lang="en-US" dirty="0" err="1"/>
              <a:t>adreseze</a:t>
            </a:r>
            <a:r>
              <a:rPr lang="en-US" dirty="0"/>
              <a:t> </a:t>
            </a:r>
            <a:r>
              <a:rPr lang="en-US" dirty="0" err="1"/>
              <a:t>grupelor</a:t>
            </a:r>
            <a:r>
              <a:rPr lang="en-US" dirty="0"/>
              <a:t> de </a:t>
            </a:r>
            <a:r>
              <a:rPr lang="en-US" dirty="0" err="1"/>
              <a:t>vârstă</a:t>
            </a:r>
            <a:r>
              <a:rPr lang="en-US" dirty="0"/>
              <a:t> la </a:t>
            </a:r>
            <a:r>
              <a:rPr lang="en-US" dirty="0" err="1"/>
              <a:t>risc</a:t>
            </a:r>
            <a:r>
              <a:rPr lang="en-US" dirty="0"/>
              <a:t> de a </a:t>
            </a:r>
            <a:r>
              <a:rPr lang="en-US" dirty="0" err="1"/>
              <a:t>începe</a:t>
            </a:r>
            <a:r>
              <a:rPr lang="en-US" dirty="0"/>
              <a:t> </a:t>
            </a:r>
            <a:r>
              <a:rPr lang="en-US" dirty="0" err="1"/>
              <a:t>să</a:t>
            </a:r>
            <a:r>
              <a:rPr lang="en-US" dirty="0"/>
              <a:t> </a:t>
            </a:r>
            <a:r>
              <a:rPr lang="en-US" dirty="0" err="1"/>
              <a:t>fumeze</a:t>
            </a:r>
            <a:r>
              <a:rPr lang="en-US" dirty="0"/>
              <a:t>, </a:t>
            </a:r>
            <a:r>
              <a:rPr lang="en-US" dirty="0" err="1"/>
              <a:t>respectiv</a:t>
            </a:r>
            <a:r>
              <a:rPr lang="en-US" dirty="0"/>
              <a:t> </a:t>
            </a:r>
            <a:r>
              <a:rPr lang="en-US" dirty="0" err="1"/>
              <a:t>ciclul</a:t>
            </a:r>
            <a:r>
              <a:rPr lang="en-US" dirty="0"/>
              <a:t> </a:t>
            </a:r>
            <a:r>
              <a:rPr lang="en-US" dirty="0" err="1"/>
              <a:t>gimnazial</a:t>
            </a:r>
            <a:r>
              <a:rPr lang="en-US" dirty="0"/>
              <a:t> </a:t>
            </a:r>
            <a:r>
              <a:rPr lang="en-US" dirty="0" err="1"/>
              <a:t>și</a:t>
            </a:r>
            <a:r>
              <a:rPr lang="en-US" dirty="0"/>
              <a:t> </a:t>
            </a:r>
            <a:r>
              <a:rPr lang="en-US" dirty="0" err="1"/>
              <a:t>ciclul</a:t>
            </a:r>
            <a:r>
              <a:rPr lang="en-US" dirty="0"/>
              <a:t> </a:t>
            </a:r>
            <a:r>
              <a:rPr lang="en-US" dirty="0" err="1"/>
              <a:t>liceal</a:t>
            </a:r>
            <a:endParaRPr lang="en-US" dirty="0"/>
          </a:p>
        </p:txBody>
      </p:sp>
      <p:pic>
        <p:nvPicPr>
          <p:cNvPr id="7170" name="Chart 1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31473" y="2202772"/>
            <a:ext cx="7973784" cy="5983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4131473" y="8936494"/>
            <a:ext cx="8441870" cy="923330"/>
          </a:xfrm>
          <a:prstGeom prst="rect">
            <a:avLst/>
          </a:prstGeom>
        </p:spPr>
        <p:txBody>
          <a:bodyPr wrap="square">
            <a:spAutoFit/>
          </a:bodyPr>
          <a:lstStyle/>
          <a:p>
            <a:r>
              <a:rPr lang="en-US" dirty="0" err="1"/>
              <a:t>Distribuția</a:t>
            </a:r>
            <a:r>
              <a:rPr lang="en-US" dirty="0"/>
              <a:t> </a:t>
            </a:r>
            <a:r>
              <a:rPr lang="en-US" dirty="0" err="1"/>
              <a:t>reposndenților</a:t>
            </a:r>
            <a:r>
              <a:rPr lang="en-US" dirty="0"/>
              <a:t> </a:t>
            </a:r>
            <a:r>
              <a:rPr lang="en-US" dirty="0" err="1"/>
              <a:t>studiului</a:t>
            </a:r>
            <a:r>
              <a:rPr lang="en-US" dirty="0"/>
              <a:t> YRBSS </a:t>
            </a:r>
            <a:r>
              <a:rPr lang="en-US" dirty="0" err="1"/>
              <a:t>pe</a:t>
            </a:r>
            <a:r>
              <a:rPr lang="en-US" dirty="0"/>
              <a:t> </a:t>
            </a:r>
            <a:r>
              <a:rPr lang="en-US" dirty="0" err="1"/>
              <a:t>grupe</a:t>
            </a:r>
            <a:r>
              <a:rPr lang="en-US" dirty="0"/>
              <a:t> de </a:t>
            </a:r>
            <a:r>
              <a:rPr lang="en-US" dirty="0" err="1"/>
              <a:t>vârstă</a:t>
            </a:r>
            <a:r>
              <a:rPr lang="en-US" dirty="0"/>
              <a:t> </a:t>
            </a:r>
            <a:r>
              <a:rPr lang="en-US" dirty="0" err="1"/>
              <a:t>și</a:t>
            </a:r>
            <a:r>
              <a:rPr lang="en-US" dirty="0"/>
              <a:t> gen </a:t>
            </a:r>
            <a:r>
              <a:rPr lang="en-US" dirty="0" err="1"/>
              <a:t>în</a:t>
            </a:r>
            <a:r>
              <a:rPr lang="en-US" dirty="0"/>
              <a:t> </a:t>
            </a:r>
            <a:r>
              <a:rPr lang="en-US" dirty="0" err="1"/>
              <a:t>funcție</a:t>
            </a:r>
            <a:r>
              <a:rPr lang="en-US" dirty="0"/>
              <a:t> de </a:t>
            </a:r>
            <a:r>
              <a:rPr lang="en-US" dirty="0" err="1"/>
              <a:t>momentul</a:t>
            </a:r>
            <a:r>
              <a:rPr lang="en-US" dirty="0"/>
              <a:t> la care </a:t>
            </a:r>
            <a:r>
              <a:rPr lang="en-US" dirty="0" err="1"/>
              <a:t>declară</a:t>
            </a:r>
            <a:r>
              <a:rPr lang="en-US" dirty="0"/>
              <a:t> </a:t>
            </a:r>
            <a:r>
              <a:rPr lang="en-US" dirty="0" err="1"/>
              <a:t>că</a:t>
            </a:r>
            <a:r>
              <a:rPr lang="en-US" dirty="0"/>
              <a:t> au </a:t>
            </a:r>
            <a:r>
              <a:rPr lang="en-US" dirty="0" err="1"/>
              <a:t>fumat</a:t>
            </a:r>
            <a:r>
              <a:rPr lang="en-US" dirty="0"/>
              <a:t> prima </a:t>
            </a:r>
            <a:r>
              <a:rPr lang="en-US" dirty="0" err="1"/>
              <a:t>dată</a:t>
            </a:r>
            <a:r>
              <a:rPr lang="en-US" dirty="0"/>
              <a:t> o </a:t>
            </a:r>
            <a:r>
              <a:rPr lang="en-US" dirty="0" err="1"/>
              <a:t>țigară</a:t>
            </a:r>
            <a:r>
              <a:rPr lang="en-US" dirty="0"/>
              <a:t> </a:t>
            </a:r>
            <a:r>
              <a:rPr lang="en-US" dirty="0" err="1"/>
              <a:t>întreagă</a:t>
            </a:r>
            <a:r>
              <a:rPr lang="en-US" dirty="0"/>
              <a:t>  </a:t>
            </a:r>
            <a:endParaRPr lang="ro-RO" dirty="0"/>
          </a:p>
          <a:p>
            <a:r>
              <a:rPr lang="en-US" dirty="0" err="1"/>
              <a:t>Sursa</a:t>
            </a:r>
            <a:r>
              <a:rPr lang="en-US" dirty="0"/>
              <a:t> </a:t>
            </a:r>
            <a:r>
              <a:rPr lang="en-US" dirty="0" err="1"/>
              <a:t>datelor</a:t>
            </a:r>
            <a:r>
              <a:rPr lang="en-US" dirty="0"/>
              <a:t> - YRBSS</a:t>
            </a:r>
          </a:p>
        </p:txBody>
      </p:sp>
      <p:sp>
        <p:nvSpPr>
          <p:cNvPr id="8" name="Title 12"/>
          <p:cNvSpPr txBox="1">
            <a:spLocks/>
          </p:cNvSpPr>
          <p:nvPr/>
        </p:nvSpPr>
        <p:spPr bwMode="auto">
          <a:xfrm>
            <a:off x="2880000" y="1006674"/>
            <a:ext cx="9783170" cy="15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defTabSz="1828800" rtl="0" eaLnBrk="0" fontAlgn="base" hangingPunct="0">
              <a:lnSpc>
                <a:spcPct val="90000"/>
              </a:lnSpc>
              <a:spcBef>
                <a:spcPct val="0"/>
              </a:spcBef>
              <a:spcAft>
                <a:spcPct val="0"/>
              </a:spcAft>
              <a:defRPr sz="3400" b="1" kern="1200">
                <a:solidFill>
                  <a:schemeClr val="tx2"/>
                </a:solidFill>
                <a:latin typeface="+mn-lt"/>
                <a:ea typeface="+mj-ea"/>
                <a:cs typeface="+mj-cs"/>
              </a:defRPr>
            </a:lvl1pPr>
            <a:lvl2pPr algn="l" defTabSz="1828800" rtl="0" eaLnBrk="0" fontAlgn="base" hangingPunct="0">
              <a:lnSpc>
                <a:spcPct val="90000"/>
              </a:lnSpc>
              <a:spcBef>
                <a:spcPct val="0"/>
              </a:spcBef>
              <a:spcAft>
                <a:spcPct val="0"/>
              </a:spcAft>
              <a:defRPr sz="8800" b="1">
                <a:solidFill>
                  <a:schemeClr val="tx2"/>
                </a:solidFill>
                <a:latin typeface="Calibri" panose="020F0502020204030204" pitchFamily="34" charset="0"/>
              </a:defRPr>
            </a:lvl2pPr>
            <a:lvl3pPr algn="l" defTabSz="1828800" rtl="0" eaLnBrk="0" fontAlgn="base" hangingPunct="0">
              <a:lnSpc>
                <a:spcPct val="90000"/>
              </a:lnSpc>
              <a:spcBef>
                <a:spcPct val="0"/>
              </a:spcBef>
              <a:spcAft>
                <a:spcPct val="0"/>
              </a:spcAft>
              <a:defRPr sz="8800" b="1">
                <a:solidFill>
                  <a:schemeClr val="tx2"/>
                </a:solidFill>
                <a:latin typeface="Calibri" panose="020F0502020204030204" pitchFamily="34" charset="0"/>
              </a:defRPr>
            </a:lvl3pPr>
            <a:lvl4pPr algn="l" defTabSz="1828800" rtl="0" eaLnBrk="0" fontAlgn="base" hangingPunct="0">
              <a:lnSpc>
                <a:spcPct val="90000"/>
              </a:lnSpc>
              <a:spcBef>
                <a:spcPct val="0"/>
              </a:spcBef>
              <a:spcAft>
                <a:spcPct val="0"/>
              </a:spcAft>
              <a:defRPr sz="8800" b="1">
                <a:solidFill>
                  <a:schemeClr val="tx2"/>
                </a:solidFill>
                <a:latin typeface="Calibri" panose="020F0502020204030204" pitchFamily="34" charset="0"/>
              </a:defRPr>
            </a:lvl4pPr>
            <a:lvl5pPr algn="l" defTabSz="1828800" rtl="0" eaLnBrk="0" fontAlgn="base" hangingPunct="0">
              <a:lnSpc>
                <a:spcPct val="90000"/>
              </a:lnSpc>
              <a:spcBef>
                <a:spcPct val="0"/>
              </a:spcBef>
              <a:spcAft>
                <a:spcPct val="0"/>
              </a:spcAft>
              <a:defRPr sz="8800" b="1">
                <a:solidFill>
                  <a:schemeClr val="tx2"/>
                </a:solidFill>
                <a:latin typeface="Calibri" panose="020F0502020204030204" pitchFamily="34" charset="0"/>
              </a:defRPr>
            </a:lvl5pPr>
            <a:lvl6pPr marL="457200" algn="l" defTabSz="1828800" rtl="0" fontAlgn="base">
              <a:lnSpc>
                <a:spcPct val="90000"/>
              </a:lnSpc>
              <a:spcBef>
                <a:spcPct val="0"/>
              </a:spcBef>
              <a:spcAft>
                <a:spcPct val="0"/>
              </a:spcAft>
              <a:defRPr sz="8800" b="1">
                <a:solidFill>
                  <a:schemeClr val="tx2"/>
                </a:solidFill>
                <a:latin typeface="Calibri" panose="020F0502020204030204" pitchFamily="34" charset="0"/>
              </a:defRPr>
            </a:lvl6pPr>
            <a:lvl7pPr marL="914400" algn="l" defTabSz="1828800" rtl="0" fontAlgn="base">
              <a:lnSpc>
                <a:spcPct val="90000"/>
              </a:lnSpc>
              <a:spcBef>
                <a:spcPct val="0"/>
              </a:spcBef>
              <a:spcAft>
                <a:spcPct val="0"/>
              </a:spcAft>
              <a:defRPr sz="8800" b="1">
                <a:solidFill>
                  <a:schemeClr val="tx2"/>
                </a:solidFill>
                <a:latin typeface="Calibri" panose="020F0502020204030204" pitchFamily="34" charset="0"/>
              </a:defRPr>
            </a:lvl7pPr>
            <a:lvl8pPr marL="1371600" algn="l" defTabSz="1828800" rtl="0" fontAlgn="base">
              <a:lnSpc>
                <a:spcPct val="90000"/>
              </a:lnSpc>
              <a:spcBef>
                <a:spcPct val="0"/>
              </a:spcBef>
              <a:spcAft>
                <a:spcPct val="0"/>
              </a:spcAft>
              <a:defRPr sz="8800" b="1">
                <a:solidFill>
                  <a:schemeClr val="tx2"/>
                </a:solidFill>
                <a:latin typeface="Calibri" panose="020F0502020204030204" pitchFamily="34" charset="0"/>
              </a:defRPr>
            </a:lvl8pPr>
            <a:lvl9pPr marL="1828800" algn="l" defTabSz="1828800" rtl="0" fontAlgn="base">
              <a:lnSpc>
                <a:spcPct val="90000"/>
              </a:lnSpc>
              <a:spcBef>
                <a:spcPct val="0"/>
              </a:spcBef>
              <a:spcAft>
                <a:spcPct val="0"/>
              </a:spcAft>
              <a:defRPr sz="8800" b="1">
                <a:solidFill>
                  <a:schemeClr val="tx2"/>
                </a:solidFill>
                <a:latin typeface="Calibri" panose="020F0502020204030204" pitchFamily="34" charset="0"/>
              </a:defRPr>
            </a:lvl9pPr>
          </a:lstStyle>
          <a:p>
            <a:r>
              <a:rPr lang="en-US" dirty="0" err="1"/>
              <a:t>Ini</a:t>
            </a:r>
            <a:r>
              <a:rPr lang="ro-RO" dirty="0"/>
              <a:t>ț</a:t>
            </a:r>
            <a:r>
              <a:rPr lang="en-US" dirty="0" err="1"/>
              <a:t>ierea</a:t>
            </a:r>
            <a:r>
              <a:rPr lang="en-US" dirty="0"/>
              <a:t> </a:t>
            </a:r>
            <a:r>
              <a:rPr lang="en-US" dirty="0" err="1"/>
              <a:t>fumatului</a:t>
            </a:r>
            <a:r>
              <a:rPr lang="en-US" dirty="0"/>
              <a:t> </a:t>
            </a:r>
            <a:r>
              <a:rPr lang="ro-RO" dirty="0"/>
              <a:t>în rândul adolescenților</a:t>
            </a:r>
            <a:br>
              <a:rPr lang="en-US" dirty="0"/>
            </a:br>
            <a:r>
              <a:rPr lang="ro-RO" dirty="0"/>
              <a:t>Grupa de vârstă 15-1</a:t>
            </a:r>
            <a:r>
              <a:rPr lang="en-US" dirty="0"/>
              <a:t>9</a:t>
            </a:r>
            <a:r>
              <a:rPr lang="ro-RO" dirty="0"/>
              <a:t> ani</a:t>
            </a:r>
            <a:br>
              <a:rPr lang="en-US" dirty="0"/>
            </a:br>
            <a:endParaRPr lang="en-US" dirty="0"/>
          </a:p>
        </p:txBody>
      </p:sp>
    </p:spTree>
    <p:extLst>
      <p:ext uri="{BB962C8B-B14F-4D97-AF65-F5344CB8AC3E}">
        <p14:creationId xmlns:p14="http://schemas.microsoft.com/office/powerpoint/2010/main" val="3504595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5383" y="1313607"/>
            <a:ext cx="9783170" cy="1067055"/>
          </a:xfrm>
        </p:spPr>
        <p:txBody>
          <a:bodyPr/>
          <a:lstStyle/>
          <a:p>
            <a:r>
              <a:rPr lang="ro-RO" dirty="0"/>
              <a:t>Informatii privind Heated tobacco products</a:t>
            </a:r>
            <a:r>
              <a:rPr lang="en-US" dirty="0"/>
              <a:t> (HTP) - </a:t>
            </a:r>
            <a:r>
              <a:rPr lang="en-US" dirty="0" err="1"/>
              <a:t>Produse</a:t>
            </a:r>
            <a:r>
              <a:rPr lang="en-US" dirty="0"/>
              <a:t> d</a:t>
            </a:r>
            <a:r>
              <a:rPr lang="ro-RO" dirty="0"/>
              <a:t>e</a:t>
            </a:r>
            <a:r>
              <a:rPr lang="en-US" dirty="0"/>
              <a:t> </a:t>
            </a:r>
            <a:r>
              <a:rPr lang="en-US" dirty="0" err="1"/>
              <a:t>tutun</a:t>
            </a:r>
            <a:r>
              <a:rPr lang="en-US" dirty="0"/>
              <a:t> </a:t>
            </a:r>
            <a:r>
              <a:rPr lang="en-US" dirty="0" err="1"/>
              <a:t>încălzit</a:t>
            </a:r>
            <a:br>
              <a:rPr lang="en-US" dirty="0"/>
            </a:br>
            <a:endParaRPr lang="en-US" dirty="0"/>
          </a:p>
        </p:txBody>
      </p:sp>
      <p:sp>
        <p:nvSpPr>
          <p:cNvPr id="3" name="Content Placeholder 2"/>
          <p:cNvSpPr>
            <a:spLocks noGrp="1"/>
          </p:cNvSpPr>
          <p:nvPr>
            <p:ph sz="half" idx="1"/>
          </p:nvPr>
        </p:nvSpPr>
        <p:spPr>
          <a:xfrm>
            <a:off x="2251983" y="3314826"/>
            <a:ext cx="11764915" cy="8227513"/>
          </a:xfrm>
        </p:spPr>
        <p:txBody>
          <a:bodyPr>
            <a:normAutofit fontScale="92500" lnSpcReduction="10000"/>
          </a:bodyPr>
          <a:lstStyle/>
          <a:p>
            <a:pPr marL="457200" indent="-457200">
              <a:buFont typeface="Arial" panose="020B0604020202020204" pitchFamily="34" charset="0"/>
              <a:buChar char="•"/>
            </a:pPr>
            <a:r>
              <a:rPr lang="en-US" dirty="0"/>
              <a:t>HTP-</a:t>
            </a:r>
            <a:r>
              <a:rPr lang="en-US" dirty="0" err="1"/>
              <a:t>urile</a:t>
            </a:r>
            <a:r>
              <a:rPr lang="en-US" dirty="0"/>
              <a:t> </a:t>
            </a:r>
            <a:r>
              <a:rPr lang="en-US" dirty="0" err="1"/>
              <a:t>sunt</a:t>
            </a:r>
            <a:r>
              <a:rPr lang="en-US" dirty="0"/>
              <a:t> </a:t>
            </a:r>
            <a:r>
              <a:rPr lang="en-US" dirty="0" err="1"/>
              <a:t>produse</a:t>
            </a:r>
            <a:r>
              <a:rPr lang="en-US" dirty="0"/>
              <a:t> din </a:t>
            </a:r>
            <a:r>
              <a:rPr lang="en-US" dirty="0" err="1"/>
              <a:t>tutun</a:t>
            </a:r>
            <a:r>
              <a:rPr lang="en-US" dirty="0"/>
              <a:t> care </a:t>
            </a:r>
            <a:r>
              <a:rPr lang="en-US" dirty="0" err="1"/>
              <a:t>produc</a:t>
            </a:r>
            <a:r>
              <a:rPr lang="en-US" dirty="0"/>
              <a:t> </a:t>
            </a:r>
            <a:r>
              <a:rPr lang="en-US" dirty="0" err="1"/>
              <a:t>aerosoli</a:t>
            </a:r>
            <a:r>
              <a:rPr lang="en-US" dirty="0"/>
              <a:t> </a:t>
            </a:r>
            <a:r>
              <a:rPr lang="en-US" dirty="0" err="1"/>
              <a:t>ce</a:t>
            </a:r>
            <a:r>
              <a:rPr lang="en-US" dirty="0"/>
              <a:t> </a:t>
            </a:r>
            <a:r>
              <a:rPr lang="en-US" dirty="0" err="1"/>
              <a:t>conțin</a:t>
            </a:r>
            <a:r>
              <a:rPr lang="en-US" dirty="0"/>
              <a:t> </a:t>
            </a:r>
            <a:r>
              <a:rPr lang="en-US" dirty="0" err="1"/>
              <a:t>nicotină</a:t>
            </a:r>
            <a:r>
              <a:rPr lang="en-US" dirty="0"/>
              <a:t> </a:t>
            </a:r>
            <a:r>
              <a:rPr lang="en-US" dirty="0" err="1"/>
              <a:t>și</a:t>
            </a:r>
            <a:r>
              <a:rPr lang="en-US" dirty="0"/>
              <a:t> </a:t>
            </a:r>
            <a:r>
              <a:rPr lang="en-US" dirty="0" err="1"/>
              <a:t>alte</a:t>
            </a:r>
            <a:r>
              <a:rPr lang="en-US" dirty="0"/>
              <a:t> </a:t>
            </a:r>
            <a:r>
              <a:rPr lang="en-US" dirty="0" err="1"/>
              <a:t>substanțe</a:t>
            </a:r>
            <a:r>
              <a:rPr lang="en-US" dirty="0"/>
              <a:t> </a:t>
            </a:r>
            <a:r>
              <a:rPr lang="en-US" dirty="0" err="1"/>
              <a:t>chimice</a:t>
            </a:r>
            <a:r>
              <a:rPr lang="en-US" dirty="0"/>
              <a:t> </a:t>
            </a:r>
            <a:r>
              <a:rPr lang="en-US" dirty="0" err="1"/>
              <a:t>prin</a:t>
            </a:r>
            <a:r>
              <a:rPr lang="en-US" dirty="0"/>
              <a:t> </a:t>
            </a:r>
            <a:r>
              <a:rPr lang="en-US" dirty="0" err="1"/>
              <a:t>încălzirea</a:t>
            </a:r>
            <a:r>
              <a:rPr lang="en-US" dirty="0"/>
              <a:t> </a:t>
            </a:r>
            <a:r>
              <a:rPr lang="en-US" dirty="0" err="1"/>
              <a:t>unităților</a:t>
            </a:r>
            <a:r>
              <a:rPr lang="en-US" dirty="0"/>
              <a:t> de </a:t>
            </a:r>
            <a:r>
              <a:rPr lang="en-US" dirty="0" err="1"/>
              <a:t>tutun</a:t>
            </a:r>
            <a:r>
              <a:rPr lang="en-US" dirty="0"/>
              <a:t>. </a:t>
            </a:r>
            <a:endParaRPr lang="ro-RO" dirty="0"/>
          </a:p>
          <a:p>
            <a:pPr marL="457200" indent="-457200">
              <a:buFont typeface="Arial" panose="020B0604020202020204" pitchFamily="34" charset="0"/>
              <a:buChar char="•"/>
            </a:pPr>
            <a:r>
              <a:rPr lang="ro-RO" dirty="0"/>
              <a:t>Cifrele statistice privind utilizarea HTP-urilor indică o creștere a consumurilor, în special la grupurile de tineri.  Raportul Comisiei Europene cu privire la implementarea Directivei 2014/40/EU din 2021 a evidențiat că în 2020, 7% dintre europenii cu vârsta cuprinsă între 15 și 24 ani au încercat (cel puțin o dată) HTP-uri, iar 2% erau utilizatori curenți, cifre confirmate de evoluția vânzărilor pentru HTP, tipul proeminent de produse noi din tutun, care au înregistrat vânzări de 2,92 miliarde EUR în 2019 (2% din piața tutunului).</a:t>
            </a:r>
          </a:p>
          <a:p>
            <a:pPr marL="457200" indent="-457200">
              <a:buFont typeface="Arial" panose="020B0604020202020204" pitchFamily="34" charset="0"/>
              <a:buChar char="•"/>
            </a:pPr>
            <a:r>
              <a:rPr lang="ro-RO" dirty="0"/>
              <a:t>Conform Raportului “Consumer preference and perception of specific categories of tobacco and related products” produs de (SCHEER), în privința riscului de nocivitate, din perspectiva utilizatorilor din grupa de vârstă 18-25 de ani, HTP-urile au fost considerate mai puțin nocive decât țigaretele convenționale și mai nocive decât țigările electronice convenționale. Diferențe de percepție există, astfel că, utilizatorii curenți le-au evaluat la un nivel de 44, foștii utilizatori la 50 iar non-utilizatorii la 61.</a:t>
            </a:r>
          </a:p>
          <a:p>
            <a:pPr marL="457200" indent="-457200">
              <a:buFont typeface="Arial" panose="020B0604020202020204" pitchFamily="34" charset="0"/>
              <a:buChar char="•"/>
            </a:pPr>
            <a:r>
              <a:rPr lang="ro-RO" dirty="0"/>
              <a:t>Conform unui studiu publicat în 2023 de către cercetători români, care a inclus persoane aparținând grupei de vărstă 18-26 de ani, consumatori de țigarete convenționale (CC), HTP  și CC și HTP și nefumători elementele de marketing identificate pe baza interviurilor derulate online au identificat printre principalele motive de utilizare a HTP-urilor: designul modern, posibilitatea utilizării în interior, riscul mai redus, mostrele gratuite, publicitatea produsului și acceptaea de către familie și grup. </a:t>
            </a:r>
          </a:p>
          <a:p>
            <a:pPr marL="457200" indent="-457200">
              <a:buFont typeface="Arial" panose="020B0604020202020204" pitchFamily="34" charset="0"/>
              <a:buChar char="•"/>
            </a:pPr>
            <a:endParaRPr lang="en-US" dirty="0"/>
          </a:p>
        </p:txBody>
      </p:sp>
      <p:sp>
        <p:nvSpPr>
          <p:cNvPr id="5" name="Slide Number Placeholder 4"/>
          <p:cNvSpPr>
            <a:spLocks noGrp="1"/>
          </p:cNvSpPr>
          <p:nvPr>
            <p:ph type="sldNum" sz="quarter" idx="10"/>
          </p:nvPr>
        </p:nvSpPr>
        <p:spPr/>
        <p:txBody>
          <a:bodyPr/>
          <a:lstStyle/>
          <a:p>
            <a:fld id="{A7A70C58-77E9-496F-A9B3-75915DF8A267}" type="slidenum">
              <a:rPr lang="ro-RO" altLang="en-US" smtClean="0"/>
              <a:pPr/>
              <a:t>18</a:t>
            </a:fld>
            <a:endParaRPr lang="ro-RO" altLang="en-US"/>
          </a:p>
        </p:txBody>
      </p:sp>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39953" y="4142139"/>
            <a:ext cx="9462537" cy="4722587"/>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14644914" y="9248486"/>
            <a:ext cx="7912422" cy="369332"/>
          </a:xfrm>
          <a:prstGeom prst="rect">
            <a:avLst/>
          </a:prstGeom>
        </p:spPr>
        <p:txBody>
          <a:bodyPr wrap="none">
            <a:spAutoFit/>
          </a:bodyPr>
          <a:lstStyle/>
          <a:p>
            <a:r>
              <a:rPr lang="en-US" dirty="0" err="1"/>
              <a:t>Nocivitatea</a:t>
            </a:r>
            <a:r>
              <a:rPr lang="en-US" dirty="0"/>
              <a:t> </a:t>
            </a:r>
            <a:r>
              <a:rPr lang="en-US" dirty="0" err="1"/>
              <a:t>percepută</a:t>
            </a:r>
            <a:r>
              <a:rPr lang="en-US" dirty="0"/>
              <a:t> a HTP-</a:t>
            </a:r>
            <a:r>
              <a:rPr lang="en-US" dirty="0" err="1"/>
              <a:t>urilor</a:t>
            </a:r>
            <a:r>
              <a:rPr lang="en-US" dirty="0"/>
              <a:t> </a:t>
            </a:r>
            <a:r>
              <a:rPr lang="en-US" dirty="0" err="1"/>
              <a:t>pentru</a:t>
            </a:r>
            <a:r>
              <a:rPr lang="en-US" dirty="0"/>
              <a:t> </a:t>
            </a:r>
            <a:r>
              <a:rPr lang="en-US" dirty="0" err="1"/>
              <a:t>utilizatori</a:t>
            </a:r>
            <a:r>
              <a:rPr lang="en-US" dirty="0"/>
              <a:t> (</a:t>
            </a:r>
            <a:r>
              <a:rPr lang="en-US" dirty="0" err="1"/>
              <a:t>grupa</a:t>
            </a:r>
            <a:r>
              <a:rPr lang="en-US" dirty="0"/>
              <a:t> de </a:t>
            </a:r>
            <a:r>
              <a:rPr lang="en-US" dirty="0" err="1"/>
              <a:t>vârstă</a:t>
            </a:r>
            <a:r>
              <a:rPr lang="en-US" dirty="0"/>
              <a:t> 18-25 de </a:t>
            </a:r>
            <a:r>
              <a:rPr lang="en-US" dirty="0" err="1"/>
              <a:t>ani</a:t>
            </a:r>
            <a:r>
              <a:rPr lang="en-US" dirty="0"/>
              <a:t>)</a:t>
            </a:r>
          </a:p>
        </p:txBody>
      </p:sp>
    </p:spTree>
    <p:extLst>
      <p:ext uri="{BB962C8B-B14F-4D97-AF65-F5344CB8AC3E}">
        <p14:creationId xmlns:p14="http://schemas.microsoft.com/office/powerpoint/2010/main" val="2552636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9999" y="1365903"/>
            <a:ext cx="5202643" cy="789469"/>
          </a:xfrm>
        </p:spPr>
        <p:txBody>
          <a:bodyPr/>
          <a:lstStyle/>
          <a:p>
            <a:r>
              <a:rPr lang="ro-RO" dirty="0"/>
              <a:t>Efecte utilizare HTP </a:t>
            </a:r>
            <a:br>
              <a:rPr lang="en-US" dirty="0"/>
            </a:br>
            <a:endParaRPr lang="en-US" dirty="0"/>
          </a:p>
        </p:txBody>
      </p:sp>
      <p:sp>
        <p:nvSpPr>
          <p:cNvPr id="3" name="Content Placeholder 2"/>
          <p:cNvSpPr>
            <a:spLocks noGrp="1"/>
          </p:cNvSpPr>
          <p:nvPr>
            <p:ph sz="half" idx="1"/>
          </p:nvPr>
        </p:nvSpPr>
        <p:spPr>
          <a:xfrm>
            <a:off x="2752647" y="2460304"/>
            <a:ext cx="12007839" cy="8265166"/>
          </a:xfrm>
        </p:spPr>
        <p:txBody>
          <a:bodyPr>
            <a:noAutofit/>
          </a:bodyPr>
          <a:lstStyle/>
          <a:p>
            <a:pPr marL="457200" indent="-457200">
              <a:buFont typeface="Arial" panose="020B0604020202020204" pitchFamily="34" charset="0"/>
              <a:buChar char="•"/>
            </a:pPr>
            <a:r>
              <a:rPr lang="ro-RO" dirty="0"/>
              <a:t>Conform documentului Societății Europene - European Respiratory Society “ERS Position Paper on Heated Tobacco Products“ ...emisiile provenite de la tutunul încălzit, au rezultat concentrații ridicate, de ex. particule, gudron, acetaldehidă (un potențial cancerigen), acrilamidă (un potențial cancerigen), un metabolit al acroleinei (toxic și iritant) și formaldehidă (un potențial cancerigen). </a:t>
            </a:r>
          </a:p>
          <a:p>
            <a:pPr marL="457200" indent="-457200">
              <a:buFont typeface="Arial" panose="020B0604020202020204" pitchFamily="34" charset="0"/>
              <a:buChar char="•"/>
            </a:pPr>
            <a:r>
              <a:rPr lang="ro-RO" dirty="0"/>
              <a:t>HTP-urile emit niveluri semnificativ mai mari de mai multe substanțe care nu sunt recunoscute ca dăunătoare sau potențial dăunătoare de către Food and Drug Administration, în comparație cu fumul convențional. Douăzeci și două de substanțe nocive sau potențial dăunătoare au fost cu &gt;200% mai mari și șapte au fost &gt;1000% mai mari decât în fumul de țigară de referință. </a:t>
            </a:r>
          </a:p>
          <a:p>
            <a:pPr marL="457200" indent="-457200">
              <a:buFont typeface="Arial" panose="020B0604020202020204" pitchFamily="34" charset="0"/>
              <a:buChar char="•"/>
            </a:pPr>
            <a:r>
              <a:rPr lang="ro-RO" dirty="0"/>
              <a:t>S-a demonstrat că HTP emite mai mulți PAH și carbonili decât se observă în fumul de țigară electronică.</a:t>
            </a:r>
          </a:p>
          <a:p>
            <a:pPr marL="457200" indent="-457200">
              <a:buFont typeface="Arial" panose="020B0604020202020204" pitchFamily="34" charset="0"/>
              <a:buChar char="•"/>
            </a:pPr>
            <a:r>
              <a:rPr lang="ro-RO" dirty="0"/>
              <a:t>A</a:t>
            </a:r>
            <a:r>
              <a:rPr lang="en-US" dirty="0" err="1"/>
              <a:t>nalizele</a:t>
            </a:r>
            <a:r>
              <a:rPr lang="en-US" dirty="0"/>
              <a:t> au </a:t>
            </a:r>
            <a:r>
              <a:rPr lang="en-US" dirty="0" err="1"/>
              <a:t>raportat</a:t>
            </a:r>
            <a:r>
              <a:rPr lang="en-US" dirty="0"/>
              <a:t> </a:t>
            </a:r>
            <a:r>
              <a:rPr lang="en-US" dirty="0" err="1"/>
              <a:t>că</a:t>
            </a:r>
            <a:r>
              <a:rPr lang="en-US" dirty="0"/>
              <a:t> HTP-</a:t>
            </a:r>
            <a:r>
              <a:rPr lang="en-US" dirty="0" err="1"/>
              <a:t>urile</a:t>
            </a:r>
            <a:r>
              <a:rPr lang="en-US" dirty="0"/>
              <a:t> au un </a:t>
            </a:r>
            <a:r>
              <a:rPr lang="en-US" dirty="0" err="1"/>
              <a:t>conținut</a:t>
            </a:r>
            <a:r>
              <a:rPr lang="en-US" dirty="0"/>
              <a:t> de </a:t>
            </a:r>
            <a:r>
              <a:rPr lang="en-US" dirty="0" err="1"/>
              <a:t>nicotină</a:t>
            </a:r>
            <a:r>
              <a:rPr lang="en-US" dirty="0"/>
              <a:t> </a:t>
            </a:r>
            <a:r>
              <a:rPr lang="en-US" dirty="0" err="1"/>
              <a:t>în</a:t>
            </a:r>
            <a:r>
              <a:rPr lang="en-US" dirty="0"/>
              <a:t> general similar cu </a:t>
            </a:r>
            <a:r>
              <a:rPr lang="en-US" dirty="0" err="1"/>
              <a:t>cel</a:t>
            </a:r>
            <a:r>
              <a:rPr lang="en-US" dirty="0"/>
              <a:t> din </a:t>
            </a:r>
            <a:r>
              <a:rPr lang="en-US" dirty="0" err="1"/>
              <a:t>țigareta</a:t>
            </a:r>
            <a:r>
              <a:rPr lang="en-US" dirty="0"/>
              <a:t> </a:t>
            </a:r>
            <a:r>
              <a:rPr lang="en-US" dirty="0" err="1"/>
              <a:t>convențională</a:t>
            </a:r>
            <a:r>
              <a:rPr lang="en-US" dirty="0"/>
              <a:t> (15-20 mg/g).</a:t>
            </a:r>
            <a:endParaRPr lang="ro-RO" dirty="0"/>
          </a:p>
          <a:p>
            <a:pPr marL="457200" indent="-457200">
              <a:buFont typeface="Arial" panose="020B0604020202020204" pitchFamily="34" charset="0"/>
              <a:buChar char="•"/>
            </a:pPr>
            <a:r>
              <a:rPr lang="ro-RO" b="1" dirty="0"/>
              <a:t>În concluzie, “Produsele din tutun încălzit, fumatul convențional și tutunul pentru uz oral sau nazal, toate creează dependență și sunt cancerigene pentru oameni”.</a:t>
            </a:r>
          </a:p>
        </p:txBody>
      </p:sp>
      <p:sp>
        <p:nvSpPr>
          <p:cNvPr id="5" name="Slide Number Placeholder 4"/>
          <p:cNvSpPr>
            <a:spLocks noGrp="1"/>
          </p:cNvSpPr>
          <p:nvPr>
            <p:ph type="sldNum" sz="quarter" idx="10"/>
          </p:nvPr>
        </p:nvSpPr>
        <p:spPr/>
        <p:txBody>
          <a:bodyPr/>
          <a:lstStyle/>
          <a:p>
            <a:fld id="{A7A70C58-77E9-496F-A9B3-75915DF8A267}" type="slidenum">
              <a:rPr lang="ro-RO" altLang="en-US" smtClean="0"/>
              <a:pPr/>
              <a:t>19</a:t>
            </a:fld>
            <a:endParaRPr lang="ro-RO" altLang="en-US"/>
          </a:p>
        </p:txBody>
      </p:sp>
      <p:sp>
        <p:nvSpPr>
          <p:cNvPr id="8" name="Rectangle 2"/>
          <p:cNvSpPr>
            <a:spLocks noChangeArrowheads="1"/>
          </p:cNvSpPr>
          <p:nvPr/>
        </p:nvSpPr>
        <p:spPr bwMode="auto">
          <a:xfrm>
            <a:off x="0" y="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Picture 1"/>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6318892" y="1844836"/>
            <a:ext cx="4748051" cy="4748051"/>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3"/>
          <p:cNvSpPr>
            <a:spLocks noGrp="1"/>
          </p:cNvSpPr>
          <p:nvPr>
            <p:ph sz="half" idx="2"/>
          </p:nvPr>
        </p:nvSpPr>
        <p:spPr>
          <a:xfrm>
            <a:off x="15263917" y="6592887"/>
            <a:ext cx="6858000" cy="4890861"/>
          </a:xfrm>
        </p:spPr>
        <p:txBody>
          <a:bodyPr>
            <a:normAutofit fontScale="77500" lnSpcReduction="20000"/>
          </a:bodyPr>
          <a:lstStyle/>
          <a:p>
            <a:r>
              <a:rPr lang="ro-RO" b="1" dirty="0"/>
              <a:t>Legea nr. 64/2024 pentru modificarea şi completarea unor acte normative din domeniul produselor din tutun, interzice pentru elevii din toate unităţile de învăţământ fumatul, precum şi utilizarea tuturor categoriilor de produse care conţin tutun, a ţigaretelor electronice, a flacoanelor de reumplere pentru ţigaretele electronice, a dispozitivelor electronice pentru încălzirea tutunului şi a produselor destinate inhalării fără ardere din înlocuitori de tutun, a (pouch-urilor) pliculeţelor cu nicotină pentru uz oral şi a produselor destinate inhalării fără ardere din înlocuitori de tutun." Pentru aplicarea acestei prevederi persoanele responsabile din unităţile de învăţământ trebuie sa elaboreze si să pună în aplicare regulamente interne care să clarifice inclusive sancțiunile pentru eaceste abateri. aplicarea acestei interziceri. </a:t>
            </a:r>
            <a:endParaRPr lang="en-US" b="1" dirty="0"/>
          </a:p>
          <a:p>
            <a:r>
              <a:rPr lang="en-US" b="1" baseline="30000" dirty="0" err="1"/>
              <a:t>Legea</a:t>
            </a:r>
            <a:r>
              <a:rPr lang="en-US" b="1" baseline="30000" dirty="0"/>
              <a:t> </a:t>
            </a:r>
            <a:r>
              <a:rPr lang="en-US" b="1" baseline="30000" dirty="0" err="1"/>
              <a:t>nr</a:t>
            </a:r>
            <a:r>
              <a:rPr lang="en-US" b="1" baseline="30000" dirty="0"/>
              <a:t>. 64/2024 </a:t>
            </a:r>
            <a:r>
              <a:rPr lang="en-US" b="1" baseline="30000" dirty="0" err="1"/>
              <a:t>pentru</a:t>
            </a:r>
            <a:r>
              <a:rPr lang="en-US" b="1" baseline="30000" dirty="0"/>
              <a:t> </a:t>
            </a:r>
            <a:r>
              <a:rPr lang="en-US" b="1" baseline="30000" dirty="0" err="1"/>
              <a:t>modificarea</a:t>
            </a:r>
            <a:r>
              <a:rPr lang="en-US" b="1" baseline="30000" dirty="0"/>
              <a:t> </a:t>
            </a:r>
            <a:r>
              <a:rPr lang="en-US" b="1" baseline="30000" dirty="0" err="1"/>
              <a:t>şi</a:t>
            </a:r>
            <a:r>
              <a:rPr lang="en-US" b="1" baseline="30000" dirty="0"/>
              <a:t> </a:t>
            </a:r>
            <a:r>
              <a:rPr lang="en-US" b="1" baseline="30000" dirty="0" err="1"/>
              <a:t>completarea</a:t>
            </a:r>
            <a:r>
              <a:rPr lang="en-US" b="1" baseline="30000" dirty="0"/>
              <a:t> </a:t>
            </a:r>
            <a:r>
              <a:rPr lang="en-US" b="1" baseline="30000" dirty="0" err="1"/>
              <a:t>unor</a:t>
            </a:r>
            <a:r>
              <a:rPr lang="en-US" b="1" baseline="30000" dirty="0"/>
              <a:t> </a:t>
            </a:r>
            <a:r>
              <a:rPr lang="en-US" b="1" baseline="30000" dirty="0" err="1"/>
              <a:t>acte</a:t>
            </a:r>
            <a:r>
              <a:rPr lang="en-US" b="1" baseline="30000" dirty="0"/>
              <a:t> normative din </a:t>
            </a:r>
            <a:r>
              <a:rPr lang="en-US" b="1" baseline="30000" dirty="0" err="1"/>
              <a:t>domeniul</a:t>
            </a:r>
            <a:r>
              <a:rPr lang="en-US" b="1" baseline="30000" dirty="0"/>
              <a:t> </a:t>
            </a:r>
            <a:r>
              <a:rPr lang="en-US" b="1" baseline="30000" dirty="0" err="1"/>
              <a:t>produselor</a:t>
            </a:r>
            <a:r>
              <a:rPr lang="en-US" b="1" baseline="30000" dirty="0"/>
              <a:t> din </a:t>
            </a:r>
            <a:r>
              <a:rPr lang="en-US" b="1" baseline="30000" dirty="0" err="1"/>
              <a:t>tutun</a:t>
            </a:r>
            <a:endParaRPr lang="en-US" b="1" dirty="0"/>
          </a:p>
          <a:p>
            <a:r>
              <a:rPr lang="ro-RO" dirty="0"/>
              <a:t> </a:t>
            </a:r>
            <a:endParaRPr lang="en-US" dirty="0"/>
          </a:p>
          <a:p>
            <a:endParaRPr lang="en-US" dirty="0"/>
          </a:p>
        </p:txBody>
      </p:sp>
    </p:spTree>
    <p:extLst>
      <p:ext uri="{BB962C8B-B14F-4D97-AF65-F5344CB8AC3E}">
        <p14:creationId xmlns:p14="http://schemas.microsoft.com/office/powerpoint/2010/main" val="3918760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22492C82-7120-55E1-AC73-26376CC16FAE}"/>
              </a:ext>
            </a:extLst>
          </p:cNvPr>
          <p:cNvSpPr>
            <a:spLocks noGrp="1"/>
          </p:cNvSpPr>
          <p:nvPr>
            <p:ph type="title"/>
          </p:nvPr>
        </p:nvSpPr>
        <p:spPr>
          <a:xfrm>
            <a:off x="2879725" y="1006475"/>
            <a:ext cx="9783763" cy="1501775"/>
          </a:xfrm>
        </p:spPr>
        <p:txBody>
          <a:bodyPr/>
          <a:lstStyle/>
          <a:p>
            <a:pPr eaLnBrk="1" hangingPunct="1">
              <a:defRPr/>
            </a:pPr>
            <a:r>
              <a:rPr lang="ro-RO" sz="4000" dirty="0"/>
              <a:t>PROIECT DE PLANIFICARE A CAMPANIEI</a:t>
            </a:r>
          </a:p>
        </p:txBody>
      </p:sp>
      <p:sp>
        <p:nvSpPr>
          <p:cNvPr id="20483" name="Content Placeholder 2">
            <a:extLst>
              <a:ext uri="{FF2B5EF4-FFF2-40B4-BE49-F238E27FC236}">
                <a16:creationId xmlns:a16="http://schemas.microsoft.com/office/drawing/2014/main" id="{6447A968-417F-FF86-DFFC-3DB41B791CAA}"/>
              </a:ext>
            </a:extLst>
          </p:cNvPr>
          <p:cNvSpPr>
            <a:spLocks noGrp="1" noChangeArrowheads="1"/>
          </p:cNvSpPr>
          <p:nvPr>
            <p:ph sz="half" idx="1"/>
          </p:nvPr>
        </p:nvSpPr>
        <p:spPr>
          <a:xfrm>
            <a:off x="2879725" y="2990849"/>
            <a:ext cx="9783763" cy="10300607"/>
          </a:xfrm>
        </p:spPr>
        <p:txBody>
          <a:bodyPr>
            <a:normAutofit lnSpcReduction="10000"/>
          </a:bodyPr>
          <a:lstStyle/>
          <a:p>
            <a:pPr eaLnBrk="1" hangingPunct="1">
              <a:defRPr/>
            </a:pPr>
            <a:r>
              <a:rPr lang="ro-RO" altLang="ro-RO" dirty="0"/>
              <a:t>1.	Introducere</a:t>
            </a:r>
          </a:p>
          <a:p>
            <a:pPr eaLnBrk="1" hangingPunct="1">
              <a:defRPr/>
            </a:pPr>
            <a:r>
              <a:rPr lang="ro-RO" altLang="ro-RO" dirty="0"/>
              <a:t>2.	Tema campaniei</a:t>
            </a:r>
          </a:p>
          <a:p>
            <a:pPr eaLnBrk="1" hangingPunct="1">
              <a:defRPr/>
            </a:pPr>
            <a:r>
              <a:rPr lang="ro-RO" altLang="ro-RO" dirty="0"/>
              <a:t>3.	Grupul/grupurile țintă</a:t>
            </a:r>
          </a:p>
          <a:p>
            <a:pPr eaLnBrk="1" hangingPunct="1">
              <a:defRPr/>
            </a:pPr>
            <a:r>
              <a:rPr lang="ro-RO" altLang="ro-RO" dirty="0"/>
              <a:t>4.	Scopul campaniei</a:t>
            </a:r>
          </a:p>
          <a:p>
            <a:pPr eaLnBrk="1" hangingPunct="1">
              <a:defRPr/>
            </a:pPr>
            <a:r>
              <a:rPr lang="ro-RO" altLang="ro-RO" dirty="0"/>
              <a:t>5.	Obiectivele campaniei</a:t>
            </a:r>
          </a:p>
          <a:p>
            <a:pPr eaLnBrk="1" hangingPunct="1">
              <a:defRPr/>
            </a:pPr>
            <a:r>
              <a:rPr lang="ro-RO" altLang="ro-RO" dirty="0"/>
              <a:t>6.	Perioada de derulare a campaniei</a:t>
            </a:r>
          </a:p>
          <a:p>
            <a:pPr eaLnBrk="1" hangingPunct="1">
              <a:defRPr/>
            </a:pPr>
            <a:r>
              <a:rPr lang="ro-RO" altLang="ro-RO" dirty="0"/>
              <a:t>7.	Sloganul campaniei </a:t>
            </a:r>
          </a:p>
          <a:p>
            <a:pPr eaLnBrk="1" hangingPunct="1">
              <a:defRPr/>
            </a:pPr>
            <a:r>
              <a:rPr lang="ro-RO" altLang="ro-RO" dirty="0"/>
              <a:t>8.	Mesajele principale ale campaniei</a:t>
            </a:r>
          </a:p>
          <a:p>
            <a:pPr eaLnBrk="1" hangingPunct="1">
              <a:defRPr/>
            </a:pPr>
            <a:r>
              <a:rPr lang="ro-RO" altLang="ro-RO" dirty="0"/>
              <a:t>9.	Lista materialelor informaționale propuse</a:t>
            </a:r>
          </a:p>
          <a:p>
            <a:pPr eaLnBrk="1" hangingPunct="1">
              <a:defRPr/>
            </a:pPr>
            <a:r>
              <a:rPr lang="ro-RO" altLang="ro-RO" dirty="0"/>
              <a:t>10.	Propuneri de activităţi pentru planificare și implementare la nivelul compartimentelor de evaluare şi promovare a sănătăţii din direcţiile de sănătate publică judeţene şi direcţia de sănătate publică a municipiului Bucureşti (conform rezultatelor sintetice de la punctul  c al ”Analizei de situație”)</a:t>
            </a:r>
          </a:p>
          <a:p>
            <a:pPr eaLnBrk="1" hangingPunct="1">
              <a:defRPr/>
            </a:pPr>
            <a:r>
              <a:rPr lang="ro-RO" altLang="ro-RO" dirty="0"/>
              <a:t>11.	Parteneri posibili la nivel judeţean</a:t>
            </a:r>
          </a:p>
          <a:p>
            <a:pPr eaLnBrk="1" hangingPunct="1">
              <a:defRPr/>
            </a:pPr>
            <a:r>
              <a:rPr lang="ro-RO" altLang="ro-RO" dirty="0"/>
              <a:t>12.	Indicatori de monitorizare/evaluare a conform legislației în vigoare</a:t>
            </a:r>
          </a:p>
          <a:p>
            <a:pPr eaLnBrk="1" hangingPunct="1">
              <a:defRPr/>
            </a:pPr>
            <a:r>
              <a:rPr lang="ro-RO" altLang="ro-RO" dirty="0"/>
              <a:t>13.	Termenul de raportare către CRSP ul desemnat</a:t>
            </a:r>
          </a:p>
          <a:p>
            <a:pPr eaLnBrk="1" hangingPunct="1">
              <a:defRPr/>
            </a:pPr>
            <a:r>
              <a:rPr lang="ro-RO" altLang="ro-RO" dirty="0"/>
              <a:t>14.	Date pentru informaţii şi contact.</a:t>
            </a:r>
          </a:p>
          <a:p>
            <a:pPr eaLnBrk="1" hangingPunct="1">
              <a:buFont typeface="Arial" charset="0"/>
              <a:buNone/>
              <a:defRPr/>
            </a:pPr>
            <a:endParaRPr lang="ro-RO" altLang="ro-RO" dirty="0"/>
          </a:p>
        </p:txBody>
      </p:sp>
      <p:sp>
        <p:nvSpPr>
          <p:cNvPr id="19460" name="Slide Number Placeholder 4">
            <a:extLst>
              <a:ext uri="{FF2B5EF4-FFF2-40B4-BE49-F238E27FC236}">
                <a16:creationId xmlns:a16="http://schemas.microsoft.com/office/drawing/2014/main" id="{BAC7762D-CEBB-BB60-4ACB-4BDC439123C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4ADD7F7A-3F76-4B7C-A0E2-FE1E49483FFC}" type="slidenum">
              <a:rPr lang="ro-RO" altLang="ro-RO">
                <a:solidFill>
                  <a:schemeClr val="bg1"/>
                </a:solidFill>
              </a:rPr>
              <a:pPr/>
              <a:t>2</a:t>
            </a:fld>
            <a:endParaRPr lang="ro-RO" altLang="ro-RO">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9999" y="1365903"/>
            <a:ext cx="5202643" cy="789469"/>
          </a:xfrm>
        </p:spPr>
        <p:txBody>
          <a:bodyPr/>
          <a:lstStyle/>
          <a:p>
            <a:r>
              <a:rPr lang="ro-RO" dirty="0"/>
              <a:t>Efecte utilizare HTP </a:t>
            </a:r>
            <a:br>
              <a:rPr lang="en-US" dirty="0"/>
            </a:br>
            <a:endParaRPr lang="en-US" dirty="0"/>
          </a:p>
        </p:txBody>
      </p:sp>
      <p:sp>
        <p:nvSpPr>
          <p:cNvPr id="3" name="Content Placeholder 2"/>
          <p:cNvSpPr>
            <a:spLocks noGrp="1"/>
          </p:cNvSpPr>
          <p:nvPr>
            <p:ph sz="half" idx="1"/>
          </p:nvPr>
        </p:nvSpPr>
        <p:spPr>
          <a:xfrm>
            <a:off x="2201104" y="2795240"/>
            <a:ext cx="10421257" cy="8663069"/>
          </a:xfrm>
        </p:spPr>
        <p:txBody>
          <a:bodyPr>
            <a:normAutofit/>
          </a:bodyPr>
          <a:lstStyle/>
          <a:p>
            <a:pPr marL="457200" indent="-457200">
              <a:buFont typeface="Arial" panose="020B0604020202020204" pitchFamily="34" charset="0"/>
              <a:buChar char="•"/>
            </a:pPr>
            <a:r>
              <a:rPr lang="ro-RO" dirty="0"/>
              <a:t>Aerosolii HTP prezintă o citotoxicitate redusă în comparație cu fumul de țigară, dar mai mare decât cea a fumului de țigară electronică.Atât HTP, cât și țigările electronice pot declanșa stresul oxidativ și un răspuns inflamator. </a:t>
            </a:r>
          </a:p>
          <a:p>
            <a:pPr marL="457200" indent="-457200">
              <a:buFont typeface="Arial" panose="020B0604020202020204" pitchFamily="34" charset="0"/>
              <a:buChar char="•"/>
            </a:pPr>
            <a:r>
              <a:rPr lang="ro-RO" dirty="0"/>
              <a:t>HTP-urile pot fi mult mai dăunătoare decât țigaretele electronice, incluzând emisia de carbonili (acroleină, acetaldehidă, formaldehidă) și HAP.</a:t>
            </a:r>
          </a:p>
          <a:p>
            <a:pPr marL="457200" indent="-457200">
              <a:buFont typeface="Arial" panose="020B0604020202020204" pitchFamily="34" charset="0"/>
              <a:buChar char="•"/>
            </a:pPr>
            <a:r>
              <a:rPr lang="ro-RO" dirty="0"/>
              <a:t>Prin </a:t>
            </a:r>
            <a:r>
              <a:rPr lang="en-US" dirty="0" err="1"/>
              <a:t>conținut</a:t>
            </a:r>
            <a:r>
              <a:rPr lang="ro-RO" dirty="0"/>
              <a:t>ul</a:t>
            </a:r>
            <a:r>
              <a:rPr lang="en-US" dirty="0"/>
              <a:t> de </a:t>
            </a:r>
            <a:r>
              <a:rPr lang="en-US" dirty="0" err="1"/>
              <a:t>nicotină</a:t>
            </a:r>
            <a:r>
              <a:rPr lang="en-US" dirty="0"/>
              <a:t> </a:t>
            </a:r>
            <a:r>
              <a:rPr lang="ro-RO" dirty="0"/>
              <a:t> determină adicție și efecte asupra sistemului nervos central.</a:t>
            </a:r>
          </a:p>
          <a:p>
            <a:pPr marL="457200" lvl="0" indent="-457200">
              <a:buFont typeface="Arial" panose="020B0604020202020204" pitchFamily="34" charset="0"/>
              <a:buChar char="•"/>
            </a:pPr>
            <a:r>
              <a:rPr lang="en-US" dirty="0" err="1"/>
              <a:t>Studiile</a:t>
            </a:r>
            <a:r>
              <a:rPr lang="en-US" dirty="0"/>
              <a:t> </a:t>
            </a:r>
            <a:r>
              <a:rPr lang="ro-RO" dirty="0"/>
              <a:t>existente </a:t>
            </a:r>
            <a:r>
              <a:rPr lang="en-US" dirty="0" err="1"/>
              <a:t>sugerează</a:t>
            </a:r>
            <a:r>
              <a:rPr lang="en-US" dirty="0"/>
              <a:t> </a:t>
            </a:r>
            <a:r>
              <a:rPr lang="en-US" dirty="0" err="1"/>
              <a:t>că</a:t>
            </a:r>
            <a:r>
              <a:rPr lang="en-US" dirty="0"/>
              <a:t> </a:t>
            </a:r>
            <a:r>
              <a:rPr lang="en-US" dirty="0" err="1"/>
              <a:t>poate</a:t>
            </a:r>
            <a:r>
              <a:rPr lang="en-US" dirty="0"/>
              <a:t> </a:t>
            </a:r>
            <a:r>
              <a:rPr lang="en-US" dirty="0" err="1"/>
              <a:t>exista</a:t>
            </a:r>
            <a:r>
              <a:rPr lang="en-US" dirty="0"/>
              <a:t> o </a:t>
            </a:r>
            <a:r>
              <a:rPr lang="en-US" dirty="0" err="1"/>
              <a:t>corelație</a:t>
            </a:r>
            <a:r>
              <a:rPr lang="en-US" dirty="0"/>
              <a:t> </a:t>
            </a:r>
            <a:r>
              <a:rPr lang="en-US" dirty="0" err="1"/>
              <a:t>pozitivă</a:t>
            </a:r>
            <a:r>
              <a:rPr lang="en-US" dirty="0"/>
              <a:t> </a:t>
            </a:r>
            <a:r>
              <a:rPr lang="en-US" dirty="0" err="1"/>
              <a:t>între</a:t>
            </a:r>
            <a:r>
              <a:rPr lang="en-US" dirty="0"/>
              <a:t> </a:t>
            </a:r>
            <a:r>
              <a:rPr lang="en-US" dirty="0" err="1"/>
              <a:t>utilizarea</a:t>
            </a:r>
            <a:r>
              <a:rPr lang="en-US" dirty="0"/>
              <a:t> HTP </a:t>
            </a:r>
            <a:r>
              <a:rPr lang="en-US" dirty="0" err="1"/>
              <a:t>și</a:t>
            </a:r>
            <a:r>
              <a:rPr lang="en-US" dirty="0"/>
              <a:t> </a:t>
            </a:r>
            <a:r>
              <a:rPr lang="en-US" dirty="0" err="1"/>
              <a:t>apariția</a:t>
            </a:r>
            <a:r>
              <a:rPr lang="en-US" dirty="0"/>
              <a:t> </a:t>
            </a:r>
            <a:r>
              <a:rPr lang="en-US" dirty="0" err="1"/>
              <a:t>bolilor</a:t>
            </a:r>
            <a:r>
              <a:rPr lang="en-US" dirty="0"/>
              <a:t> </a:t>
            </a:r>
            <a:r>
              <a:rPr lang="en-US" dirty="0" err="1"/>
              <a:t>respiratorii</a:t>
            </a:r>
            <a:r>
              <a:rPr lang="en-US" dirty="0"/>
              <a:t>, </a:t>
            </a:r>
            <a:r>
              <a:rPr lang="en-US" dirty="0" err="1"/>
              <a:t>în</a:t>
            </a:r>
            <a:r>
              <a:rPr lang="en-US" dirty="0"/>
              <a:t> special impact </a:t>
            </a:r>
            <a:r>
              <a:rPr lang="en-US" dirty="0" err="1"/>
              <a:t>negativ</a:t>
            </a:r>
            <a:r>
              <a:rPr lang="en-US" dirty="0"/>
              <a:t> </a:t>
            </a:r>
            <a:r>
              <a:rPr lang="en-US" dirty="0" err="1"/>
              <a:t>asupra</a:t>
            </a:r>
            <a:r>
              <a:rPr lang="en-US" dirty="0"/>
              <a:t> </a:t>
            </a:r>
            <a:r>
              <a:rPr lang="en-US" dirty="0" err="1"/>
              <a:t>fiziologiei</a:t>
            </a:r>
            <a:r>
              <a:rPr lang="en-US" dirty="0"/>
              <a:t> </a:t>
            </a:r>
            <a:r>
              <a:rPr lang="en-US" dirty="0" err="1"/>
              <a:t>plămânilor</a:t>
            </a:r>
            <a:r>
              <a:rPr lang="en-US" dirty="0"/>
              <a:t>, </a:t>
            </a:r>
            <a:r>
              <a:rPr lang="en-US" dirty="0" err="1"/>
              <a:t>celulelor</a:t>
            </a:r>
            <a:r>
              <a:rPr lang="en-US" dirty="0"/>
              <a:t> </a:t>
            </a:r>
            <a:r>
              <a:rPr lang="en-US" dirty="0" err="1"/>
              <a:t>epiteliale</a:t>
            </a:r>
            <a:r>
              <a:rPr lang="en-US" dirty="0"/>
              <a:t> </a:t>
            </a:r>
            <a:r>
              <a:rPr lang="en-US" dirty="0" err="1"/>
              <a:t>bronșice</a:t>
            </a:r>
            <a:r>
              <a:rPr lang="en-US" dirty="0"/>
              <a:t> </a:t>
            </a:r>
            <a:r>
              <a:rPr lang="en-US" dirty="0" err="1"/>
              <a:t>umane</a:t>
            </a:r>
            <a:r>
              <a:rPr lang="en-US" dirty="0"/>
              <a:t>, AEP, </a:t>
            </a:r>
            <a:r>
              <a:rPr lang="en-US" dirty="0" err="1"/>
              <a:t>rinitei</a:t>
            </a:r>
            <a:r>
              <a:rPr lang="en-US" dirty="0"/>
              <a:t> </a:t>
            </a:r>
            <a:r>
              <a:rPr lang="en-US" dirty="0" err="1"/>
              <a:t>alergice</a:t>
            </a:r>
            <a:r>
              <a:rPr lang="en-US" dirty="0"/>
              <a:t> </a:t>
            </a:r>
            <a:r>
              <a:rPr lang="en-US" dirty="0" err="1"/>
              <a:t>și</a:t>
            </a:r>
            <a:r>
              <a:rPr lang="en-US" dirty="0"/>
              <a:t> </a:t>
            </a:r>
            <a:r>
              <a:rPr lang="en-US" dirty="0" err="1"/>
              <a:t>astmului</a:t>
            </a:r>
            <a:r>
              <a:rPr lang="en-US" dirty="0"/>
              <a:t>. Au </a:t>
            </a:r>
            <a:r>
              <a:rPr lang="en-US" dirty="0" err="1"/>
              <a:t>fost</a:t>
            </a:r>
            <a:r>
              <a:rPr lang="en-US" dirty="0"/>
              <a:t> </a:t>
            </a:r>
            <a:r>
              <a:rPr lang="en-US" dirty="0" err="1"/>
              <a:t>observate</a:t>
            </a:r>
            <a:r>
              <a:rPr lang="en-US" dirty="0"/>
              <a:t>, </a:t>
            </a:r>
            <a:r>
              <a:rPr lang="en-US" dirty="0" err="1"/>
              <a:t>creșterea</a:t>
            </a:r>
            <a:r>
              <a:rPr lang="en-US" dirty="0"/>
              <a:t> </a:t>
            </a:r>
            <a:r>
              <a:rPr lang="en-US" dirty="0" err="1"/>
              <a:t>nivelului</a:t>
            </a:r>
            <a:r>
              <a:rPr lang="en-US" dirty="0"/>
              <a:t> de </a:t>
            </a:r>
            <a:r>
              <a:rPr lang="en-US" dirty="0" err="1"/>
              <a:t>stres</a:t>
            </a:r>
            <a:r>
              <a:rPr lang="en-US" dirty="0"/>
              <a:t> </a:t>
            </a:r>
            <a:r>
              <a:rPr lang="en-US" dirty="0" err="1"/>
              <a:t>oxidativ</a:t>
            </a:r>
            <a:r>
              <a:rPr lang="en-US" dirty="0"/>
              <a:t>, </a:t>
            </a:r>
            <a:r>
              <a:rPr lang="en-US" dirty="0" err="1"/>
              <a:t>disfuncție</a:t>
            </a:r>
            <a:r>
              <a:rPr lang="en-US" dirty="0"/>
              <a:t> </a:t>
            </a:r>
            <a:r>
              <a:rPr lang="en-US" dirty="0" err="1"/>
              <a:t>mitocondrială</a:t>
            </a:r>
            <a:r>
              <a:rPr lang="en-US" dirty="0"/>
              <a:t> </a:t>
            </a:r>
            <a:r>
              <a:rPr lang="en-US" dirty="0" err="1"/>
              <a:t>și</a:t>
            </a:r>
            <a:r>
              <a:rPr lang="en-US" dirty="0"/>
              <a:t> </a:t>
            </a:r>
            <a:r>
              <a:rPr lang="en-US" dirty="0" err="1"/>
              <a:t>creșterea</a:t>
            </a:r>
            <a:r>
              <a:rPr lang="en-US" dirty="0"/>
              <a:t> </a:t>
            </a:r>
            <a:r>
              <a:rPr lang="en-US" dirty="0" err="1"/>
              <a:t>infecțiilor</a:t>
            </a:r>
            <a:r>
              <a:rPr lang="en-US" dirty="0"/>
              <a:t> la </a:t>
            </a:r>
            <a:r>
              <a:rPr lang="en-US" dirty="0" err="1"/>
              <a:t>nivelul</a:t>
            </a:r>
            <a:r>
              <a:rPr lang="en-US" dirty="0"/>
              <a:t> </a:t>
            </a:r>
            <a:r>
              <a:rPr lang="en-US" dirty="0" err="1"/>
              <a:t>căilor</a:t>
            </a:r>
            <a:r>
              <a:rPr lang="en-US" dirty="0"/>
              <a:t> </a:t>
            </a:r>
            <a:r>
              <a:rPr lang="en-US" dirty="0" err="1"/>
              <a:t>respiratorii</a:t>
            </a:r>
            <a:r>
              <a:rPr lang="en-US" dirty="0"/>
              <a:t>, </a:t>
            </a:r>
            <a:r>
              <a:rPr lang="en-US" dirty="0" err="1"/>
              <a:t>și</a:t>
            </a:r>
            <a:r>
              <a:rPr lang="en-US" dirty="0"/>
              <a:t> </a:t>
            </a:r>
            <a:r>
              <a:rPr lang="en-US" dirty="0" err="1"/>
              <a:t>scăderea</a:t>
            </a:r>
            <a:r>
              <a:rPr lang="en-US" dirty="0"/>
              <a:t> </a:t>
            </a:r>
            <a:r>
              <a:rPr lang="en-US" dirty="0" err="1"/>
              <a:t>aderenței</a:t>
            </a:r>
            <a:r>
              <a:rPr lang="en-US" dirty="0"/>
              <a:t> </a:t>
            </a:r>
            <a:r>
              <a:rPr lang="en-US" dirty="0" err="1"/>
              <a:t>celulelor</a:t>
            </a:r>
            <a:r>
              <a:rPr lang="en-US" dirty="0"/>
              <a:t> </a:t>
            </a:r>
            <a:r>
              <a:rPr lang="en-US" dirty="0" err="1"/>
              <a:t>monotice</a:t>
            </a:r>
            <a:r>
              <a:rPr lang="en-US" dirty="0"/>
              <a:t> la </a:t>
            </a:r>
            <a:r>
              <a:rPr lang="en-US" dirty="0" err="1"/>
              <a:t>celula</a:t>
            </a:r>
            <a:r>
              <a:rPr lang="en-US" dirty="0"/>
              <a:t> </a:t>
            </a:r>
            <a:r>
              <a:rPr lang="en-US" dirty="0" err="1"/>
              <a:t>endotelială</a:t>
            </a:r>
            <a:r>
              <a:rPr lang="en-US" dirty="0"/>
              <a:t> </a:t>
            </a:r>
            <a:r>
              <a:rPr lang="en-US" dirty="0" err="1"/>
              <a:t>coronariană</a:t>
            </a:r>
            <a:r>
              <a:rPr lang="en-US" dirty="0"/>
              <a:t>, 11-dehidro-tromboxan B2 (un biomarker al </a:t>
            </a:r>
            <a:r>
              <a:rPr lang="en-US" dirty="0" err="1"/>
              <a:t>activării</a:t>
            </a:r>
            <a:r>
              <a:rPr lang="en-US" dirty="0"/>
              <a:t> </a:t>
            </a:r>
            <a:r>
              <a:rPr lang="en-US" dirty="0" err="1"/>
              <a:t>trombocitelor</a:t>
            </a:r>
            <a:r>
              <a:rPr lang="en-US" dirty="0"/>
              <a:t>), 8-epi-prostaglandina F2α (un biomarker al </a:t>
            </a:r>
            <a:r>
              <a:rPr lang="en-US" dirty="0" err="1"/>
              <a:t>stresului</a:t>
            </a:r>
            <a:r>
              <a:rPr lang="en-US" dirty="0"/>
              <a:t> </a:t>
            </a:r>
            <a:r>
              <a:rPr lang="en-US" dirty="0" err="1"/>
              <a:t>oxidativ</a:t>
            </a:r>
            <a:r>
              <a:rPr lang="en-US" dirty="0"/>
              <a:t>), </a:t>
            </a:r>
            <a:r>
              <a:rPr lang="en-US" dirty="0" err="1"/>
              <a:t>colesterolul</a:t>
            </a:r>
            <a:r>
              <a:rPr lang="en-US" dirty="0"/>
              <a:t> total, </a:t>
            </a:r>
            <a:r>
              <a:rPr lang="en-US" dirty="0" err="1"/>
              <a:t>proteina</a:t>
            </a:r>
            <a:r>
              <a:rPr lang="en-US" dirty="0"/>
              <a:t> C </a:t>
            </a:r>
            <a:r>
              <a:rPr lang="en-US" dirty="0" err="1"/>
              <a:t>reactivă</a:t>
            </a:r>
            <a:r>
              <a:rPr lang="en-US" dirty="0"/>
              <a:t>, </a:t>
            </a:r>
            <a:r>
              <a:rPr lang="en-US" dirty="0" err="1"/>
              <a:t>trombocite</a:t>
            </a:r>
            <a:r>
              <a:rPr lang="en-US" dirty="0"/>
              <a:t> </a:t>
            </a:r>
            <a:r>
              <a:rPr lang="en-US" dirty="0" err="1"/>
              <a:t>și</a:t>
            </a:r>
            <a:r>
              <a:rPr lang="en-US" dirty="0"/>
              <a:t> </a:t>
            </a:r>
            <a:r>
              <a:rPr lang="en-US" dirty="0" err="1"/>
              <a:t>leucocite</a:t>
            </a:r>
            <a:r>
              <a:rPr lang="en-US" dirty="0"/>
              <a:t>. </a:t>
            </a:r>
          </a:p>
          <a:p>
            <a:pPr marL="457200" indent="-457200">
              <a:buFont typeface="Arial" panose="020B0604020202020204" pitchFamily="34" charset="0"/>
              <a:buChar char="•"/>
            </a:pPr>
            <a:endParaRPr lang="en-US" dirty="0"/>
          </a:p>
        </p:txBody>
      </p:sp>
      <p:sp>
        <p:nvSpPr>
          <p:cNvPr id="5" name="Slide Number Placeholder 4"/>
          <p:cNvSpPr>
            <a:spLocks noGrp="1"/>
          </p:cNvSpPr>
          <p:nvPr>
            <p:ph type="sldNum" sz="quarter" idx="10"/>
          </p:nvPr>
        </p:nvSpPr>
        <p:spPr/>
        <p:txBody>
          <a:bodyPr/>
          <a:lstStyle/>
          <a:p>
            <a:fld id="{A7A70C58-77E9-496F-A9B3-75915DF8A267}" type="slidenum">
              <a:rPr lang="ro-RO" altLang="en-US" smtClean="0"/>
              <a:pPr/>
              <a:t>20</a:t>
            </a:fld>
            <a:endParaRPr lang="ro-RO" altLang="en-US"/>
          </a:p>
        </p:txBody>
      </p:sp>
      <p:pic>
        <p:nvPicPr>
          <p:cNvPr id="4" name="Picture 3"/>
          <p:cNvPicPr>
            <a:picLocks noChangeAspect="1"/>
          </p:cNvPicPr>
          <p:nvPr/>
        </p:nvPicPr>
        <p:blipFill>
          <a:blip r:embed="rId2"/>
          <a:stretch>
            <a:fillRect/>
          </a:stretch>
        </p:blipFill>
        <p:spPr>
          <a:xfrm>
            <a:off x="13554754" y="2270919"/>
            <a:ext cx="7084063" cy="8382568"/>
          </a:xfrm>
          <a:prstGeom prst="rect">
            <a:avLst/>
          </a:prstGeom>
          <a:ln>
            <a:solidFill>
              <a:srgbClr val="000000"/>
            </a:solidFill>
          </a:ln>
        </p:spPr>
      </p:pic>
      <p:sp>
        <p:nvSpPr>
          <p:cNvPr id="6" name="Rectangle 5"/>
          <p:cNvSpPr/>
          <p:nvPr/>
        </p:nvSpPr>
        <p:spPr>
          <a:xfrm>
            <a:off x="12622361" y="1437471"/>
            <a:ext cx="8202054" cy="646331"/>
          </a:xfrm>
          <a:prstGeom prst="rect">
            <a:avLst/>
          </a:prstGeom>
        </p:spPr>
        <p:txBody>
          <a:bodyPr wrap="none">
            <a:spAutoFit/>
          </a:bodyPr>
          <a:lstStyle/>
          <a:p>
            <a:pPr marL="0" marR="0"/>
            <a:r>
              <a:rPr lang="en-US" b="1" dirty="0" err="1">
                <a:ea typeface="Times New Roman" panose="02020603050405020304" pitchFamily="18" charset="0"/>
                <a:cs typeface="Calibri" panose="020F0502020204030204" pitchFamily="34" charset="0"/>
              </a:rPr>
              <a:t>Riscuri</a:t>
            </a:r>
            <a:r>
              <a:rPr lang="en-US" b="1" dirty="0">
                <a:ea typeface="Times New Roman" panose="02020603050405020304" pitchFamily="18" charset="0"/>
                <a:cs typeface="Calibri" panose="020F0502020204030204" pitchFamily="34" charset="0"/>
              </a:rPr>
              <a:t> </a:t>
            </a:r>
            <a:r>
              <a:rPr lang="en-US" b="1" dirty="0" err="1">
                <a:ea typeface="Times New Roman" panose="02020603050405020304" pitchFamily="18" charset="0"/>
                <a:cs typeface="Calibri" panose="020F0502020204030204" pitchFamily="34" charset="0"/>
              </a:rPr>
              <a:t>pentru</a:t>
            </a:r>
            <a:r>
              <a:rPr lang="en-US" b="1" dirty="0">
                <a:ea typeface="Times New Roman" panose="02020603050405020304" pitchFamily="18" charset="0"/>
                <a:cs typeface="Calibri" panose="020F0502020204030204" pitchFamily="34" charset="0"/>
              </a:rPr>
              <a:t> </a:t>
            </a:r>
            <a:r>
              <a:rPr lang="en-US" b="1" dirty="0" err="1">
                <a:ea typeface="Times New Roman" panose="02020603050405020304" pitchFamily="18" charset="0"/>
                <a:cs typeface="Calibri" panose="020F0502020204030204" pitchFamily="34" charset="0"/>
              </a:rPr>
              <a:t>sănătate</a:t>
            </a:r>
            <a:r>
              <a:rPr lang="en-US" b="1" dirty="0">
                <a:ea typeface="Times New Roman" panose="02020603050405020304" pitchFamily="18" charset="0"/>
                <a:cs typeface="Calibri" panose="020F0502020204030204" pitchFamily="34" charset="0"/>
              </a:rPr>
              <a:t> </a:t>
            </a:r>
            <a:r>
              <a:rPr lang="en-US" b="1" dirty="0" err="1">
                <a:ea typeface="Times New Roman" panose="02020603050405020304" pitchFamily="18" charset="0"/>
                <a:cs typeface="Calibri" panose="020F0502020204030204" pitchFamily="34" charset="0"/>
              </a:rPr>
              <a:t>asociate</a:t>
            </a:r>
            <a:r>
              <a:rPr lang="en-US" b="1" dirty="0">
                <a:ea typeface="Times New Roman" panose="02020603050405020304" pitchFamily="18" charset="0"/>
                <a:cs typeface="Calibri" panose="020F0502020204030204" pitchFamily="34" charset="0"/>
              </a:rPr>
              <a:t> </a:t>
            </a:r>
            <a:r>
              <a:rPr lang="en-US" b="1" dirty="0" err="1">
                <a:ea typeface="Times New Roman" panose="02020603050405020304" pitchFamily="18" charset="0"/>
                <a:cs typeface="Calibri" panose="020F0502020204030204" pitchFamily="34" charset="0"/>
              </a:rPr>
              <a:t>consumului</a:t>
            </a:r>
            <a:r>
              <a:rPr lang="en-US" b="1" dirty="0">
                <a:ea typeface="Times New Roman" panose="02020603050405020304" pitchFamily="18" charset="0"/>
                <a:cs typeface="Calibri" panose="020F0502020204030204" pitchFamily="34" charset="0"/>
              </a:rPr>
              <a:t> de </a:t>
            </a:r>
            <a:r>
              <a:rPr lang="en-US" b="1" dirty="0" err="1">
                <a:ea typeface="Times New Roman" panose="02020603050405020304" pitchFamily="18" charset="0"/>
                <a:cs typeface="Calibri" panose="020F0502020204030204" pitchFamily="34" charset="0"/>
              </a:rPr>
              <a:t>nicotină</a:t>
            </a:r>
            <a:r>
              <a:rPr lang="en-US" b="1" dirty="0">
                <a:ea typeface="Times New Roman" panose="02020603050405020304" pitchFamily="18" charset="0"/>
                <a:cs typeface="Calibri" panose="020F0502020204030204" pitchFamily="34" charset="0"/>
              </a:rPr>
              <a:t> </a:t>
            </a:r>
            <a:r>
              <a:rPr lang="en-US" b="1" dirty="0" err="1">
                <a:ea typeface="Times New Roman" panose="02020603050405020304" pitchFamily="18" charset="0"/>
                <a:cs typeface="Calibri" panose="020F0502020204030204" pitchFamily="34" charset="0"/>
              </a:rPr>
              <a:t>în</a:t>
            </a:r>
            <a:r>
              <a:rPr lang="en-US" b="1" dirty="0">
                <a:ea typeface="Times New Roman" panose="02020603050405020304" pitchFamily="18" charset="0"/>
                <a:cs typeface="Calibri" panose="020F0502020204030204" pitchFamily="34" charset="0"/>
              </a:rPr>
              <a:t> </a:t>
            </a:r>
            <a:r>
              <a:rPr lang="en-US" b="1" dirty="0" err="1">
                <a:ea typeface="Times New Roman" panose="02020603050405020304" pitchFamily="18" charset="0"/>
                <a:cs typeface="Calibri" panose="020F0502020204030204" pitchFamily="34" charset="0"/>
              </a:rPr>
              <a:t>rândul</a:t>
            </a:r>
            <a:r>
              <a:rPr lang="en-US" b="1" dirty="0">
                <a:ea typeface="Times New Roman" panose="02020603050405020304" pitchFamily="18" charset="0"/>
                <a:cs typeface="Calibri" panose="020F0502020204030204" pitchFamily="34" charset="0"/>
              </a:rPr>
              <a:t> </a:t>
            </a:r>
            <a:r>
              <a:rPr lang="en-US" b="1" dirty="0" err="1">
                <a:ea typeface="Times New Roman" panose="02020603050405020304" pitchFamily="18" charset="0"/>
                <a:cs typeface="Calibri" panose="020F0502020204030204" pitchFamily="34" charset="0"/>
              </a:rPr>
              <a:t>copiilor</a:t>
            </a:r>
            <a:r>
              <a:rPr lang="en-US" b="1" dirty="0">
                <a:ea typeface="Times New Roman" panose="02020603050405020304" pitchFamily="18" charset="0"/>
                <a:cs typeface="Calibri" panose="020F0502020204030204" pitchFamily="34" charset="0"/>
              </a:rPr>
              <a:t> </a:t>
            </a:r>
            <a:r>
              <a:rPr lang="en-US" b="1" dirty="0" err="1">
                <a:ea typeface="Times New Roman" panose="02020603050405020304" pitchFamily="18" charset="0"/>
                <a:cs typeface="Calibri" panose="020F0502020204030204" pitchFamily="34" charset="0"/>
              </a:rPr>
              <a:t>și</a:t>
            </a:r>
            <a:r>
              <a:rPr lang="en-US" b="1" dirty="0">
                <a:ea typeface="Times New Roman" panose="02020603050405020304" pitchFamily="18" charset="0"/>
                <a:cs typeface="Calibri" panose="020F0502020204030204" pitchFamily="34" charset="0"/>
              </a:rPr>
              <a:t> </a:t>
            </a:r>
            <a:r>
              <a:rPr lang="en-US" b="1" dirty="0" err="1">
                <a:ea typeface="Times New Roman" panose="02020603050405020304" pitchFamily="18" charset="0"/>
                <a:cs typeface="Calibri" panose="020F0502020204030204" pitchFamily="34" charset="0"/>
              </a:rPr>
              <a:t>tinerilor</a:t>
            </a:r>
            <a:endParaRPr lang="en-US" sz="3600" b="1"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13096539" y="10839037"/>
            <a:ext cx="7542278" cy="619272"/>
          </a:xfrm>
          <a:prstGeom prst="rect">
            <a:avLst/>
          </a:prstGeom>
        </p:spPr>
        <p:txBody>
          <a:bodyPr wrap="square">
            <a:spAutoFit/>
          </a:bodyPr>
          <a:lstStyle/>
          <a:p>
            <a:pPr marL="0" marR="0">
              <a:lnSpc>
                <a:spcPct val="107000"/>
              </a:lnSpc>
              <a:spcBef>
                <a:spcPts val="0"/>
              </a:spcBef>
              <a:spcAft>
                <a:spcPts val="0"/>
              </a:spcAft>
            </a:pPr>
            <a:r>
              <a:rPr lang="ro-RO" sz="1600" dirty="0">
                <a:solidFill>
                  <a:srgbClr val="201C1A"/>
                </a:solidFill>
                <a:ea typeface="ValueSansPro-Regular"/>
                <a:cs typeface="Calibri" panose="020F0502020204030204" pitchFamily="34" charset="0"/>
              </a:rPr>
              <a:t>Sursa: </a:t>
            </a:r>
            <a:r>
              <a:rPr lang="en-US" sz="1600" dirty="0">
                <a:solidFill>
                  <a:srgbClr val="201C1A"/>
                </a:solidFill>
                <a:ea typeface="ValueSansPro-Regular"/>
                <a:cs typeface="Calibri" panose="020F0502020204030204" pitchFamily="34" charset="0"/>
              </a:rPr>
              <a:t>Nicotine use among children and young people – consequences and prevention, </a:t>
            </a:r>
            <a:r>
              <a:rPr lang="en-US" sz="1600" dirty="0" err="1">
                <a:solidFill>
                  <a:srgbClr val="201C1A"/>
                </a:solidFill>
                <a:ea typeface="ValueSansPro-Regular"/>
                <a:cs typeface="Calibri" panose="020F0502020204030204" pitchFamily="34" charset="0"/>
              </a:rPr>
              <a:t>Vestbo</a:t>
            </a:r>
            <a:r>
              <a:rPr lang="en-US" sz="1600" dirty="0">
                <a:solidFill>
                  <a:srgbClr val="201C1A"/>
                </a:solidFill>
                <a:ea typeface="ValueSansPro-Regular"/>
                <a:cs typeface="Calibri" panose="020F0502020204030204" pitchFamily="34" charset="0"/>
              </a:rPr>
              <a:t> J </a:t>
            </a:r>
            <a:r>
              <a:rPr lang="en-US" sz="1600" dirty="0" err="1">
                <a:solidFill>
                  <a:srgbClr val="201C1A"/>
                </a:solidFill>
                <a:ea typeface="ValueSansPro-Regular"/>
                <a:cs typeface="Calibri" panose="020F0502020204030204" pitchFamily="34" charset="0"/>
              </a:rPr>
              <a:t>Andreasen</a:t>
            </a:r>
            <a:r>
              <a:rPr lang="en-US" sz="1600" dirty="0">
                <a:solidFill>
                  <a:srgbClr val="201C1A"/>
                </a:solidFill>
                <a:ea typeface="ValueSansPro-Regular"/>
                <a:cs typeface="Calibri" panose="020F0502020204030204" pitchFamily="34" charset="0"/>
              </a:rPr>
              <a:t> JT, </a:t>
            </a:r>
            <a:r>
              <a:rPr lang="en-US" sz="1600" dirty="0" err="1">
                <a:solidFill>
                  <a:srgbClr val="201C1A"/>
                </a:solidFill>
                <a:ea typeface="ValueSansPro-Regular"/>
                <a:cs typeface="Calibri" panose="020F0502020204030204" pitchFamily="34" charset="0"/>
              </a:rPr>
              <a:t>Bast</a:t>
            </a:r>
            <a:endParaRPr lang="en-US" sz="28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1050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000" y="1006674"/>
            <a:ext cx="10632800" cy="1502291"/>
          </a:xfrm>
        </p:spPr>
        <p:txBody>
          <a:bodyPr/>
          <a:lstStyle/>
          <a:p>
            <a:r>
              <a:rPr lang="ro-RO" sz="4400" dirty="0"/>
              <a:t>Stop fumatului si utilizării produselor cu nicotină în școli!</a:t>
            </a:r>
            <a:endParaRPr lang="en-US" sz="4400" dirty="0"/>
          </a:p>
        </p:txBody>
      </p:sp>
      <p:sp>
        <p:nvSpPr>
          <p:cNvPr id="5" name="Slide Number Placeholder 4"/>
          <p:cNvSpPr>
            <a:spLocks noGrp="1"/>
          </p:cNvSpPr>
          <p:nvPr>
            <p:ph type="sldNum" sz="quarter" idx="10"/>
          </p:nvPr>
        </p:nvSpPr>
        <p:spPr/>
        <p:txBody>
          <a:bodyPr/>
          <a:lstStyle/>
          <a:p>
            <a:fld id="{A7A70C58-77E9-496F-A9B3-75915DF8A267}" type="slidenum">
              <a:rPr lang="ro-RO" altLang="en-US" smtClean="0"/>
              <a:pPr/>
              <a:t>21</a:t>
            </a:fld>
            <a:endParaRPr lang="ro-RO" altLang="en-US"/>
          </a:p>
        </p:txBody>
      </p:sp>
      <p:pic>
        <p:nvPicPr>
          <p:cNvPr id="7" name="Picture 6"/>
          <p:cNvPicPr>
            <a:picLocks noChangeAspect="1"/>
          </p:cNvPicPr>
          <p:nvPr/>
        </p:nvPicPr>
        <p:blipFill>
          <a:blip r:embed="rId2"/>
          <a:stretch>
            <a:fillRect/>
          </a:stretch>
        </p:blipFill>
        <p:spPr>
          <a:xfrm>
            <a:off x="3750552" y="2724490"/>
            <a:ext cx="9152648" cy="6478841"/>
          </a:xfrm>
          <a:prstGeom prst="rect">
            <a:avLst/>
          </a:prstGeom>
          <a:ln>
            <a:solidFill>
              <a:srgbClr val="000000"/>
            </a:solidFill>
          </a:ln>
        </p:spPr>
      </p:pic>
      <p:sp>
        <p:nvSpPr>
          <p:cNvPr id="8" name="TextBox 7"/>
          <p:cNvSpPr txBox="1"/>
          <p:nvPr/>
        </p:nvSpPr>
        <p:spPr>
          <a:xfrm>
            <a:off x="4263797" y="9540840"/>
            <a:ext cx="7460056" cy="369332"/>
          </a:xfrm>
          <a:prstGeom prst="rect">
            <a:avLst/>
          </a:prstGeom>
          <a:noFill/>
        </p:spPr>
        <p:txBody>
          <a:bodyPr wrap="none" rtlCol="0">
            <a:spAutoFit/>
          </a:bodyPr>
          <a:lstStyle/>
          <a:p>
            <a:r>
              <a:rPr lang="ro-RO" dirty="0"/>
              <a:t>WHO, Freedom from tobacco and nicotine use, Guide for schools, WHO 2023 </a:t>
            </a:r>
            <a:endParaRPr lang="en-US" dirty="0"/>
          </a:p>
        </p:txBody>
      </p:sp>
      <p:pic>
        <p:nvPicPr>
          <p:cNvPr id="10" name="Picture 9"/>
          <p:cNvPicPr>
            <a:picLocks noChangeAspect="1"/>
          </p:cNvPicPr>
          <p:nvPr/>
        </p:nvPicPr>
        <p:blipFill>
          <a:blip r:embed="rId3"/>
          <a:stretch>
            <a:fillRect/>
          </a:stretch>
        </p:blipFill>
        <p:spPr>
          <a:xfrm>
            <a:off x="14354630" y="549190"/>
            <a:ext cx="6255656" cy="10717054"/>
          </a:xfrm>
          <a:prstGeom prst="rect">
            <a:avLst/>
          </a:prstGeom>
        </p:spPr>
      </p:pic>
      <p:sp>
        <p:nvSpPr>
          <p:cNvPr id="11" name="Rectangle 10"/>
          <p:cNvSpPr/>
          <p:nvPr/>
        </p:nvSpPr>
        <p:spPr>
          <a:xfrm>
            <a:off x="13722941" y="11266244"/>
            <a:ext cx="8940799" cy="977191"/>
          </a:xfrm>
          <a:prstGeom prst="rect">
            <a:avLst/>
          </a:prstGeom>
        </p:spPr>
        <p:txBody>
          <a:bodyPr wrap="square">
            <a:spAutoFit/>
          </a:bodyPr>
          <a:lstStyle/>
          <a:p>
            <a:pPr marL="0" marR="0">
              <a:lnSpc>
                <a:spcPct val="115000"/>
              </a:lnSpc>
              <a:spcBef>
                <a:spcPts val="0"/>
              </a:spcBef>
              <a:spcAft>
                <a:spcPts val="0"/>
              </a:spcAft>
            </a:pPr>
            <a:r>
              <a:rPr lang="en-US" dirty="0">
                <a:ea typeface="Calibri" panose="020F0502020204030204" pitchFamily="34" charset="0"/>
                <a:cs typeface="Calibri" panose="020F0502020204030204" pitchFamily="34" charset="0"/>
              </a:rPr>
              <a:t>WHO, Nicotine- and tobacco-free schools: policy development and implementation toolkit. Copenhagen: WHO Regional Office for Europe; 2023</a:t>
            </a:r>
            <a:endParaRPr lang="en-US" sz="32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80358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000" y="1006674"/>
            <a:ext cx="10632800" cy="1502291"/>
          </a:xfrm>
        </p:spPr>
        <p:txBody>
          <a:bodyPr/>
          <a:lstStyle/>
          <a:p>
            <a:r>
              <a:rPr lang="ro-RO" sz="4400" dirty="0"/>
              <a:t>Stop fumatului si utilizării produselor cu nicotină în școli!</a:t>
            </a:r>
            <a:endParaRPr lang="en-US" sz="4400" dirty="0"/>
          </a:p>
        </p:txBody>
      </p:sp>
      <p:pic>
        <p:nvPicPr>
          <p:cNvPr id="6" name="Content Placeholder 5"/>
          <p:cNvPicPr>
            <a:picLocks noGrp="1" noChangeAspect="1"/>
          </p:cNvPicPr>
          <p:nvPr>
            <p:ph sz="half" idx="2"/>
          </p:nvPr>
        </p:nvPicPr>
        <p:blipFill>
          <a:blip r:embed="rId2"/>
          <a:stretch>
            <a:fillRect/>
          </a:stretch>
        </p:blipFill>
        <p:spPr>
          <a:xfrm>
            <a:off x="14398171" y="2278742"/>
            <a:ext cx="7982858" cy="9905127"/>
          </a:xfrm>
          <a:prstGeom prst="rect">
            <a:avLst/>
          </a:prstGeom>
        </p:spPr>
      </p:pic>
      <p:sp>
        <p:nvSpPr>
          <p:cNvPr id="5" name="Slide Number Placeholder 4"/>
          <p:cNvSpPr>
            <a:spLocks noGrp="1"/>
          </p:cNvSpPr>
          <p:nvPr>
            <p:ph type="sldNum" sz="quarter" idx="10"/>
          </p:nvPr>
        </p:nvSpPr>
        <p:spPr/>
        <p:txBody>
          <a:bodyPr/>
          <a:lstStyle/>
          <a:p>
            <a:fld id="{A7A70C58-77E9-496F-A9B3-75915DF8A267}" type="slidenum">
              <a:rPr lang="ro-RO" altLang="en-US" smtClean="0"/>
              <a:pPr/>
              <a:t>22</a:t>
            </a:fld>
            <a:endParaRPr lang="ro-RO" altLang="en-US"/>
          </a:p>
        </p:txBody>
      </p:sp>
      <p:pic>
        <p:nvPicPr>
          <p:cNvPr id="9" name="Content Placeholder 5"/>
          <p:cNvPicPr>
            <a:picLocks noGrp="1" noChangeAspect="1"/>
          </p:cNvPicPr>
          <p:nvPr>
            <p:ph sz="half" idx="1"/>
          </p:nvPr>
        </p:nvPicPr>
        <p:blipFill>
          <a:blip r:embed="rId3"/>
          <a:stretch>
            <a:fillRect/>
          </a:stretch>
        </p:blipFill>
        <p:spPr>
          <a:xfrm>
            <a:off x="4143512" y="3498056"/>
            <a:ext cx="8498431" cy="6531315"/>
          </a:xfrm>
          <a:prstGeom prst="rect">
            <a:avLst/>
          </a:prstGeom>
        </p:spPr>
      </p:pic>
      <p:sp>
        <p:nvSpPr>
          <p:cNvPr id="10" name="Rectangle 9"/>
          <p:cNvSpPr/>
          <p:nvPr/>
        </p:nvSpPr>
        <p:spPr>
          <a:xfrm>
            <a:off x="4143512" y="10529866"/>
            <a:ext cx="8940799" cy="977191"/>
          </a:xfrm>
          <a:prstGeom prst="rect">
            <a:avLst/>
          </a:prstGeom>
        </p:spPr>
        <p:txBody>
          <a:bodyPr wrap="square">
            <a:spAutoFit/>
          </a:bodyPr>
          <a:lstStyle/>
          <a:p>
            <a:pPr marL="0" marR="0">
              <a:lnSpc>
                <a:spcPct val="115000"/>
              </a:lnSpc>
              <a:spcBef>
                <a:spcPts val="0"/>
              </a:spcBef>
              <a:spcAft>
                <a:spcPts val="0"/>
              </a:spcAft>
            </a:pPr>
            <a:r>
              <a:rPr lang="en-US" dirty="0">
                <a:ea typeface="Calibri" panose="020F0502020204030204" pitchFamily="34" charset="0"/>
                <a:cs typeface="Calibri" panose="020F0502020204030204" pitchFamily="34" charset="0"/>
              </a:rPr>
              <a:t>WHO, Nicotine- and tobacco-free schools: policy development and implementation toolkit. Copenhagen: WHO Regional Office for Europe; 2023</a:t>
            </a:r>
            <a:endParaRPr lang="en-US" sz="32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76889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537AB6C-CBC0-33DA-584B-09A489F70AB0}"/>
              </a:ext>
            </a:extLst>
          </p:cNvPr>
          <p:cNvSpPr>
            <a:spLocks noGrp="1"/>
          </p:cNvSpPr>
          <p:nvPr>
            <p:ph sz="half" idx="1"/>
          </p:nvPr>
        </p:nvSpPr>
        <p:spPr>
          <a:xfrm>
            <a:off x="2879999" y="1796143"/>
            <a:ext cx="20340947" cy="10573511"/>
          </a:xfrm>
        </p:spPr>
        <p:txBody>
          <a:bodyPr>
            <a:normAutofit/>
          </a:bodyPr>
          <a:lstStyle/>
          <a:p>
            <a:pPr marL="495300" indent="-495300">
              <a:spcBef>
                <a:spcPct val="0"/>
              </a:spcBef>
            </a:pPr>
            <a:endParaRPr lang="ro-RO" sz="4300" dirty="0">
              <a:solidFill>
                <a:srgbClr val="262262"/>
              </a:solidFill>
              <a:latin typeface="Calibri" panose="020F0502020204030204" pitchFamily="34" charset="0"/>
              <a:cs typeface="Calibri" panose="020F0502020204030204" pitchFamily="34" charset="0"/>
            </a:endParaRPr>
          </a:p>
          <a:p>
            <a:pPr marL="495300" indent="-495300">
              <a:spcBef>
                <a:spcPct val="0"/>
              </a:spcBef>
            </a:pPr>
            <a:r>
              <a:rPr lang="ro-RO" sz="4300" b="1" dirty="0">
                <a:solidFill>
                  <a:srgbClr val="262262"/>
                </a:solidFill>
                <a:latin typeface="Calibri" panose="020F0502020204030204" pitchFamily="34" charset="0"/>
                <a:cs typeface="Calibri" panose="020F0502020204030204" pitchFamily="34" charset="0"/>
              </a:rPr>
              <a:t>TEMA CAMPANIEI</a:t>
            </a:r>
          </a:p>
          <a:p>
            <a:pPr marL="495300" indent="-495300">
              <a:spcBef>
                <a:spcPct val="0"/>
              </a:spcBef>
            </a:pPr>
            <a:endParaRPr lang="ro-RO" sz="2000" b="1" dirty="0">
              <a:solidFill>
                <a:srgbClr val="262262"/>
              </a:solidFill>
              <a:latin typeface="Calibri" panose="020F0502020204030204" pitchFamily="34" charset="0"/>
              <a:cs typeface="Calibri" panose="020F0502020204030204" pitchFamily="34" charset="0"/>
            </a:endParaRPr>
          </a:p>
          <a:p>
            <a:pPr marL="571500" indent="-571500">
              <a:spcBef>
                <a:spcPct val="0"/>
              </a:spcBef>
              <a:buFont typeface="Wingdings" panose="05000000000000000000" pitchFamily="2" charset="2"/>
              <a:buChar char="Ø"/>
            </a:pPr>
            <a:r>
              <a:rPr lang="en-US" sz="3900" dirty="0" err="1">
                <a:solidFill>
                  <a:srgbClr val="01B69B"/>
                </a:solidFill>
                <a:latin typeface="Calibri" panose="020F0502020204030204" pitchFamily="34" charset="0"/>
                <a:cs typeface="Calibri" panose="020F0502020204030204" pitchFamily="34" charset="0"/>
              </a:rPr>
              <a:t>Prevenirea</a:t>
            </a:r>
            <a:r>
              <a:rPr lang="en-US" sz="3900" dirty="0">
                <a:solidFill>
                  <a:srgbClr val="01B69B"/>
                </a:solidFill>
                <a:latin typeface="Calibri" panose="020F0502020204030204" pitchFamily="34" charset="0"/>
                <a:cs typeface="Calibri" panose="020F0502020204030204" pitchFamily="34" charset="0"/>
              </a:rPr>
              <a:t> </a:t>
            </a:r>
            <a:r>
              <a:rPr lang="en-US" sz="3900" dirty="0" err="1">
                <a:solidFill>
                  <a:srgbClr val="01B69B"/>
                </a:solidFill>
                <a:latin typeface="Calibri" panose="020F0502020204030204" pitchFamily="34" charset="0"/>
                <a:cs typeface="Calibri" panose="020F0502020204030204" pitchFamily="34" charset="0"/>
              </a:rPr>
              <a:t>consumului</a:t>
            </a:r>
            <a:r>
              <a:rPr lang="en-US" sz="3900" dirty="0">
                <a:solidFill>
                  <a:srgbClr val="01B69B"/>
                </a:solidFill>
                <a:latin typeface="Calibri" panose="020F0502020204030204" pitchFamily="34" charset="0"/>
                <a:cs typeface="Calibri" panose="020F0502020204030204" pitchFamily="34" charset="0"/>
              </a:rPr>
              <a:t> de </a:t>
            </a:r>
            <a:r>
              <a:rPr lang="en-US" sz="3900" dirty="0" err="1">
                <a:solidFill>
                  <a:srgbClr val="01B69B"/>
                </a:solidFill>
                <a:latin typeface="Calibri" panose="020F0502020204030204" pitchFamily="34" charset="0"/>
                <a:cs typeface="Calibri" panose="020F0502020204030204" pitchFamily="34" charset="0"/>
              </a:rPr>
              <a:t>țigări</a:t>
            </a:r>
            <a:r>
              <a:rPr lang="en-US" sz="3900" dirty="0">
                <a:solidFill>
                  <a:srgbClr val="01B69B"/>
                </a:solidFill>
                <a:latin typeface="Calibri" panose="020F0502020204030204" pitchFamily="34" charset="0"/>
                <a:cs typeface="Calibri" panose="020F0502020204030204" pitchFamily="34" charset="0"/>
              </a:rPr>
              <a:t> </a:t>
            </a:r>
            <a:r>
              <a:rPr lang="en-US" sz="3900" dirty="0" err="1">
                <a:solidFill>
                  <a:srgbClr val="01B69B"/>
                </a:solidFill>
                <a:latin typeface="Calibri" panose="020F0502020204030204" pitchFamily="34" charset="0"/>
                <a:cs typeface="Calibri" panose="020F0502020204030204" pitchFamily="34" charset="0"/>
              </a:rPr>
              <a:t>și</a:t>
            </a:r>
            <a:r>
              <a:rPr lang="en-US" sz="3900" dirty="0">
                <a:solidFill>
                  <a:srgbClr val="01B69B"/>
                </a:solidFill>
                <a:latin typeface="Calibri" panose="020F0502020204030204" pitchFamily="34" charset="0"/>
                <a:cs typeface="Calibri" panose="020F0502020204030204" pitchFamily="34" charset="0"/>
              </a:rPr>
              <a:t> a </a:t>
            </a:r>
            <a:r>
              <a:rPr lang="en-US" sz="3900" dirty="0" err="1">
                <a:solidFill>
                  <a:srgbClr val="01B69B"/>
                </a:solidFill>
                <a:latin typeface="Calibri" panose="020F0502020204030204" pitchFamily="34" charset="0"/>
                <a:cs typeface="Calibri" panose="020F0502020204030204" pitchFamily="34" charset="0"/>
              </a:rPr>
              <a:t>utilizării</a:t>
            </a:r>
            <a:r>
              <a:rPr lang="en-US" sz="3900" dirty="0">
                <a:solidFill>
                  <a:srgbClr val="01B69B"/>
                </a:solidFill>
                <a:latin typeface="Calibri" panose="020F0502020204030204" pitchFamily="34" charset="0"/>
                <a:cs typeface="Calibri" panose="020F0502020204030204" pitchFamily="34" charset="0"/>
              </a:rPr>
              <a:t> de </a:t>
            </a:r>
            <a:r>
              <a:rPr lang="en-US" sz="3900" dirty="0" err="1">
                <a:solidFill>
                  <a:srgbClr val="01B69B"/>
                </a:solidFill>
                <a:latin typeface="Calibri" panose="020F0502020204030204" pitchFamily="34" charset="0"/>
                <a:cs typeface="Calibri" panose="020F0502020204030204" pitchFamily="34" charset="0"/>
              </a:rPr>
              <a:t>dispozitive</a:t>
            </a:r>
            <a:r>
              <a:rPr lang="en-US" sz="3900" dirty="0">
                <a:solidFill>
                  <a:srgbClr val="01B69B"/>
                </a:solidFill>
                <a:latin typeface="Calibri" panose="020F0502020204030204" pitchFamily="34" charset="0"/>
                <a:cs typeface="Calibri" panose="020F0502020204030204" pitchFamily="34" charset="0"/>
              </a:rPr>
              <a:t> </a:t>
            </a:r>
            <a:r>
              <a:rPr lang="en-US" sz="3900" dirty="0" err="1">
                <a:solidFill>
                  <a:srgbClr val="01B69B"/>
                </a:solidFill>
                <a:latin typeface="Calibri" panose="020F0502020204030204" pitchFamily="34" charset="0"/>
                <a:cs typeface="Calibri" panose="020F0502020204030204" pitchFamily="34" charset="0"/>
              </a:rPr>
              <a:t>electronice</a:t>
            </a:r>
            <a:r>
              <a:rPr lang="ro-RO" sz="3900" dirty="0">
                <a:solidFill>
                  <a:srgbClr val="01B69B"/>
                </a:solidFill>
                <a:latin typeface="Calibri" panose="020F0502020204030204" pitchFamily="34" charset="0"/>
                <a:cs typeface="Calibri" panose="020F0502020204030204" pitchFamily="34" charset="0"/>
              </a:rPr>
              <a:t> </a:t>
            </a:r>
            <a:r>
              <a:rPr lang="en-US" sz="3900" dirty="0">
                <a:solidFill>
                  <a:srgbClr val="01B69B"/>
                </a:solidFill>
                <a:latin typeface="Calibri" panose="020F0502020204030204" pitchFamily="34" charset="0"/>
                <a:cs typeface="Calibri" panose="020F0502020204030204" pitchFamily="34" charset="0"/>
              </a:rPr>
              <a:t>(H</a:t>
            </a:r>
            <a:r>
              <a:rPr lang="ro-RO" sz="3900" dirty="0">
                <a:solidFill>
                  <a:srgbClr val="01B69B"/>
                </a:solidFill>
                <a:latin typeface="Calibri" panose="020F0502020204030204" pitchFamily="34" charset="0"/>
                <a:cs typeface="Calibri" panose="020F0502020204030204" pitchFamily="34" charset="0"/>
              </a:rPr>
              <a:t>TP)</a:t>
            </a:r>
            <a:r>
              <a:rPr lang="en-US" sz="3900" dirty="0">
                <a:solidFill>
                  <a:srgbClr val="01B69B"/>
                </a:solidFill>
                <a:latin typeface="Calibri" panose="020F0502020204030204" pitchFamily="34" charset="0"/>
                <a:cs typeface="Calibri" panose="020F0502020204030204" pitchFamily="34" charset="0"/>
              </a:rPr>
              <a:t> </a:t>
            </a:r>
            <a:r>
              <a:rPr lang="en-US" sz="3900" dirty="0" err="1">
                <a:solidFill>
                  <a:srgbClr val="01B69B"/>
                </a:solidFill>
                <a:latin typeface="Calibri" panose="020F0502020204030204" pitchFamily="34" charset="0"/>
                <a:cs typeface="Calibri" panose="020F0502020204030204" pitchFamily="34" charset="0"/>
              </a:rPr>
              <a:t>în</a:t>
            </a:r>
            <a:r>
              <a:rPr lang="en-US" sz="3900" dirty="0">
                <a:solidFill>
                  <a:srgbClr val="01B69B"/>
                </a:solidFill>
                <a:latin typeface="Calibri" panose="020F0502020204030204" pitchFamily="34" charset="0"/>
                <a:cs typeface="Calibri" panose="020F0502020204030204" pitchFamily="34" charset="0"/>
              </a:rPr>
              <a:t> </a:t>
            </a:r>
            <a:r>
              <a:rPr lang="en-US" sz="3900" dirty="0" err="1">
                <a:solidFill>
                  <a:srgbClr val="01B69B"/>
                </a:solidFill>
                <a:latin typeface="Calibri" panose="020F0502020204030204" pitchFamily="34" charset="0"/>
                <a:cs typeface="Calibri" panose="020F0502020204030204" pitchFamily="34" charset="0"/>
              </a:rPr>
              <a:t>rândul</a:t>
            </a:r>
            <a:r>
              <a:rPr lang="en-US" sz="3900" dirty="0">
                <a:solidFill>
                  <a:srgbClr val="01B69B"/>
                </a:solidFill>
                <a:latin typeface="Calibri" panose="020F0502020204030204" pitchFamily="34" charset="0"/>
                <a:cs typeface="Calibri" panose="020F0502020204030204" pitchFamily="34" charset="0"/>
              </a:rPr>
              <a:t> </a:t>
            </a:r>
            <a:r>
              <a:rPr lang="en-US" sz="3900" dirty="0" err="1">
                <a:solidFill>
                  <a:srgbClr val="01B69B"/>
                </a:solidFill>
                <a:latin typeface="Calibri" panose="020F0502020204030204" pitchFamily="34" charset="0"/>
                <a:cs typeface="Calibri" panose="020F0502020204030204" pitchFamily="34" charset="0"/>
              </a:rPr>
              <a:t>adolescenților</a:t>
            </a:r>
            <a:endParaRPr lang="en-US" sz="3900" dirty="0">
              <a:solidFill>
                <a:srgbClr val="01B69B"/>
              </a:solidFill>
              <a:latin typeface="Calibri" panose="020F0502020204030204" pitchFamily="34" charset="0"/>
              <a:cs typeface="Calibri" panose="020F0502020204030204" pitchFamily="34" charset="0"/>
            </a:endParaRPr>
          </a:p>
          <a:p>
            <a:pPr marL="495300" indent="-495300">
              <a:spcBef>
                <a:spcPct val="0"/>
              </a:spcBef>
            </a:pPr>
            <a:endParaRPr lang="en-US" sz="4300" dirty="0">
              <a:solidFill>
                <a:srgbClr val="01B69B"/>
              </a:solidFill>
              <a:latin typeface="Calibri" panose="020F0502020204030204" pitchFamily="34" charset="0"/>
              <a:cs typeface="Calibri" panose="020F0502020204030204" pitchFamily="34" charset="0"/>
            </a:endParaRPr>
          </a:p>
          <a:p>
            <a:pPr marL="495300" indent="-495300">
              <a:spcBef>
                <a:spcPct val="0"/>
              </a:spcBef>
            </a:pPr>
            <a:r>
              <a:rPr lang="en-GB" sz="4300" b="1" dirty="0"/>
              <a:t>GRUPUL/GRUPURILE </a:t>
            </a:r>
            <a:r>
              <a:rPr lang="ro-RO" sz="4300" b="1" dirty="0"/>
              <a:t>ȚINTĂ</a:t>
            </a:r>
          </a:p>
          <a:p>
            <a:pPr marL="495300" indent="-495300">
              <a:spcBef>
                <a:spcPct val="0"/>
              </a:spcBef>
            </a:pPr>
            <a:endParaRPr lang="en-US" sz="2000" b="1" dirty="0"/>
          </a:p>
          <a:p>
            <a:r>
              <a:rPr lang="en-US" sz="3900" dirty="0" err="1">
                <a:solidFill>
                  <a:srgbClr val="01B69B"/>
                </a:solidFill>
              </a:rPr>
              <a:t>Grupul</a:t>
            </a:r>
            <a:r>
              <a:rPr lang="en-US" sz="3900" dirty="0">
                <a:solidFill>
                  <a:srgbClr val="01B69B"/>
                </a:solidFill>
              </a:rPr>
              <a:t> </a:t>
            </a:r>
            <a:r>
              <a:rPr lang="en-US" sz="3900" dirty="0" err="1">
                <a:solidFill>
                  <a:srgbClr val="01B69B"/>
                </a:solidFill>
              </a:rPr>
              <a:t>țintă</a:t>
            </a:r>
            <a:r>
              <a:rPr lang="en-US" sz="3900" dirty="0">
                <a:solidFill>
                  <a:srgbClr val="01B69B"/>
                </a:solidFill>
              </a:rPr>
              <a:t> principal al </a:t>
            </a:r>
            <a:r>
              <a:rPr lang="en-US" sz="3900" dirty="0" err="1">
                <a:solidFill>
                  <a:srgbClr val="01B69B"/>
                </a:solidFill>
              </a:rPr>
              <a:t>campaniei</a:t>
            </a:r>
            <a:r>
              <a:rPr lang="en-US" sz="3900" dirty="0">
                <a:solidFill>
                  <a:srgbClr val="01B69B"/>
                </a:solidFill>
              </a:rPr>
              <a:t> de </a:t>
            </a:r>
            <a:r>
              <a:rPr lang="en-US" sz="3900" dirty="0" err="1">
                <a:solidFill>
                  <a:srgbClr val="01B69B"/>
                </a:solidFill>
              </a:rPr>
              <a:t>informare</a:t>
            </a:r>
            <a:r>
              <a:rPr lang="en-US" sz="3900" dirty="0">
                <a:solidFill>
                  <a:srgbClr val="01B69B"/>
                </a:solidFill>
              </a:rPr>
              <a:t>, </a:t>
            </a:r>
            <a:r>
              <a:rPr lang="en-US" sz="3900" dirty="0" err="1">
                <a:solidFill>
                  <a:srgbClr val="01B69B"/>
                </a:solidFill>
              </a:rPr>
              <a:t>educare</a:t>
            </a:r>
            <a:r>
              <a:rPr lang="en-US" sz="3900" dirty="0">
                <a:solidFill>
                  <a:srgbClr val="01B69B"/>
                </a:solidFill>
              </a:rPr>
              <a:t>, </a:t>
            </a:r>
            <a:r>
              <a:rPr lang="en-US" sz="3900" dirty="0" err="1">
                <a:solidFill>
                  <a:srgbClr val="01B69B"/>
                </a:solidFill>
              </a:rPr>
              <a:t>comunicare</a:t>
            </a:r>
            <a:r>
              <a:rPr lang="en-US" sz="3900" dirty="0">
                <a:solidFill>
                  <a:srgbClr val="01B69B"/>
                </a:solidFill>
              </a:rPr>
              <a:t>: </a:t>
            </a:r>
            <a:r>
              <a:rPr lang="en-US" sz="3900" dirty="0" err="1">
                <a:solidFill>
                  <a:srgbClr val="01B69B"/>
                </a:solidFill>
              </a:rPr>
              <a:t>adolescenți</a:t>
            </a:r>
            <a:r>
              <a:rPr lang="en-US" sz="3900" dirty="0">
                <a:solidFill>
                  <a:srgbClr val="01B69B"/>
                </a:solidFill>
              </a:rPr>
              <a:t> (</a:t>
            </a:r>
            <a:r>
              <a:rPr lang="en-US" sz="3900" dirty="0" err="1">
                <a:solidFill>
                  <a:srgbClr val="01B69B"/>
                </a:solidFill>
              </a:rPr>
              <a:t>grupa</a:t>
            </a:r>
            <a:r>
              <a:rPr lang="en-US" sz="3900" dirty="0">
                <a:solidFill>
                  <a:srgbClr val="01B69B"/>
                </a:solidFill>
              </a:rPr>
              <a:t> de </a:t>
            </a:r>
            <a:r>
              <a:rPr lang="en-US" sz="3900" dirty="0" err="1">
                <a:solidFill>
                  <a:srgbClr val="01B69B"/>
                </a:solidFill>
              </a:rPr>
              <a:t>vârstă</a:t>
            </a:r>
            <a:r>
              <a:rPr lang="en-US" sz="3900" dirty="0">
                <a:solidFill>
                  <a:srgbClr val="01B69B"/>
                </a:solidFill>
              </a:rPr>
              <a:t> 12-16 </a:t>
            </a:r>
            <a:r>
              <a:rPr lang="en-US" sz="3900" dirty="0" err="1">
                <a:solidFill>
                  <a:srgbClr val="01B69B"/>
                </a:solidFill>
              </a:rPr>
              <a:t>ani</a:t>
            </a:r>
            <a:r>
              <a:rPr lang="en-US" sz="3900" dirty="0">
                <a:solidFill>
                  <a:srgbClr val="01B69B"/>
                </a:solidFill>
              </a:rPr>
              <a:t>, </a:t>
            </a:r>
            <a:r>
              <a:rPr lang="en-US" sz="3900" dirty="0" err="1">
                <a:solidFill>
                  <a:srgbClr val="01B69B"/>
                </a:solidFill>
              </a:rPr>
              <a:t>copii</a:t>
            </a:r>
            <a:r>
              <a:rPr lang="en-US" sz="3900" dirty="0">
                <a:solidFill>
                  <a:srgbClr val="01B69B"/>
                </a:solidFill>
              </a:rPr>
              <a:t> din </a:t>
            </a:r>
            <a:r>
              <a:rPr lang="en-US" sz="3900" dirty="0" err="1">
                <a:solidFill>
                  <a:srgbClr val="01B69B"/>
                </a:solidFill>
              </a:rPr>
              <a:t>ciclul</a:t>
            </a:r>
            <a:r>
              <a:rPr lang="en-US" sz="3900" dirty="0">
                <a:solidFill>
                  <a:srgbClr val="01B69B"/>
                </a:solidFill>
              </a:rPr>
              <a:t> </a:t>
            </a:r>
            <a:r>
              <a:rPr lang="en-US" sz="3900" dirty="0" err="1">
                <a:solidFill>
                  <a:srgbClr val="01B69B"/>
                </a:solidFill>
              </a:rPr>
              <a:t>gimnazial</a:t>
            </a:r>
            <a:r>
              <a:rPr lang="en-US" sz="3900" dirty="0">
                <a:solidFill>
                  <a:srgbClr val="01B69B"/>
                </a:solidFill>
              </a:rPr>
              <a:t>)</a:t>
            </a:r>
            <a:endParaRPr lang="ro-RO" sz="3900" dirty="0">
              <a:solidFill>
                <a:srgbClr val="01B69B"/>
              </a:solidFill>
            </a:endParaRPr>
          </a:p>
          <a:p>
            <a:r>
              <a:rPr lang="en-US" sz="3900" dirty="0" err="1">
                <a:solidFill>
                  <a:srgbClr val="01B69B"/>
                </a:solidFill>
              </a:rPr>
              <a:t>Grupuri</a:t>
            </a:r>
            <a:r>
              <a:rPr lang="en-US" sz="3900" dirty="0">
                <a:solidFill>
                  <a:srgbClr val="01B69B"/>
                </a:solidFill>
              </a:rPr>
              <a:t> </a:t>
            </a:r>
            <a:r>
              <a:rPr lang="en-US" sz="3900" dirty="0" err="1">
                <a:solidFill>
                  <a:srgbClr val="01B69B"/>
                </a:solidFill>
              </a:rPr>
              <a:t>țintă</a:t>
            </a:r>
            <a:r>
              <a:rPr lang="en-US" sz="3900" dirty="0">
                <a:solidFill>
                  <a:srgbClr val="01B69B"/>
                </a:solidFill>
              </a:rPr>
              <a:t> </a:t>
            </a:r>
            <a:r>
              <a:rPr lang="en-US" sz="3900" dirty="0" err="1">
                <a:solidFill>
                  <a:srgbClr val="01B69B"/>
                </a:solidFill>
              </a:rPr>
              <a:t>secundare</a:t>
            </a:r>
            <a:r>
              <a:rPr lang="en-US" sz="3900" b="1" dirty="0">
                <a:solidFill>
                  <a:srgbClr val="01B69B"/>
                </a:solidFill>
              </a:rPr>
              <a:t>:</a:t>
            </a:r>
          </a:p>
          <a:p>
            <a:pPr lvl="0"/>
            <a:r>
              <a:rPr lang="en-US" sz="3900" dirty="0" err="1">
                <a:solidFill>
                  <a:srgbClr val="01B69B"/>
                </a:solidFill>
              </a:rPr>
              <a:t>Părinți</a:t>
            </a:r>
            <a:r>
              <a:rPr lang="en-US" sz="3900" dirty="0">
                <a:solidFill>
                  <a:srgbClr val="01B69B"/>
                </a:solidFill>
              </a:rPr>
              <a:t> de </a:t>
            </a:r>
            <a:r>
              <a:rPr lang="en-US" sz="3900" dirty="0" err="1">
                <a:solidFill>
                  <a:srgbClr val="01B69B"/>
                </a:solidFill>
              </a:rPr>
              <a:t>adolescenți</a:t>
            </a:r>
            <a:endParaRPr lang="ro-RO" sz="3900" dirty="0">
              <a:solidFill>
                <a:srgbClr val="01B69B"/>
              </a:solidFill>
            </a:endParaRPr>
          </a:p>
          <a:p>
            <a:pPr lvl="0"/>
            <a:r>
              <a:rPr lang="en-US" sz="3900" dirty="0" err="1">
                <a:solidFill>
                  <a:srgbClr val="01B69B"/>
                </a:solidFill>
              </a:rPr>
              <a:t>Profesori</a:t>
            </a:r>
            <a:r>
              <a:rPr lang="en-US" sz="3900" dirty="0">
                <a:solidFill>
                  <a:srgbClr val="01B69B"/>
                </a:solidFill>
              </a:rPr>
              <a:t> din </a:t>
            </a:r>
            <a:r>
              <a:rPr lang="en-US" sz="3900" dirty="0" err="1">
                <a:solidFill>
                  <a:srgbClr val="01B69B"/>
                </a:solidFill>
              </a:rPr>
              <a:t>ciclul</a:t>
            </a:r>
            <a:r>
              <a:rPr lang="en-US" sz="3900" dirty="0">
                <a:solidFill>
                  <a:srgbClr val="01B69B"/>
                </a:solidFill>
              </a:rPr>
              <a:t> </a:t>
            </a:r>
            <a:r>
              <a:rPr lang="en-US" sz="3900" dirty="0" err="1">
                <a:solidFill>
                  <a:srgbClr val="01B69B"/>
                </a:solidFill>
              </a:rPr>
              <a:t>gimnazial</a:t>
            </a:r>
            <a:endParaRPr lang="en-US" sz="3900" dirty="0">
              <a:solidFill>
                <a:srgbClr val="01B69B"/>
              </a:solidFill>
            </a:endParaRPr>
          </a:p>
          <a:p>
            <a:pPr marL="495300" indent="-495300">
              <a:spcBef>
                <a:spcPct val="0"/>
              </a:spcBef>
            </a:pPr>
            <a:endParaRPr lang="ro-RO" altLang="en-US" sz="4300" b="1" dirty="0">
              <a:cs typeface="Times New Roman" panose="02020603050405020304" pitchFamily="18" charset="0"/>
            </a:endParaRPr>
          </a:p>
          <a:p>
            <a:pPr marL="495300" indent="-495300">
              <a:spcBef>
                <a:spcPct val="0"/>
              </a:spcBef>
            </a:pPr>
            <a:r>
              <a:rPr lang="ro-RO" sz="4300" b="1" dirty="0">
                <a:solidFill>
                  <a:srgbClr val="262262"/>
                </a:solidFill>
                <a:latin typeface="Calibri" panose="020F0502020204030204" pitchFamily="34" charset="0"/>
                <a:cs typeface="Calibri" panose="020F0502020204030204" pitchFamily="34" charset="0"/>
              </a:rPr>
              <a:t>S</a:t>
            </a:r>
            <a:r>
              <a:rPr lang="en-US" sz="4300" b="1" dirty="0">
                <a:solidFill>
                  <a:srgbClr val="262262"/>
                </a:solidFill>
                <a:latin typeface="Calibri" panose="020F0502020204030204" pitchFamily="34" charset="0"/>
                <a:cs typeface="Calibri" panose="020F0502020204030204" pitchFamily="34" charset="0"/>
              </a:rPr>
              <a:t>COPUL CAMPANIEI</a:t>
            </a:r>
            <a:endParaRPr lang="ro-RO" sz="4300" b="1" dirty="0">
              <a:solidFill>
                <a:srgbClr val="262262"/>
              </a:solidFill>
              <a:latin typeface="Calibri" panose="020F0502020204030204" pitchFamily="34" charset="0"/>
              <a:cs typeface="Calibri" panose="020F0502020204030204" pitchFamily="34" charset="0"/>
            </a:endParaRPr>
          </a:p>
          <a:p>
            <a:pPr marL="495300" indent="-495300">
              <a:spcBef>
                <a:spcPct val="0"/>
              </a:spcBef>
            </a:pPr>
            <a:endParaRPr lang="ro-RO" altLang="en-US" sz="2000" b="1" dirty="0">
              <a:latin typeface="Calibri" panose="020F0502020204030204" pitchFamily="34" charset="0"/>
              <a:cs typeface="Calibri" panose="020F0502020204030204" pitchFamily="34" charset="0"/>
            </a:endParaRPr>
          </a:p>
          <a:p>
            <a:pPr marL="685800" indent="-685800">
              <a:buFont typeface="Wingdings" panose="05000000000000000000" pitchFamily="2" charset="2"/>
              <a:buChar char="Ø"/>
            </a:pPr>
            <a:r>
              <a:rPr lang="en-US" sz="3900" dirty="0" err="1">
                <a:solidFill>
                  <a:srgbClr val="01B69B"/>
                </a:solidFill>
                <a:cs typeface="Times New Roman" panose="02020603050405020304" pitchFamily="18" charset="0"/>
              </a:rPr>
              <a:t>Informarea</a:t>
            </a:r>
            <a:r>
              <a:rPr lang="en-US" sz="3900" dirty="0">
                <a:solidFill>
                  <a:srgbClr val="01B69B"/>
                </a:solidFill>
                <a:cs typeface="Times New Roman" panose="02020603050405020304" pitchFamily="18" charset="0"/>
              </a:rPr>
              <a:t> </a:t>
            </a:r>
            <a:r>
              <a:rPr lang="en-US" sz="3900" dirty="0" err="1">
                <a:solidFill>
                  <a:srgbClr val="01B69B"/>
                </a:solidFill>
                <a:cs typeface="Times New Roman" panose="02020603050405020304" pitchFamily="18" charset="0"/>
              </a:rPr>
              <a:t>adolescenților</a:t>
            </a:r>
            <a:r>
              <a:rPr lang="en-US" sz="3900" dirty="0">
                <a:solidFill>
                  <a:srgbClr val="01B69B"/>
                </a:solidFill>
                <a:cs typeface="Times New Roman" panose="02020603050405020304" pitchFamily="18" charset="0"/>
              </a:rPr>
              <a:t> </a:t>
            </a:r>
            <a:r>
              <a:rPr lang="en-US" sz="3900" dirty="0" err="1">
                <a:solidFill>
                  <a:srgbClr val="01B69B"/>
                </a:solidFill>
                <a:cs typeface="Times New Roman" panose="02020603050405020304" pitchFamily="18" charset="0"/>
              </a:rPr>
              <a:t>și</a:t>
            </a:r>
            <a:r>
              <a:rPr lang="en-US" sz="3900" dirty="0">
                <a:solidFill>
                  <a:srgbClr val="01B69B"/>
                </a:solidFill>
                <a:cs typeface="Times New Roman" panose="02020603050405020304" pitchFamily="18" charset="0"/>
              </a:rPr>
              <a:t> </a:t>
            </a:r>
            <a:r>
              <a:rPr lang="en-US" sz="3900" dirty="0" err="1">
                <a:solidFill>
                  <a:srgbClr val="01B69B"/>
                </a:solidFill>
                <a:cs typeface="Times New Roman" panose="02020603050405020304" pitchFamily="18" charset="0"/>
              </a:rPr>
              <a:t>părinților</a:t>
            </a:r>
            <a:r>
              <a:rPr lang="en-US" sz="3900" dirty="0">
                <a:solidFill>
                  <a:srgbClr val="01B69B"/>
                </a:solidFill>
                <a:cs typeface="Times New Roman" panose="02020603050405020304" pitchFamily="18" charset="0"/>
              </a:rPr>
              <a:t> </a:t>
            </a:r>
            <a:r>
              <a:rPr lang="en-US" sz="3900" dirty="0" err="1">
                <a:solidFill>
                  <a:srgbClr val="01B69B"/>
                </a:solidFill>
                <a:cs typeface="Times New Roman" panose="02020603050405020304" pitchFamily="18" charset="0"/>
              </a:rPr>
              <a:t>acestora</a:t>
            </a:r>
            <a:r>
              <a:rPr lang="en-US" sz="3900" dirty="0">
                <a:solidFill>
                  <a:srgbClr val="01B69B"/>
                </a:solidFill>
                <a:cs typeface="Times New Roman" panose="02020603050405020304" pitchFamily="18" charset="0"/>
              </a:rPr>
              <a:t> </a:t>
            </a:r>
            <a:r>
              <a:rPr lang="en-US" sz="3900" dirty="0" err="1">
                <a:solidFill>
                  <a:srgbClr val="01B69B"/>
                </a:solidFill>
                <a:cs typeface="Times New Roman" panose="02020603050405020304" pitchFamily="18" charset="0"/>
              </a:rPr>
              <a:t>despre</a:t>
            </a:r>
            <a:r>
              <a:rPr lang="en-US" sz="3900" dirty="0">
                <a:solidFill>
                  <a:srgbClr val="01B69B"/>
                </a:solidFill>
                <a:cs typeface="Times New Roman" panose="02020603050405020304" pitchFamily="18" charset="0"/>
              </a:rPr>
              <a:t> </a:t>
            </a:r>
            <a:r>
              <a:rPr lang="en-US" sz="3900" dirty="0" err="1">
                <a:solidFill>
                  <a:srgbClr val="01B69B"/>
                </a:solidFill>
                <a:cs typeface="Times New Roman" panose="02020603050405020304" pitchFamily="18" charset="0"/>
              </a:rPr>
              <a:t>impactul</a:t>
            </a:r>
            <a:r>
              <a:rPr lang="en-US" sz="3900" dirty="0">
                <a:solidFill>
                  <a:srgbClr val="01B69B"/>
                </a:solidFill>
                <a:cs typeface="Times New Roman" panose="02020603050405020304" pitchFamily="18" charset="0"/>
              </a:rPr>
              <a:t> </a:t>
            </a:r>
            <a:r>
              <a:rPr lang="en-US" sz="3900" dirty="0" err="1">
                <a:solidFill>
                  <a:srgbClr val="01B69B"/>
                </a:solidFill>
                <a:cs typeface="Times New Roman" panose="02020603050405020304" pitchFamily="18" charset="0"/>
              </a:rPr>
              <a:t>nociv</a:t>
            </a:r>
            <a:r>
              <a:rPr lang="en-US" sz="3900" dirty="0">
                <a:solidFill>
                  <a:srgbClr val="01B69B"/>
                </a:solidFill>
                <a:cs typeface="Times New Roman" panose="02020603050405020304" pitchFamily="18" charset="0"/>
              </a:rPr>
              <a:t> </a:t>
            </a:r>
            <a:r>
              <a:rPr lang="en-US" sz="3900" dirty="0" err="1">
                <a:solidFill>
                  <a:srgbClr val="01B69B"/>
                </a:solidFill>
                <a:cs typeface="Times New Roman" panose="02020603050405020304" pitchFamily="18" charset="0"/>
              </a:rPr>
              <a:t>pe</a:t>
            </a:r>
            <a:r>
              <a:rPr lang="en-US" sz="3900" dirty="0">
                <a:solidFill>
                  <a:srgbClr val="01B69B"/>
                </a:solidFill>
                <a:cs typeface="Times New Roman" panose="02020603050405020304" pitchFamily="18" charset="0"/>
              </a:rPr>
              <a:t> care </a:t>
            </a:r>
            <a:r>
              <a:rPr lang="en-US" sz="3900" dirty="0" err="1">
                <a:solidFill>
                  <a:srgbClr val="01B69B"/>
                </a:solidFill>
                <a:cs typeface="Times New Roman" panose="02020603050405020304" pitchFamily="18" charset="0"/>
              </a:rPr>
              <a:t>consumul</a:t>
            </a:r>
            <a:r>
              <a:rPr lang="en-US" sz="3900" dirty="0">
                <a:solidFill>
                  <a:srgbClr val="01B69B"/>
                </a:solidFill>
                <a:cs typeface="Times New Roman" panose="02020603050405020304" pitchFamily="18" charset="0"/>
              </a:rPr>
              <a:t> de </a:t>
            </a:r>
            <a:r>
              <a:rPr lang="en-US" sz="3900" dirty="0" err="1">
                <a:solidFill>
                  <a:srgbClr val="01B69B"/>
                </a:solidFill>
                <a:cs typeface="Times New Roman" panose="02020603050405020304" pitchFamily="18" charset="0"/>
              </a:rPr>
              <a:t>țigări</a:t>
            </a:r>
            <a:r>
              <a:rPr lang="en-US" sz="3900" dirty="0">
                <a:solidFill>
                  <a:srgbClr val="01B69B"/>
                </a:solidFill>
                <a:cs typeface="Times New Roman" panose="02020603050405020304" pitchFamily="18" charset="0"/>
              </a:rPr>
              <a:t>  </a:t>
            </a:r>
            <a:r>
              <a:rPr lang="en-US" sz="3900" dirty="0" err="1">
                <a:solidFill>
                  <a:srgbClr val="01B69B"/>
                </a:solidFill>
                <a:cs typeface="Times New Roman" panose="02020603050405020304" pitchFamily="18" charset="0"/>
              </a:rPr>
              <a:t>și</a:t>
            </a:r>
            <a:r>
              <a:rPr lang="en-US" sz="3900" dirty="0">
                <a:solidFill>
                  <a:srgbClr val="01B69B"/>
                </a:solidFill>
                <a:cs typeface="Times New Roman" panose="02020603050405020304" pitchFamily="18" charset="0"/>
              </a:rPr>
              <a:t> </a:t>
            </a:r>
            <a:r>
              <a:rPr lang="en-US" sz="3900" dirty="0" err="1">
                <a:solidFill>
                  <a:srgbClr val="01B69B"/>
                </a:solidFill>
                <a:cs typeface="Times New Roman" panose="02020603050405020304" pitchFamily="18" charset="0"/>
              </a:rPr>
              <a:t>utilizarea</a:t>
            </a:r>
            <a:r>
              <a:rPr lang="en-US" sz="3900" dirty="0">
                <a:solidFill>
                  <a:srgbClr val="01B69B"/>
                </a:solidFill>
                <a:cs typeface="Times New Roman" panose="02020603050405020304" pitchFamily="18" charset="0"/>
              </a:rPr>
              <a:t>  </a:t>
            </a:r>
            <a:r>
              <a:rPr lang="en-US" sz="3900" dirty="0" err="1">
                <a:solidFill>
                  <a:srgbClr val="01B69B"/>
                </a:solidFill>
                <a:cs typeface="Times New Roman" panose="02020603050405020304" pitchFamily="18" charset="0"/>
              </a:rPr>
              <a:t>dispozitivelor</a:t>
            </a:r>
            <a:r>
              <a:rPr lang="en-US" sz="3900" dirty="0">
                <a:solidFill>
                  <a:srgbClr val="01B69B"/>
                </a:solidFill>
                <a:cs typeface="Times New Roman" panose="02020603050405020304" pitchFamily="18" charset="0"/>
              </a:rPr>
              <a:t> </a:t>
            </a:r>
            <a:r>
              <a:rPr lang="en-US" sz="3900" dirty="0" err="1">
                <a:solidFill>
                  <a:srgbClr val="01B69B"/>
                </a:solidFill>
                <a:cs typeface="Times New Roman" panose="02020603050405020304" pitchFamily="18" charset="0"/>
              </a:rPr>
              <a:t>electronice</a:t>
            </a:r>
            <a:r>
              <a:rPr lang="en-US" sz="3900" dirty="0">
                <a:solidFill>
                  <a:srgbClr val="01B69B"/>
                </a:solidFill>
                <a:cs typeface="Times New Roman" panose="02020603050405020304" pitchFamily="18" charset="0"/>
              </a:rPr>
              <a:t> </a:t>
            </a:r>
            <a:r>
              <a:rPr lang="en-US" sz="3900" dirty="0">
                <a:solidFill>
                  <a:srgbClr val="01B69B"/>
                </a:solidFill>
                <a:latin typeface="Calibri" panose="020F0502020204030204" pitchFamily="34" charset="0"/>
                <a:cs typeface="Calibri" panose="020F0502020204030204" pitchFamily="34" charset="0"/>
              </a:rPr>
              <a:t>(H</a:t>
            </a:r>
            <a:r>
              <a:rPr lang="ro-RO" sz="3900" dirty="0">
                <a:solidFill>
                  <a:srgbClr val="01B69B"/>
                </a:solidFill>
                <a:latin typeface="Calibri" panose="020F0502020204030204" pitchFamily="34" charset="0"/>
                <a:cs typeface="Calibri" panose="020F0502020204030204" pitchFamily="34" charset="0"/>
              </a:rPr>
              <a:t>TP)</a:t>
            </a:r>
            <a:r>
              <a:rPr lang="en-US" sz="3900" dirty="0">
                <a:solidFill>
                  <a:srgbClr val="01B69B"/>
                </a:solidFill>
                <a:latin typeface="Calibri" panose="020F0502020204030204" pitchFamily="34" charset="0"/>
                <a:cs typeface="Calibri" panose="020F0502020204030204" pitchFamily="34" charset="0"/>
              </a:rPr>
              <a:t> </a:t>
            </a:r>
            <a:r>
              <a:rPr lang="en-US" sz="3900" dirty="0" err="1">
                <a:solidFill>
                  <a:srgbClr val="01B69B"/>
                </a:solidFill>
                <a:cs typeface="Times New Roman" panose="02020603050405020304" pitchFamily="18" charset="0"/>
              </a:rPr>
              <a:t>îl</a:t>
            </a:r>
            <a:r>
              <a:rPr lang="en-US" sz="3900" dirty="0">
                <a:solidFill>
                  <a:srgbClr val="01B69B"/>
                </a:solidFill>
                <a:cs typeface="Times New Roman" panose="02020603050405020304" pitchFamily="18" charset="0"/>
              </a:rPr>
              <a:t> pot </a:t>
            </a:r>
            <a:r>
              <a:rPr lang="en-US" sz="3900" dirty="0" err="1">
                <a:solidFill>
                  <a:srgbClr val="01B69B"/>
                </a:solidFill>
                <a:cs typeface="Times New Roman" panose="02020603050405020304" pitchFamily="18" charset="0"/>
              </a:rPr>
              <a:t>avea</a:t>
            </a:r>
            <a:r>
              <a:rPr lang="en-US" sz="3900" dirty="0">
                <a:solidFill>
                  <a:srgbClr val="01B69B"/>
                </a:solidFill>
                <a:cs typeface="Times New Roman" panose="02020603050405020304" pitchFamily="18" charset="0"/>
              </a:rPr>
              <a:t> </a:t>
            </a:r>
            <a:r>
              <a:rPr lang="en-US" sz="3900" dirty="0" err="1">
                <a:solidFill>
                  <a:srgbClr val="01B69B"/>
                </a:solidFill>
                <a:cs typeface="Times New Roman" panose="02020603050405020304" pitchFamily="18" charset="0"/>
              </a:rPr>
              <a:t>asupra</a:t>
            </a:r>
            <a:r>
              <a:rPr lang="en-US" sz="3900" dirty="0">
                <a:solidFill>
                  <a:srgbClr val="01B69B"/>
                </a:solidFill>
                <a:cs typeface="Times New Roman" panose="02020603050405020304" pitchFamily="18" charset="0"/>
              </a:rPr>
              <a:t> </a:t>
            </a:r>
            <a:r>
              <a:rPr lang="en-US" sz="3900" dirty="0" err="1">
                <a:solidFill>
                  <a:srgbClr val="01B69B"/>
                </a:solidFill>
                <a:cs typeface="Times New Roman" panose="02020603050405020304" pitchFamily="18" charset="0"/>
              </a:rPr>
              <a:t>sănătății</a:t>
            </a:r>
            <a:endParaRPr lang="ro-RO" sz="3900" dirty="0">
              <a:solidFill>
                <a:srgbClr val="01B69B"/>
              </a:solidFill>
              <a:cs typeface="Times New Roman" panose="02020603050405020304" pitchFamily="18" charset="0"/>
            </a:endParaRPr>
          </a:p>
          <a:p>
            <a:endParaRPr lang="en-US" sz="5400" dirty="0">
              <a:solidFill>
                <a:srgbClr val="01B69B"/>
              </a:solidFill>
              <a:cs typeface="Times New Roman" panose="02020603050405020304" pitchFamily="18" charset="0"/>
            </a:endParaRPr>
          </a:p>
          <a:p>
            <a:pPr marL="495300" indent="-495300">
              <a:spcBef>
                <a:spcPct val="0"/>
              </a:spcBef>
            </a:pPr>
            <a:endParaRPr lang="ro-RO" altLang="en-US" sz="5400" b="1" dirty="0">
              <a:cs typeface="Times New Roman" panose="02020603050405020304" pitchFamily="18" charset="0"/>
            </a:endParaRPr>
          </a:p>
          <a:p>
            <a:pPr marL="495300" indent="-495300">
              <a:spcBef>
                <a:spcPct val="0"/>
              </a:spcBef>
            </a:pPr>
            <a:endParaRPr lang="ro-RO" altLang="en-US" sz="5400" b="1" dirty="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300" dirty="0"/>
              <a:t>OBIECTIVELE CAMPANIEI</a:t>
            </a:r>
            <a:br>
              <a:rPr lang="en-US" dirty="0"/>
            </a:br>
            <a:endParaRPr lang="en-US" dirty="0"/>
          </a:p>
        </p:txBody>
      </p:sp>
      <p:sp>
        <p:nvSpPr>
          <p:cNvPr id="3" name="Subtitle 2">
            <a:extLst>
              <a:ext uri="{FF2B5EF4-FFF2-40B4-BE49-F238E27FC236}">
                <a16:creationId xmlns:a16="http://schemas.microsoft.com/office/drawing/2014/main" id="{3537AB6C-CBC0-33DA-584B-09A489F70AB0}"/>
              </a:ext>
            </a:extLst>
          </p:cNvPr>
          <p:cNvSpPr>
            <a:spLocks noGrp="1"/>
          </p:cNvSpPr>
          <p:nvPr>
            <p:ph sz="half" idx="1"/>
          </p:nvPr>
        </p:nvSpPr>
        <p:spPr>
          <a:xfrm>
            <a:off x="2879999" y="3752484"/>
            <a:ext cx="18200187" cy="7775487"/>
          </a:xfrm>
        </p:spPr>
        <p:txBody>
          <a:bodyPr>
            <a:normAutofit/>
          </a:bodyPr>
          <a:lstStyle/>
          <a:p>
            <a:endParaRPr lang="ro-RO" sz="3200" dirty="0"/>
          </a:p>
          <a:p>
            <a:pPr marL="457200" indent="-457200">
              <a:buFont typeface="Wingdings" panose="05000000000000000000" pitchFamily="2" charset="2"/>
              <a:buChar char="Ø"/>
            </a:pPr>
            <a:r>
              <a:rPr lang="en-US" sz="3200" dirty="0" err="1">
                <a:solidFill>
                  <a:srgbClr val="01B69B"/>
                </a:solidFill>
              </a:rPr>
              <a:t>Creşterea</a:t>
            </a:r>
            <a:r>
              <a:rPr lang="en-US" sz="3200" dirty="0">
                <a:solidFill>
                  <a:srgbClr val="01B69B"/>
                </a:solidFill>
              </a:rPr>
              <a:t> </a:t>
            </a:r>
            <a:r>
              <a:rPr lang="en-US" sz="3200" dirty="0" err="1">
                <a:solidFill>
                  <a:srgbClr val="01B69B"/>
                </a:solidFill>
              </a:rPr>
              <a:t>nivelului</a:t>
            </a:r>
            <a:r>
              <a:rPr lang="en-US" sz="3200" dirty="0">
                <a:solidFill>
                  <a:srgbClr val="01B69B"/>
                </a:solidFill>
              </a:rPr>
              <a:t> de </a:t>
            </a:r>
            <a:r>
              <a:rPr lang="en-US" sz="3200" dirty="0" err="1">
                <a:solidFill>
                  <a:srgbClr val="01B69B"/>
                </a:solidFill>
              </a:rPr>
              <a:t>conştientizare</a:t>
            </a:r>
            <a:r>
              <a:rPr lang="en-US" sz="3200" dirty="0">
                <a:solidFill>
                  <a:srgbClr val="01B69B"/>
                </a:solidFill>
              </a:rPr>
              <a:t> al </a:t>
            </a:r>
            <a:r>
              <a:rPr lang="en-US" sz="3200" dirty="0" err="1">
                <a:solidFill>
                  <a:srgbClr val="01B69B"/>
                </a:solidFill>
              </a:rPr>
              <a:t>adolescenților</a:t>
            </a:r>
            <a:r>
              <a:rPr lang="en-US" sz="3200" dirty="0">
                <a:solidFill>
                  <a:srgbClr val="01B69B"/>
                </a:solidFill>
              </a:rPr>
              <a:t> </a:t>
            </a:r>
            <a:r>
              <a:rPr lang="en-US" sz="3200" dirty="0" err="1">
                <a:solidFill>
                  <a:srgbClr val="01B69B"/>
                </a:solidFill>
              </a:rPr>
              <a:t>și</a:t>
            </a:r>
            <a:r>
              <a:rPr lang="en-US" sz="3200" dirty="0">
                <a:solidFill>
                  <a:srgbClr val="01B69B"/>
                </a:solidFill>
              </a:rPr>
              <a:t> </a:t>
            </a:r>
            <a:r>
              <a:rPr lang="en-US" sz="3200" dirty="0" err="1">
                <a:solidFill>
                  <a:srgbClr val="01B69B"/>
                </a:solidFill>
              </a:rPr>
              <a:t>părinților</a:t>
            </a:r>
            <a:r>
              <a:rPr lang="en-US" sz="3200" dirty="0">
                <a:solidFill>
                  <a:srgbClr val="01B69B"/>
                </a:solidFill>
              </a:rPr>
              <a:t> </a:t>
            </a:r>
            <a:r>
              <a:rPr lang="en-US" sz="3200" dirty="0" err="1">
                <a:solidFill>
                  <a:srgbClr val="01B69B"/>
                </a:solidFill>
              </a:rPr>
              <a:t>acestora</a:t>
            </a:r>
            <a:r>
              <a:rPr lang="en-US" sz="3200" dirty="0">
                <a:solidFill>
                  <a:srgbClr val="01B69B"/>
                </a:solidFill>
              </a:rPr>
              <a:t> cu </a:t>
            </a:r>
            <a:r>
              <a:rPr lang="en-US" sz="3200" dirty="0" err="1">
                <a:solidFill>
                  <a:srgbClr val="01B69B"/>
                </a:solidFill>
              </a:rPr>
              <a:t>privire</a:t>
            </a:r>
            <a:r>
              <a:rPr lang="en-US" sz="3200" dirty="0">
                <a:solidFill>
                  <a:srgbClr val="01B69B"/>
                </a:solidFill>
              </a:rPr>
              <a:t> la </a:t>
            </a:r>
            <a:r>
              <a:rPr lang="en-US" sz="3200" dirty="0" err="1">
                <a:solidFill>
                  <a:srgbClr val="01B69B"/>
                </a:solidFill>
              </a:rPr>
              <a:t>riscurile</a:t>
            </a:r>
            <a:r>
              <a:rPr lang="en-US" sz="3200" dirty="0">
                <a:solidFill>
                  <a:srgbClr val="01B69B"/>
                </a:solidFill>
              </a:rPr>
              <a:t> </a:t>
            </a:r>
            <a:r>
              <a:rPr lang="en-US" sz="3200" dirty="0" err="1">
                <a:solidFill>
                  <a:srgbClr val="01B69B"/>
                </a:solidFill>
              </a:rPr>
              <a:t>pentru</a:t>
            </a:r>
            <a:r>
              <a:rPr lang="en-US" sz="3200" dirty="0">
                <a:solidFill>
                  <a:srgbClr val="01B69B"/>
                </a:solidFill>
              </a:rPr>
              <a:t> </a:t>
            </a:r>
            <a:r>
              <a:rPr lang="en-US" sz="3200" dirty="0" err="1">
                <a:solidFill>
                  <a:srgbClr val="01B69B"/>
                </a:solidFill>
              </a:rPr>
              <a:t>sănătate</a:t>
            </a:r>
            <a:r>
              <a:rPr lang="en-US" sz="3200" dirty="0">
                <a:solidFill>
                  <a:srgbClr val="01B69B"/>
                </a:solidFill>
              </a:rPr>
              <a:t> ale </a:t>
            </a:r>
            <a:r>
              <a:rPr lang="en-US" sz="3200" dirty="0" err="1">
                <a:solidFill>
                  <a:srgbClr val="01B69B"/>
                </a:solidFill>
              </a:rPr>
              <a:t>consumului</a:t>
            </a:r>
            <a:r>
              <a:rPr lang="en-US" sz="3200" dirty="0">
                <a:solidFill>
                  <a:srgbClr val="01B69B"/>
                </a:solidFill>
              </a:rPr>
              <a:t> de </a:t>
            </a:r>
            <a:r>
              <a:rPr lang="en-US" sz="3200" dirty="0" err="1">
                <a:solidFill>
                  <a:srgbClr val="01B69B"/>
                </a:solidFill>
              </a:rPr>
              <a:t>tutun</a:t>
            </a:r>
            <a:r>
              <a:rPr lang="en-US" sz="3200" dirty="0">
                <a:solidFill>
                  <a:srgbClr val="01B69B"/>
                </a:solidFill>
              </a:rPr>
              <a:t> sub </a:t>
            </a:r>
            <a:r>
              <a:rPr lang="en-US" sz="3200" dirty="0" err="1">
                <a:solidFill>
                  <a:srgbClr val="01B69B"/>
                </a:solidFill>
              </a:rPr>
              <a:t>orice</a:t>
            </a:r>
            <a:r>
              <a:rPr lang="en-US" sz="3200" dirty="0">
                <a:solidFill>
                  <a:srgbClr val="01B69B"/>
                </a:solidFill>
              </a:rPr>
              <a:t> </a:t>
            </a:r>
            <a:r>
              <a:rPr lang="en-US" sz="3200" dirty="0" err="1">
                <a:solidFill>
                  <a:srgbClr val="01B69B"/>
                </a:solidFill>
              </a:rPr>
              <a:t>formă</a:t>
            </a:r>
            <a:r>
              <a:rPr lang="en-US" sz="3200" dirty="0">
                <a:solidFill>
                  <a:srgbClr val="01B69B"/>
                </a:solidFill>
              </a:rPr>
              <a:t> (</a:t>
            </a:r>
            <a:r>
              <a:rPr lang="en-US" sz="3200" dirty="0" err="1">
                <a:solidFill>
                  <a:srgbClr val="01B69B"/>
                </a:solidFill>
              </a:rPr>
              <a:t>fumat</a:t>
            </a:r>
            <a:r>
              <a:rPr lang="en-US" sz="3200" dirty="0">
                <a:solidFill>
                  <a:srgbClr val="01B69B"/>
                </a:solidFill>
              </a:rPr>
              <a:t> </a:t>
            </a:r>
            <a:r>
              <a:rPr lang="en-US" sz="3200" dirty="0" err="1">
                <a:solidFill>
                  <a:srgbClr val="01B69B"/>
                </a:solidFill>
              </a:rPr>
              <a:t>convențional</a:t>
            </a:r>
            <a:r>
              <a:rPr lang="en-US" sz="3200" dirty="0">
                <a:solidFill>
                  <a:srgbClr val="01B69B"/>
                </a:solidFill>
              </a:rPr>
              <a:t>, </a:t>
            </a:r>
            <a:r>
              <a:rPr lang="en-US" sz="3200" dirty="0" err="1">
                <a:solidFill>
                  <a:srgbClr val="01B69B"/>
                </a:solidFill>
              </a:rPr>
              <a:t>tutun</a:t>
            </a:r>
            <a:r>
              <a:rPr lang="en-US" sz="3200" dirty="0">
                <a:solidFill>
                  <a:srgbClr val="01B69B"/>
                </a:solidFill>
              </a:rPr>
              <a:t> </a:t>
            </a:r>
            <a:r>
              <a:rPr lang="en-US" sz="3200" dirty="0" err="1">
                <a:solidFill>
                  <a:srgbClr val="01B69B"/>
                </a:solidFill>
              </a:rPr>
              <a:t>fără</a:t>
            </a:r>
            <a:r>
              <a:rPr lang="en-US" sz="3200" dirty="0">
                <a:solidFill>
                  <a:srgbClr val="01B69B"/>
                </a:solidFill>
              </a:rPr>
              <a:t> </a:t>
            </a:r>
            <a:r>
              <a:rPr lang="en-US" sz="3200" dirty="0" err="1">
                <a:solidFill>
                  <a:srgbClr val="01B69B"/>
                </a:solidFill>
              </a:rPr>
              <a:t>fum</a:t>
            </a:r>
            <a:r>
              <a:rPr lang="en-US" sz="3200" dirty="0">
                <a:solidFill>
                  <a:srgbClr val="01B69B"/>
                </a:solidFill>
              </a:rPr>
              <a:t> </a:t>
            </a:r>
            <a:r>
              <a:rPr lang="en-US" sz="3200" dirty="0" err="1">
                <a:solidFill>
                  <a:srgbClr val="01B69B"/>
                </a:solidFill>
              </a:rPr>
              <a:t>și</a:t>
            </a:r>
            <a:r>
              <a:rPr lang="en-US" sz="3200" dirty="0">
                <a:solidFill>
                  <a:srgbClr val="01B69B"/>
                </a:solidFill>
              </a:rPr>
              <a:t> </a:t>
            </a:r>
            <a:r>
              <a:rPr lang="en-US" sz="3200" dirty="0" err="1">
                <a:solidFill>
                  <a:srgbClr val="01B69B"/>
                </a:solidFill>
              </a:rPr>
              <a:t>produse</a:t>
            </a:r>
            <a:r>
              <a:rPr lang="en-US" sz="3200" dirty="0">
                <a:solidFill>
                  <a:srgbClr val="01B69B"/>
                </a:solidFill>
              </a:rPr>
              <a:t> cu </a:t>
            </a:r>
            <a:r>
              <a:rPr lang="en-US" sz="3200" dirty="0" err="1">
                <a:solidFill>
                  <a:srgbClr val="01B69B"/>
                </a:solidFill>
              </a:rPr>
              <a:t>tutun</a:t>
            </a:r>
            <a:r>
              <a:rPr lang="en-US" sz="3200" dirty="0">
                <a:solidFill>
                  <a:srgbClr val="01B69B"/>
                </a:solidFill>
              </a:rPr>
              <a:t> </a:t>
            </a:r>
            <a:r>
              <a:rPr lang="en-US" sz="3200" dirty="0" err="1">
                <a:solidFill>
                  <a:srgbClr val="01B69B"/>
                </a:solidFill>
              </a:rPr>
              <a:t>încălzit</a:t>
            </a:r>
            <a:r>
              <a:rPr lang="en-US" sz="3200" dirty="0">
                <a:solidFill>
                  <a:srgbClr val="01B69B"/>
                </a:solidFill>
              </a:rPr>
              <a:t>).</a:t>
            </a:r>
            <a:endParaRPr lang="ro-RO" sz="3200" dirty="0">
              <a:solidFill>
                <a:srgbClr val="01B69B"/>
              </a:solidFill>
            </a:endParaRPr>
          </a:p>
          <a:p>
            <a:pPr marL="457200" indent="-457200">
              <a:buFont typeface="Wingdings" panose="05000000000000000000" pitchFamily="2" charset="2"/>
              <a:buChar char="Ø"/>
            </a:pPr>
            <a:r>
              <a:rPr lang="en-US" sz="3200" dirty="0" err="1">
                <a:solidFill>
                  <a:srgbClr val="01B69B"/>
                </a:solidFill>
              </a:rPr>
              <a:t>Creşterea</a:t>
            </a:r>
            <a:r>
              <a:rPr lang="en-US" sz="3200" dirty="0">
                <a:solidFill>
                  <a:srgbClr val="01B69B"/>
                </a:solidFill>
              </a:rPr>
              <a:t> </a:t>
            </a:r>
            <a:r>
              <a:rPr lang="en-US" sz="3200" dirty="0" err="1">
                <a:solidFill>
                  <a:srgbClr val="01B69B"/>
                </a:solidFill>
              </a:rPr>
              <a:t>nivelului</a:t>
            </a:r>
            <a:r>
              <a:rPr lang="en-US" sz="3200" dirty="0">
                <a:solidFill>
                  <a:srgbClr val="01B69B"/>
                </a:solidFill>
              </a:rPr>
              <a:t> de </a:t>
            </a:r>
            <a:r>
              <a:rPr lang="en-US" sz="3200" dirty="0" err="1">
                <a:solidFill>
                  <a:srgbClr val="01B69B"/>
                </a:solidFill>
              </a:rPr>
              <a:t>conştientizare</a:t>
            </a:r>
            <a:r>
              <a:rPr lang="en-US" sz="3200" dirty="0">
                <a:solidFill>
                  <a:srgbClr val="01B69B"/>
                </a:solidFill>
              </a:rPr>
              <a:t> al </a:t>
            </a:r>
            <a:r>
              <a:rPr lang="en-US" sz="3200" dirty="0" err="1">
                <a:solidFill>
                  <a:srgbClr val="01B69B"/>
                </a:solidFill>
              </a:rPr>
              <a:t>adolescenților</a:t>
            </a:r>
            <a:r>
              <a:rPr lang="en-US" sz="3200" dirty="0">
                <a:solidFill>
                  <a:srgbClr val="01B69B"/>
                </a:solidFill>
              </a:rPr>
              <a:t> </a:t>
            </a:r>
            <a:r>
              <a:rPr lang="en-US" sz="3200" dirty="0" err="1">
                <a:solidFill>
                  <a:srgbClr val="01B69B"/>
                </a:solidFill>
              </a:rPr>
              <a:t>și</a:t>
            </a:r>
            <a:r>
              <a:rPr lang="en-US" sz="3200" dirty="0">
                <a:solidFill>
                  <a:srgbClr val="01B69B"/>
                </a:solidFill>
              </a:rPr>
              <a:t> </a:t>
            </a:r>
            <a:r>
              <a:rPr lang="en-US" sz="3200" dirty="0" err="1">
                <a:solidFill>
                  <a:srgbClr val="01B69B"/>
                </a:solidFill>
              </a:rPr>
              <a:t>părinților</a:t>
            </a:r>
            <a:r>
              <a:rPr lang="en-US" sz="3200" dirty="0">
                <a:solidFill>
                  <a:srgbClr val="01B69B"/>
                </a:solidFill>
              </a:rPr>
              <a:t> </a:t>
            </a:r>
            <a:r>
              <a:rPr lang="en-US" sz="3200" dirty="0" err="1">
                <a:solidFill>
                  <a:srgbClr val="01B69B"/>
                </a:solidFill>
              </a:rPr>
              <a:t>acestora</a:t>
            </a:r>
            <a:r>
              <a:rPr lang="en-US" sz="3200" dirty="0">
                <a:solidFill>
                  <a:srgbClr val="01B69B"/>
                </a:solidFill>
              </a:rPr>
              <a:t> cu </a:t>
            </a:r>
            <a:r>
              <a:rPr lang="en-US" sz="3200" dirty="0" err="1">
                <a:solidFill>
                  <a:srgbClr val="01B69B"/>
                </a:solidFill>
              </a:rPr>
              <a:t>privire</a:t>
            </a:r>
            <a:r>
              <a:rPr lang="en-US" sz="3200" dirty="0">
                <a:solidFill>
                  <a:srgbClr val="01B69B"/>
                </a:solidFill>
              </a:rPr>
              <a:t> la </a:t>
            </a:r>
            <a:r>
              <a:rPr lang="en-US" sz="3200" dirty="0" err="1">
                <a:solidFill>
                  <a:srgbClr val="01B69B"/>
                </a:solidFill>
              </a:rPr>
              <a:t>prezenţa</a:t>
            </a:r>
            <a:r>
              <a:rPr lang="en-US" sz="3200" dirty="0">
                <a:solidFill>
                  <a:srgbClr val="01B69B"/>
                </a:solidFill>
              </a:rPr>
              <a:t> </a:t>
            </a:r>
            <a:r>
              <a:rPr lang="en-US" sz="3200" dirty="0" err="1">
                <a:solidFill>
                  <a:srgbClr val="01B69B"/>
                </a:solidFill>
              </a:rPr>
              <a:t>riscului</a:t>
            </a:r>
            <a:r>
              <a:rPr lang="en-US" sz="3200" dirty="0">
                <a:solidFill>
                  <a:srgbClr val="01B69B"/>
                </a:solidFill>
              </a:rPr>
              <a:t> </a:t>
            </a:r>
            <a:r>
              <a:rPr lang="en-US" sz="3200" dirty="0" err="1">
                <a:solidFill>
                  <a:srgbClr val="01B69B"/>
                </a:solidFill>
              </a:rPr>
              <a:t>expunerii</a:t>
            </a:r>
            <a:r>
              <a:rPr lang="en-US" sz="3200" dirty="0">
                <a:solidFill>
                  <a:srgbClr val="01B69B"/>
                </a:solidFill>
              </a:rPr>
              <a:t> </a:t>
            </a:r>
            <a:r>
              <a:rPr lang="en-US" sz="3200" dirty="0" err="1">
                <a:solidFill>
                  <a:srgbClr val="01B69B"/>
                </a:solidFill>
              </a:rPr>
              <a:t>altor</a:t>
            </a:r>
            <a:r>
              <a:rPr lang="en-US" sz="3200" dirty="0">
                <a:solidFill>
                  <a:srgbClr val="01B69B"/>
                </a:solidFill>
              </a:rPr>
              <a:t> </a:t>
            </a:r>
            <a:r>
              <a:rPr lang="en-US" sz="3200" dirty="0" err="1">
                <a:solidFill>
                  <a:srgbClr val="01B69B"/>
                </a:solidFill>
              </a:rPr>
              <a:t>persoane</a:t>
            </a:r>
            <a:r>
              <a:rPr lang="en-US" sz="3200" dirty="0">
                <a:solidFill>
                  <a:srgbClr val="01B69B"/>
                </a:solidFill>
              </a:rPr>
              <a:t> (</a:t>
            </a:r>
            <a:r>
              <a:rPr lang="en-US" sz="3200" dirty="0" err="1">
                <a:solidFill>
                  <a:srgbClr val="01B69B"/>
                </a:solidFill>
              </a:rPr>
              <a:t>expunere</a:t>
            </a:r>
            <a:r>
              <a:rPr lang="en-US" sz="3200" dirty="0">
                <a:solidFill>
                  <a:srgbClr val="01B69B"/>
                </a:solidFill>
              </a:rPr>
              <a:t> </a:t>
            </a:r>
            <a:r>
              <a:rPr lang="en-US" sz="3200" dirty="0" err="1">
                <a:solidFill>
                  <a:srgbClr val="01B69B"/>
                </a:solidFill>
              </a:rPr>
              <a:t>pasivă</a:t>
            </a:r>
            <a:r>
              <a:rPr lang="en-US" sz="3200" dirty="0">
                <a:solidFill>
                  <a:srgbClr val="01B69B"/>
                </a:solidFill>
              </a:rPr>
              <a:t>) la </a:t>
            </a:r>
            <a:r>
              <a:rPr lang="en-US" sz="3200" dirty="0" err="1">
                <a:solidFill>
                  <a:srgbClr val="01B69B"/>
                </a:solidFill>
              </a:rPr>
              <a:t>inhalarea</a:t>
            </a:r>
            <a:r>
              <a:rPr lang="en-US" sz="3200" dirty="0">
                <a:solidFill>
                  <a:srgbClr val="01B69B"/>
                </a:solidFill>
              </a:rPr>
              <a:t> </a:t>
            </a:r>
            <a:r>
              <a:rPr lang="en-US" sz="3200" dirty="0" err="1">
                <a:solidFill>
                  <a:srgbClr val="01B69B"/>
                </a:solidFill>
              </a:rPr>
              <a:t>fumului</a:t>
            </a:r>
            <a:r>
              <a:rPr lang="en-US" sz="3200" dirty="0">
                <a:solidFill>
                  <a:srgbClr val="01B69B"/>
                </a:solidFill>
              </a:rPr>
              <a:t> </a:t>
            </a:r>
            <a:r>
              <a:rPr lang="en-US" sz="3200" dirty="0" err="1">
                <a:solidFill>
                  <a:srgbClr val="01B69B"/>
                </a:solidFill>
              </a:rPr>
              <a:t>sau</a:t>
            </a:r>
            <a:r>
              <a:rPr lang="en-US" sz="3200" dirty="0">
                <a:solidFill>
                  <a:srgbClr val="01B69B"/>
                </a:solidFill>
              </a:rPr>
              <a:t> </a:t>
            </a:r>
            <a:r>
              <a:rPr lang="en-US" sz="3200" dirty="0" err="1">
                <a:solidFill>
                  <a:srgbClr val="01B69B"/>
                </a:solidFill>
              </a:rPr>
              <a:t>vaporilor</a:t>
            </a:r>
            <a:r>
              <a:rPr lang="en-US" sz="3200" dirty="0">
                <a:solidFill>
                  <a:srgbClr val="01B69B"/>
                </a:solidFill>
              </a:rPr>
              <a:t> de </a:t>
            </a:r>
            <a:r>
              <a:rPr lang="en-US" sz="3200" dirty="0" err="1">
                <a:solidFill>
                  <a:srgbClr val="01B69B"/>
                </a:solidFill>
              </a:rPr>
              <a:t>tutun</a:t>
            </a:r>
            <a:r>
              <a:rPr lang="en-US" sz="3200" dirty="0">
                <a:solidFill>
                  <a:srgbClr val="01B69B"/>
                </a:solidFill>
              </a:rPr>
              <a:t> </a:t>
            </a:r>
            <a:r>
              <a:rPr lang="en-US" sz="3200" dirty="0" err="1">
                <a:solidFill>
                  <a:srgbClr val="01B69B"/>
                </a:solidFill>
              </a:rPr>
              <a:t>şi</a:t>
            </a:r>
            <a:r>
              <a:rPr lang="en-US" sz="3200" dirty="0">
                <a:solidFill>
                  <a:srgbClr val="01B69B"/>
                </a:solidFill>
              </a:rPr>
              <a:t>/</a:t>
            </a:r>
            <a:r>
              <a:rPr lang="en-US" sz="3200" dirty="0" err="1">
                <a:solidFill>
                  <a:srgbClr val="01B69B"/>
                </a:solidFill>
              </a:rPr>
              <a:t>sau</a:t>
            </a:r>
            <a:r>
              <a:rPr lang="en-US" sz="3200" dirty="0">
                <a:solidFill>
                  <a:srgbClr val="01B69B"/>
                </a:solidFill>
              </a:rPr>
              <a:t> a </a:t>
            </a:r>
            <a:r>
              <a:rPr lang="en-US" sz="3200" dirty="0" err="1">
                <a:solidFill>
                  <a:srgbClr val="01B69B"/>
                </a:solidFill>
              </a:rPr>
              <a:t>altor</a:t>
            </a:r>
            <a:r>
              <a:rPr lang="en-US" sz="3200" dirty="0">
                <a:solidFill>
                  <a:srgbClr val="01B69B"/>
                </a:solidFill>
              </a:rPr>
              <a:t> </a:t>
            </a:r>
            <a:r>
              <a:rPr lang="en-US" sz="3200" dirty="0" err="1">
                <a:solidFill>
                  <a:srgbClr val="01B69B"/>
                </a:solidFill>
              </a:rPr>
              <a:t>compuși</a:t>
            </a:r>
            <a:r>
              <a:rPr lang="en-US" sz="3200" dirty="0">
                <a:solidFill>
                  <a:srgbClr val="01B69B"/>
                </a:solidFill>
              </a:rPr>
              <a:t> </a:t>
            </a:r>
            <a:r>
              <a:rPr lang="en-US" sz="3200" dirty="0" err="1">
                <a:solidFill>
                  <a:srgbClr val="01B69B"/>
                </a:solidFill>
              </a:rPr>
              <a:t>nocivi</a:t>
            </a:r>
            <a:r>
              <a:rPr lang="en-US" sz="3200" dirty="0">
                <a:solidFill>
                  <a:srgbClr val="01B69B"/>
                </a:solidFill>
              </a:rPr>
              <a:t>.</a:t>
            </a:r>
            <a:endParaRPr lang="ro-RO" sz="3200" dirty="0">
              <a:solidFill>
                <a:srgbClr val="01B69B"/>
              </a:solidFill>
            </a:endParaRPr>
          </a:p>
          <a:p>
            <a:pPr marL="457200" indent="-457200">
              <a:buFont typeface="Wingdings" panose="05000000000000000000" pitchFamily="2" charset="2"/>
              <a:buChar char="Ø"/>
            </a:pPr>
            <a:r>
              <a:rPr lang="en-US" sz="3200" dirty="0" err="1">
                <a:solidFill>
                  <a:srgbClr val="01B69B"/>
                </a:solidFill>
              </a:rPr>
              <a:t>Creşterea</a:t>
            </a:r>
            <a:r>
              <a:rPr lang="en-US" sz="3200" dirty="0">
                <a:solidFill>
                  <a:srgbClr val="01B69B"/>
                </a:solidFill>
              </a:rPr>
              <a:t> </a:t>
            </a:r>
            <a:r>
              <a:rPr lang="en-US" sz="3200" dirty="0" err="1">
                <a:solidFill>
                  <a:srgbClr val="01B69B"/>
                </a:solidFill>
              </a:rPr>
              <a:t>motivaţiei</a:t>
            </a:r>
            <a:r>
              <a:rPr lang="en-US" sz="3200" dirty="0">
                <a:solidFill>
                  <a:srgbClr val="01B69B"/>
                </a:solidFill>
              </a:rPr>
              <a:t> </a:t>
            </a:r>
            <a:r>
              <a:rPr lang="en-US" sz="3200" dirty="0" err="1">
                <a:solidFill>
                  <a:srgbClr val="01B69B"/>
                </a:solidFill>
              </a:rPr>
              <a:t>adolescenților</a:t>
            </a:r>
            <a:r>
              <a:rPr lang="en-US" sz="3200" dirty="0">
                <a:solidFill>
                  <a:srgbClr val="01B69B"/>
                </a:solidFill>
              </a:rPr>
              <a:t> de a nu </a:t>
            </a:r>
            <a:r>
              <a:rPr lang="en-US" sz="3200" dirty="0" err="1">
                <a:solidFill>
                  <a:srgbClr val="01B69B"/>
                </a:solidFill>
              </a:rPr>
              <a:t>consuma</a:t>
            </a:r>
            <a:r>
              <a:rPr lang="en-US" sz="3200" dirty="0">
                <a:solidFill>
                  <a:srgbClr val="01B69B"/>
                </a:solidFill>
              </a:rPr>
              <a:t> </a:t>
            </a:r>
            <a:r>
              <a:rPr lang="en-US" sz="3200" dirty="0" err="1">
                <a:solidFill>
                  <a:srgbClr val="01B69B"/>
                </a:solidFill>
              </a:rPr>
              <a:t>nici</a:t>
            </a:r>
            <a:r>
              <a:rPr lang="en-US" sz="3200" dirty="0">
                <a:solidFill>
                  <a:srgbClr val="01B69B"/>
                </a:solidFill>
              </a:rPr>
              <a:t> o </a:t>
            </a:r>
            <a:r>
              <a:rPr lang="en-US" sz="3200" dirty="0" err="1">
                <a:solidFill>
                  <a:srgbClr val="01B69B"/>
                </a:solidFill>
              </a:rPr>
              <a:t>formă</a:t>
            </a:r>
            <a:r>
              <a:rPr lang="en-US" sz="3200" dirty="0">
                <a:solidFill>
                  <a:srgbClr val="01B69B"/>
                </a:solidFill>
              </a:rPr>
              <a:t> de </a:t>
            </a:r>
            <a:r>
              <a:rPr lang="en-US" sz="3200" dirty="0" err="1">
                <a:solidFill>
                  <a:srgbClr val="01B69B"/>
                </a:solidFill>
              </a:rPr>
              <a:t>tutun</a:t>
            </a:r>
            <a:r>
              <a:rPr lang="en-US" sz="3200" dirty="0">
                <a:solidFill>
                  <a:srgbClr val="01B69B"/>
                </a:solidFill>
              </a:rPr>
              <a:t>.</a:t>
            </a:r>
            <a:endParaRPr lang="ro-RO" sz="3200" dirty="0">
              <a:solidFill>
                <a:srgbClr val="01B69B"/>
              </a:solidFill>
            </a:endParaRPr>
          </a:p>
          <a:p>
            <a:pPr marL="457200" indent="-457200">
              <a:buFont typeface="Wingdings" panose="05000000000000000000" pitchFamily="2" charset="2"/>
              <a:buChar char="Ø"/>
            </a:pPr>
            <a:r>
              <a:rPr lang="en-US" sz="3200" dirty="0" err="1">
                <a:solidFill>
                  <a:srgbClr val="01B69B"/>
                </a:solidFill>
              </a:rPr>
              <a:t>Creşterea</a:t>
            </a:r>
            <a:r>
              <a:rPr lang="en-US" sz="3200" dirty="0">
                <a:solidFill>
                  <a:srgbClr val="01B69B"/>
                </a:solidFill>
              </a:rPr>
              <a:t> </a:t>
            </a:r>
            <a:r>
              <a:rPr lang="en-US" sz="3200" dirty="0" err="1">
                <a:solidFill>
                  <a:srgbClr val="01B69B"/>
                </a:solidFill>
              </a:rPr>
              <a:t>motivaţiei</a:t>
            </a:r>
            <a:r>
              <a:rPr lang="en-US" sz="3200" dirty="0">
                <a:solidFill>
                  <a:srgbClr val="01B69B"/>
                </a:solidFill>
              </a:rPr>
              <a:t> </a:t>
            </a:r>
            <a:r>
              <a:rPr lang="en-US" sz="3200" dirty="0" err="1">
                <a:solidFill>
                  <a:srgbClr val="01B69B"/>
                </a:solidFill>
              </a:rPr>
              <a:t>adolescenților</a:t>
            </a:r>
            <a:r>
              <a:rPr lang="en-US" sz="3200" dirty="0">
                <a:solidFill>
                  <a:srgbClr val="01B69B"/>
                </a:solidFill>
              </a:rPr>
              <a:t> care </a:t>
            </a:r>
            <a:r>
              <a:rPr lang="en-US" sz="3200" dirty="0" err="1">
                <a:solidFill>
                  <a:srgbClr val="01B69B"/>
                </a:solidFill>
              </a:rPr>
              <a:t>consumă</a:t>
            </a:r>
            <a:r>
              <a:rPr lang="en-US" sz="3200" dirty="0">
                <a:solidFill>
                  <a:srgbClr val="01B69B"/>
                </a:solidFill>
              </a:rPr>
              <a:t> </a:t>
            </a:r>
            <a:r>
              <a:rPr lang="en-US" sz="3200" dirty="0" err="1">
                <a:solidFill>
                  <a:srgbClr val="01B69B"/>
                </a:solidFill>
              </a:rPr>
              <a:t>tutun</a:t>
            </a:r>
            <a:r>
              <a:rPr lang="en-US" sz="3200" dirty="0">
                <a:solidFill>
                  <a:srgbClr val="01B69B"/>
                </a:solidFill>
              </a:rPr>
              <a:t> sub </a:t>
            </a:r>
            <a:r>
              <a:rPr lang="en-US" sz="3200" dirty="0" err="1">
                <a:solidFill>
                  <a:srgbClr val="01B69B"/>
                </a:solidFill>
              </a:rPr>
              <a:t>orice</a:t>
            </a:r>
            <a:r>
              <a:rPr lang="en-US" sz="3200" dirty="0">
                <a:solidFill>
                  <a:srgbClr val="01B69B"/>
                </a:solidFill>
              </a:rPr>
              <a:t> </a:t>
            </a:r>
            <a:r>
              <a:rPr lang="en-US" sz="3200" dirty="0" err="1">
                <a:solidFill>
                  <a:srgbClr val="01B69B"/>
                </a:solidFill>
              </a:rPr>
              <a:t>formă</a:t>
            </a:r>
            <a:r>
              <a:rPr lang="en-US" sz="3200" dirty="0">
                <a:solidFill>
                  <a:srgbClr val="01B69B"/>
                </a:solidFill>
              </a:rPr>
              <a:t>, de a </a:t>
            </a:r>
            <a:r>
              <a:rPr lang="en-US" sz="3200" dirty="0" err="1">
                <a:solidFill>
                  <a:srgbClr val="01B69B"/>
                </a:solidFill>
              </a:rPr>
              <a:t>renunţa</a:t>
            </a:r>
            <a:r>
              <a:rPr lang="en-US" sz="3200" dirty="0">
                <a:solidFill>
                  <a:srgbClr val="01B69B"/>
                </a:solidFill>
              </a:rPr>
              <a:t> </a:t>
            </a:r>
            <a:r>
              <a:rPr lang="en-US" sz="3200" dirty="0" err="1">
                <a:solidFill>
                  <a:srgbClr val="01B69B"/>
                </a:solidFill>
              </a:rPr>
              <a:t>să</a:t>
            </a:r>
            <a:r>
              <a:rPr lang="en-US" sz="3200" dirty="0">
                <a:solidFill>
                  <a:srgbClr val="01B69B"/>
                </a:solidFill>
              </a:rPr>
              <a:t> </a:t>
            </a:r>
            <a:r>
              <a:rPr lang="en-US" sz="3200" dirty="0" err="1">
                <a:solidFill>
                  <a:srgbClr val="01B69B"/>
                </a:solidFill>
              </a:rPr>
              <a:t>mai</a:t>
            </a:r>
            <a:r>
              <a:rPr lang="en-US" sz="3200" dirty="0">
                <a:solidFill>
                  <a:srgbClr val="01B69B"/>
                </a:solidFill>
              </a:rPr>
              <a:t> consume</a:t>
            </a:r>
          </a:p>
          <a:p>
            <a:endParaRPr lang="ro-RO" altLang="en-US" sz="3200" dirty="0"/>
          </a:p>
          <a:p>
            <a:endParaRPr lang="en-US" sz="3200" dirty="0"/>
          </a:p>
          <a:p>
            <a:endParaRPr lang="ro-RO" altLang="en-US" sz="3200" dirty="0"/>
          </a:p>
          <a:p>
            <a:endParaRPr lang="ro-RO" altLang="en-US" sz="3200" dirty="0"/>
          </a:p>
        </p:txBody>
      </p:sp>
    </p:spTree>
    <p:extLst>
      <p:ext uri="{BB962C8B-B14F-4D97-AF65-F5344CB8AC3E}">
        <p14:creationId xmlns:p14="http://schemas.microsoft.com/office/powerpoint/2010/main" val="34175915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537AB6C-CBC0-33DA-584B-09A489F70AB0}"/>
              </a:ext>
            </a:extLst>
          </p:cNvPr>
          <p:cNvSpPr>
            <a:spLocks noGrp="1"/>
          </p:cNvSpPr>
          <p:nvPr>
            <p:ph sz="half" idx="1"/>
          </p:nvPr>
        </p:nvSpPr>
        <p:spPr>
          <a:xfrm>
            <a:off x="2879999" y="1796143"/>
            <a:ext cx="18004244" cy="10573511"/>
          </a:xfrm>
        </p:spPr>
        <p:txBody>
          <a:bodyPr>
            <a:normAutofit/>
          </a:bodyPr>
          <a:lstStyle/>
          <a:p>
            <a:pPr marL="495300" indent="-495300">
              <a:spcBef>
                <a:spcPct val="0"/>
              </a:spcBef>
            </a:pPr>
            <a:endParaRPr lang="ro-RO" sz="2000" b="1" dirty="0">
              <a:solidFill>
                <a:srgbClr val="262262"/>
              </a:solidFill>
              <a:latin typeface="Calibri" panose="020F0502020204030204" pitchFamily="34" charset="0"/>
              <a:cs typeface="Calibri" panose="020F0502020204030204" pitchFamily="34" charset="0"/>
            </a:endParaRPr>
          </a:p>
          <a:p>
            <a:endParaRPr lang="ro-RO" sz="3900" b="1" dirty="0">
              <a:solidFill>
                <a:srgbClr val="262262"/>
              </a:solidFill>
              <a:latin typeface="Times New Roman" panose="02020603050405020304" pitchFamily="18" charset="0"/>
              <a:cs typeface="Times New Roman" panose="02020603050405020304" pitchFamily="18" charset="0"/>
            </a:endParaRPr>
          </a:p>
          <a:p>
            <a:endParaRPr lang="ro-RO" sz="3900" b="1" dirty="0">
              <a:solidFill>
                <a:srgbClr val="262262"/>
              </a:solidFill>
              <a:latin typeface="Times New Roman" panose="02020603050405020304" pitchFamily="18" charset="0"/>
              <a:cs typeface="Times New Roman" panose="02020603050405020304" pitchFamily="18" charset="0"/>
            </a:endParaRPr>
          </a:p>
          <a:p>
            <a:endParaRPr lang="ro-RO" sz="3900" b="1" dirty="0">
              <a:solidFill>
                <a:srgbClr val="262262"/>
              </a:solidFill>
              <a:latin typeface="Times New Roman" panose="02020603050405020304" pitchFamily="18" charset="0"/>
              <a:cs typeface="Times New Roman" panose="02020603050405020304" pitchFamily="18" charset="0"/>
            </a:endParaRPr>
          </a:p>
          <a:p>
            <a:r>
              <a:rPr lang="ro-RO" sz="4300" b="1" dirty="0">
                <a:solidFill>
                  <a:srgbClr val="262262"/>
                </a:solidFill>
                <a:cs typeface="Times New Roman" panose="02020603050405020304" pitchFamily="18" charset="0"/>
              </a:rPr>
              <a:t>PERIOADA DE DERULARE A CAMPANIEI</a:t>
            </a:r>
            <a:endParaRPr lang="ro-RO" altLang="en-US" sz="4300" b="1" dirty="0">
              <a:cs typeface="Times New Roman" panose="02020603050405020304" pitchFamily="18" charset="0"/>
            </a:endParaRPr>
          </a:p>
          <a:p>
            <a:pPr marL="685800" indent="-685800">
              <a:buFont typeface="Wingdings" panose="05000000000000000000" pitchFamily="2" charset="2"/>
              <a:buChar char="Ø"/>
            </a:pPr>
            <a:r>
              <a:rPr lang="en-US" sz="3900" dirty="0">
                <a:solidFill>
                  <a:srgbClr val="01B69B"/>
                </a:solidFill>
                <a:cs typeface="Times New Roman" panose="02020603050405020304" pitchFamily="18" charset="0"/>
              </a:rPr>
              <a:t>MAI 2023</a:t>
            </a:r>
            <a:endParaRPr lang="ro-RO" sz="3900" dirty="0">
              <a:solidFill>
                <a:srgbClr val="01B69B"/>
              </a:solidFill>
              <a:cs typeface="Times New Roman" panose="02020603050405020304" pitchFamily="18" charset="0"/>
            </a:endParaRPr>
          </a:p>
          <a:p>
            <a:endParaRPr lang="ro-RO" sz="5400" dirty="0">
              <a:solidFill>
                <a:srgbClr val="01B69B"/>
              </a:solidFill>
              <a:latin typeface="Times New Roman" panose="02020603050405020304" pitchFamily="18" charset="0"/>
              <a:cs typeface="Times New Roman" panose="02020603050405020304" pitchFamily="18" charset="0"/>
            </a:endParaRPr>
          </a:p>
          <a:p>
            <a:r>
              <a:rPr lang="ro-RO" sz="4300" b="1" dirty="0">
                <a:solidFill>
                  <a:srgbClr val="262262"/>
                </a:solidFill>
                <a:cs typeface="Times New Roman" panose="02020603050405020304" pitchFamily="18" charset="0"/>
              </a:rPr>
              <a:t>SLOGANUL CAMPANIEI</a:t>
            </a:r>
            <a:endParaRPr lang="en-US" sz="4300" b="1" dirty="0">
              <a:solidFill>
                <a:srgbClr val="262262"/>
              </a:solidFill>
              <a:cs typeface="Times New Roman" panose="02020603050405020304" pitchFamily="18" charset="0"/>
            </a:endParaRPr>
          </a:p>
          <a:p>
            <a:pPr marL="571500" indent="-571500">
              <a:buFont typeface="Wingdings" panose="05000000000000000000" pitchFamily="2" charset="2"/>
              <a:buChar char="Ø"/>
            </a:pPr>
            <a:r>
              <a:rPr lang="nl-NL" sz="3900" dirty="0">
                <a:solidFill>
                  <a:srgbClr val="01B69B"/>
                </a:solidFill>
                <a:cs typeface="Times New Roman" panose="02020603050405020304" pitchFamily="18" charset="0"/>
              </a:rPr>
              <a:t>De unde </a:t>
            </a:r>
            <a:r>
              <a:rPr lang="ro-RO" sz="3900" dirty="0">
                <a:solidFill>
                  <a:srgbClr val="01B69B"/>
                </a:solidFill>
                <a:cs typeface="Times New Roman" panose="02020603050405020304" pitchFamily="18" charset="0"/>
              </a:rPr>
              <a:t>știi ....adevărul despre produsele din tutun?</a:t>
            </a:r>
            <a:endParaRPr lang="nl-NL" sz="3900" dirty="0">
              <a:solidFill>
                <a:srgbClr val="01B69B"/>
              </a:solidFill>
              <a:cs typeface="Times New Roman" panose="02020603050405020304" pitchFamily="18" charset="0"/>
            </a:endParaRPr>
          </a:p>
          <a:p>
            <a:endParaRPr lang="en-US" sz="5400" dirty="0">
              <a:solidFill>
                <a:srgbClr val="01B69B"/>
              </a:solidFill>
              <a:cs typeface="Times New Roman" panose="02020603050405020304" pitchFamily="18" charset="0"/>
            </a:endParaRPr>
          </a:p>
          <a:p>
            <a:pPr marL="495300" indent="-495300">
              <a:spcBef>
                <a:spcPct val="0"/>
              </a:spcBef>
            </a:pPr>
            <a:endParaRPr lang="ro-RO" altLang="en-US" sz="5400" b="1" dirty="0">
              <a:cs typeface="Times New Roman" panose="02020603050405020304" pitchFamily="18" charset="0"/>
            </a:endParaRPr>
          </a:p>
          <a:p>
            <a:pPr marL="495300" indent="-495300">
              <a:spcBef>
                <a:spcPct val="0"/>
              </a:spcBef>
            </a:pPr>
            <a:endParaRPr lang="ro-RO" altLang="en-US" sz="5400" b="1" dirty="0">
              <a:cs typeface="Times New Roman" panose="02020603050405020304" pitchFamily="18" charset="0"/>
            </a:endParaRPr>
          </a:p>
        </p:txBody>
      </p:sp>
    </p:spTree>
    <p:extLst>
      <p:ext uri="{BB962C8B-B14F-4D97-AF65-F5344CB8AC3E}">
        <p14:creationId xmlns:p14="http://schemas.microsoft.com/office/powerpoint/2010/main" val="2262929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err="1"/>
              <a:t>Mesajele</a:t>
            </a:r>
            <a:r>
              <a:rPr lang="en-GB" dirty="0"/>
              <a:t> </a:t>
            </a:r>
            <a:r>
              <a:rPr lang="en-GB" dirty="0" err="1"/>
              <a:t>principale</a:t>
            </a:r>
            <a:r>
              <a:rPr lang="en-GB" dirty="0"/>
              <a:t> ale </a:t>
            </a:r>
            <a:r>
              <a:rPr lang="en-GB" dirty="0" err="1"/>
              <a:t>campaniei</a:t>
            </a:r>
            <a:br>
              <a:rPr lang="ro-RO" dirty="0"/>
            </a:br>
            <a:endParaRPr lang="en-US" dirty="0"/>
          </a:p>
        </p:txBody>
      </p:sp>
      <p:sp>
        <p:nvSpPr>
          <p:cNvPr id="3" name="Subtitle 2">
            <a:extLst>
              <a:ext uri="{FF2B5EF4-FFF2-40B4-BE49-F238E27FC236}">
                <a16:creationId xmlns:a16="http://schemas.microsoft.com/office/drawing/2014/main" id="{3537AB6C-CBC0-33DA-584B-09A489F70AB0}"/>
              </a:ext>
            </a:extLst>
          </p:cNvPr>
          <p:cNvSpPr>
            <a:spLocks noGrp="1"/>
          </p:cNvSpPr>
          <p:nvPr>
            <p:ph sz="half" idx="1"/>
          </p:nvPr>
        </p:nvSpPr>
        <p:spPr>
          <a:xfrm>
            <a:off x="2879999" y="3834127"/>
            <a:ext cx="11864701" cy="8804187"/>
          </a:xfrm>
        </p:spPr>
        <p:txBody>
          <a:bodyPr>
            <a:normAutofit/>
          </a:bodyPr>
          <a:lstStyle/>
          <a:p>
            <a:endParaRPr lang="ro-RO" dirty="0"/>
          </a:p>
          <a:p>
            <a:endParaRPr lang="ro-RO" dirty="0"/>
          </a:p>
          <a:p>
            <a:endParaRPr lang="en-US" dirty="0"/>
          </a:p>
          <a:p>
            <a:pPr marL="457200" indent="-457200">
              <a:buFont typeface="Wingdings" panose="05000000000000000000" pitchFamily="2" charset="2"/>
              <a:buChar char="Ø"/>
            </a:pPr>
            <a:r>
              <a:rPr lang="it-IT" dirty="0">
                <a:solidFill>
                  <a:srgbClr val="01B69B"/>
                </a:solidFill>
              </a:rPr>
              <a:t>E mult mai ușor să nu te-apuci decât să te lași de fumat!</a:t>
            </a:r>
            <a:endParaRPr lang="ro-RO" dirty="0">
              <a:solidFill>
                <a:srgbClr val="01B69B"/>
              </a:solidFill>
            </a:endParaRPr>
          </a:p>
          <a:p>
            <a:pPr marL="457200" indent="-457200">
              <a:buFont typeface="Wingdings" panose="05000000000000000000" pitchFamily="2" charset="2"/>
              <a:buChar char="Ø"/>
            </a:pPr>
            <a:endParaRPr lang="ro-RO" sz="2000" dirty="0">
              <a:solidFill>
                <a:srgbClr val="01B69B"/>
              </a:solidFill>
            </a:endParaRPr>
          </a:p>
          <a:p>
            <a:pPr marL="457200" indent="-457200">
              <a:buFont typeface="Wingdings" panose="05000000000000000000" pitchFamily="2" charset="2"/>
              <a:buChar char="Ø"/>
            </a:pPr>
            <a:r>
              <a:rPr lang="it-IT" dirty="0">
                <a:solidFill>
                  <a:srgbClr val="01B69B"/>
                </a:solidFill>
              </a:rPr>
              <a:t>Îndrăznește să spui NU, fumatului!</a:t>
            </a:r>
            <a:endParaRPr lang="ro-RO" dirty="0">
              <a:solidFill>
                <a:srgbClr val="01B69B"/>
              </a:solidFill>
            </a:endParaRPr>
          </a:p>
          <a:p>
            <a:pPr marL="457200" indent="-457200">
              <a:buFont typeface="Wingdings" panose="05000000000000000000" pitchFamily="2" charset="2"/>
              <a:buChar char="Ø"/>
            </a:pPr>
            <a:endParaRPr lang="ro-RO" sz="2000" dirty="0">
              <a:solidFill>
                <a:srgbClr val="01B69B"/>
              </a:solidFill>
            </a:endParaRPr>
          </a:p>
          <a:p>
            <a:pPr marL="457200" indent="-457200">
              <a:buFont typeface="Wingdings" panose="05000000000000000000" pitchFamily="2" charset="2"/>
              <a:buChar char="Ø"/>
            </a:pPr>
            <a:r>
              <a:rPr lang="it-IT" dirty="0">
                <a:solidFill>
                  <a:srgbClr val="01B69B"/>
                </a:solidFill>
              </a:rPr>
              <a:t>Vrei să te protejezi?  Nu începe să fumezi!</a:t>
            </a:r>
            <a:endParaRPr lang="ro-RO" dirty="0">
              <a:solidFill>
                <a:srgbClr val="01B69B"/>
              </a:solidFill>
            </a:endParaRPr>
          </a:p>
          <a:p>
            <a:pPr marL="457200" indent="-457200">
              <a:buFont typeface="Wingdings" panose="05000000000000000000" pitchFamily="2" charset="2"/>
              <a:buChar char="Ø"/>
            </a:pPr>
            <a:endParaRPr lang="ro-RO" sz="2000" dirty="0">
              <a:solidFill>
                <a:srgbClr val="01B69B"/>
              </a:solidFill>
            </a:endParaRPr>
          </a:p>
          <a:p>
            <a:pPr marL="457200" indent="-457200">
              <a:buFont typeface="Wingdings" panose="05000000000000000000" pitchFamily="2" charset="2"/>
              <a:buChar char="Ø"/>
            </a:pPr>
            <a:r>
              <a:rPr lang="it-IT" dirty="0">
                <a:solidFill>
                  <a:srgbClr val="01B69B"/>
                </a:solidFill>
              </a:rPr>
              <a:t>Nu toți care-ți sunt prieteni îți vor binele! Refuză țigara oferită de ”prieteni”!</a:t>
            </a:r>
          </a:p>
          <a:p>
            <a:endParaRPr lang="ro-RO" dirty="0"/>
          </a:p>
          <a:p>
            <a:endParaRPr lang="ro-RO" dirty="0"/>
          </a:p>
          <a:p>
            <a:endParaRPr lang="ro-RO" dirty="0"/>
          </a:p>
          <a:p>
            <a:endParaRPr lang="en-US" dirty="0"/>
          </a:p>
          <a:p>
            <a:endParaRPr lang="ro-RO" altLang="en-US" dirty="0"/>
          </a:p>
          <a:p>
            <a:endParaRPr lang="ro-RO" altLang="en-US" dirty="0"/>
          </a:p>
        </p:txBody>
      </p:sp>
    </p:spTree>
    <p:extLst>
      <p:ext uri="{BB962C8B-B14F-4D97-AF65-F5344CB8AC3E}">
        <p14:creationId xmlns:p14="http://schemas.microsoft.com/office/powerpoint/2010/main" val="21068575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ro-RO" dirty="0"/>
              <a:t>LISTA MATERIALELEOR INFORMATIVE PROPUSE</a:t>
            </a:r>
            <a:br>
              <a:rPr lang="ro-RO" dirty="0"/>
            </a:br>
            <a:endParaRPr lang="en-US" dirty="0"/>
          </a:p>
        </p:txBody>
      </p:sp>
      <p:sp>
        <p:nvSpPr>
          <p:cNvPr id="3" name="Subtitle 2">
            <a:extLst>
              <a:ext uri="{FF2B5EF4-FFF2-40B4-BE49-F238E27FC236}">
                <a16:creationId xmlns:a16="http://schemas.microsoft.com/office/drawing/2014/main" id="{3537AB6C-CBC0-33DA-584B-09A489F70AB0}"/>
              </a:ext>
            </a:extLst>
          </p:cNvPr>
          <p:cNvSpPr>
            <a:spLocks noGrp="1"/>
          </p:cNvSpPr>
          <p:nvPr>
            <p:ph sz="half" idx="1"/>
          </p:nvPr>
        </p:nvSpPr>
        <p:spPr>
          <a:xfrm>
            <a:off x="2880000" y="2674799"/>
            <a:ext cx="9783170" cy="10404387"/>
          </a:xfrm>
        </p:spPr>
        <p:txBody>
          <a:bodyPr>
            <a:normAutofit/>
          </a:bodyPr>
          <a:lstStyle/>
          <a:p>
            <a:endParaRPr lang="ro-RO" dirty="0"/>
          </a:p>
          <a:p>
            <a:pPr marL="457200" lvl="0" indent="-457200">
              <a:buFont typeface="Wingdings" panose="05000000000000000000" pitchFamily="2" charset="2"/>
              <a:buChar char="Ø"/>
            </a:pPr>
            <a:r>
              <a:rPr lang="en-GB" dirty="0" err="1">
                <a:solidFill>
                  <a:srgbClr val="01B69B"/>
                </a:solidFill>
              </a:rPr>
              <a:t>Analiza</a:t>
            </a:r>
            <a:r>
              <a:rPr lang="en-GB" dirty="0">
                <a:solidFill>
                  <a:srgbClr val="01B69B"/>
                </a:solidFill>
              </a:rPr>
              <a:t> de </a:t>
            </a:r>
            <a:r>
              <a:rPr lang="en-GB" dirty="0" err="1">
                <a:solidFill>
                  <a:srgbClr val="01B69B"/>
                </a:solidFill>
              </a:rPr>
              <a:t>situaţie</a:t>
            </a:r>
            <a:r>
              <a:rPr lang="en-GB" dirty="0">
                <a:solidFill>
                  <a:srgbClr val="01B69B"/>
                </a:solidFill>
              </a:rPr>
              <a:t> (document format </a:t>
            </a:r>
            <a:r>
              <a:rPr lang="en-GB" dirty="0" err="1">
                <a:solidFill>
                  <a:srgbClr val="01B69B"/>
                </a:solidFill>
              </a:rPr>
              <a:t>microsoftword</a:t>
            </a:r>
            <a:r>
              <a:rPr lang="en-GB" dirty="0">
                <a:solidFill>
                  <a:srgbClr val="01B69B"/>
                </a:solidFill>
              </a:rPr>
              <a:t>);</a:t>
            </a:r>
            <a:endParaRPr lang="ro-RO" dirty="0">
              <a:solidFill>
                <a:srgbClr val="01B69B"/>
              </a:solidFill>
            </a:endParaRPr>
          </a:p>
          <a:p>
            <a:pPr marL="457200" lvl="0" indent="-457200">
              <a:buFont typeface="Wingdings" panose="05000000000000000000" pitchFamily="2" charset="2"/>
              <a:buChar char="Ø"/>
            </a:pPr>
            <a:endParaRPr lang="ro-RO" sz="2000" dirty="0">
              <a:solidFill>
                <a:srgbClr val="01B69B"/>
              </a:solidFill>
            </a:endParaRPr>
          </a:p>
          <a:p>
            <a:pPr marL="457200" lvl="0" indent="-457200">
              <a:buFont typeface="Wingdings" panose="05000000000000000000" pitchFamily="2" charset="2"/>
              <a:buChar char="Ø"/>
            </a:pPr>
            <a:r>
              <a:rPr lang="en-GB" dirty="0">
                <a:solidFill>
                  <a:srgbClr val="01B69B"/>
                </a:solidFill>
              </a:rPr>
              <a:t>Model </a:t>
            </a:r>
            <a:r>
              <a:rPr lang="en-GB" dirty="0" err="1">
                <a:solidFill>
                  <a:srgbClr val="01B69B"/>
                </a:solidFill>
              </a:rPr>
              <a:t>comunicat</a:t>
            </a:r>
            <a:r>
              <a:rPr lang="en-GB" dirty="0">
                <a:solidFill>
                  <a:srgbClr val="01B69B"/>
                </a:solidFill>
              </a:rPr>
              <a:t> de </a:t>
            </a:r>
            <a:r>
              <a:rPr lang="en-GB" dirty="0" err="1">
                <a:solidFill>
                  <a:srgbClr val="01B69B"/>
                </a:solidFill>
              </a:rPr>
              <a:t>presa</a:t>
            </a:r>
            <a:r>
              <a:rPr lang="en-GB" dirty="0">
                <a:solidFill>
                  <a:srgbClr val="01B69B"/>
                </a:solidFill>
              </a:rPr>
              <a:t> </a:t>
            </a:r>
            <a:r>
              <a:rPr lang="en-GB" dirty="0" err="1">
                <a:solidFill>
                  <a:srgbClr val="01B69B"/>
                </a:solidFill>
              </a:rPr>
              <a:t>pentru</a:t>
            </a:r>
            <a:r>
              <a:rPr lang="en-GB" dirty="0">
                <a:solidFill>
                  <a:srgbClr val="01B69B"/>
                </a:solidFill>
              </a:rPr>
              <a:t> </a:t>
            </a:r>
            <a:r>
              <a:rPr lang="en-GB" dirty="0" err="1">
                <a:solidFill>
                  <a:srgbClr val="01B69B"/>
                </a:solidFill>
              </a:rPr>
              <a:t>judete</a:t>
            </a:r>
            <a:r>
              <a:rPr lang="en-GB" dirty="0">
                <a:solidFill>
                  <a:srgbClr val="01B69B"/>
                </a:solidFill>
              </a:rPr>
              <a:t> (document format </a:t>
            </a:r>
            <a:r>
              <a:rPr lang="en-GB" dirty="0" err="1">
                <a:solidFill>
                  <a:srgbClr val="01B69B"/>
                </a:solidFill>
              </a:rPr>
              <a:t>microsoftword</a:t>
            </a:r>
            <a:r>
              <a:rPr lang="en-GB" dirty="0">
                <a:solidFill>
                  <a:srgbClr val="01B69B"/>
                </a:solidFill>
              </a:rPr>
              <a:t>);</a:t>
            </a:r>
            <a:endParaRPr lang="ro-RO" dirty="0">
              <a:solidFill>
                <a:srgbClr val="01B69B"/>
              </a:solidFill>
            </a:endParaRPr>
          </a:p>
          <a:p>
            <a:pPr marL="457200" lvl="0" indent="-457200">
              <a:buFont typeface="Wingdings" panose="05000000000000000000" pitchFamily="2" charset="2"/>
              <a:buChar char="Ø"/>
            </a:pPr>
            <a:endParaRPr lang="ro-RO" sz="2000" dirty="0">
              <a:solidFill>
                <a:srgbClr val="01B69B"/>
              </a:solidFill>
            </a:endParaRPr>
          </a:p>
          <a:p>
            <a:pPr marL="457200" lvl="0" indent="-457200">
              <a:buFont typeface="Wingdings" panose="05000000000000000000" pitchFamily="2" charset="2"/>
              <a:buChar char="Ø"/>
            </a:pPr>
            <a:r>
              <a:rPr lang="en-GB" dirty="0" err="1">
                <a:solidFill>
                  <a:srgbClr val="01B69B"/>
                </a:solidFill>
              </a:rPr>
              <a:t>Informare</a:t>
            </a:r>
            <a:r>
              <a:rPr lang="en-GB" dirty="0">
                <a:solidFill>
                  <a:srgbClr val="01B69B"/>
                </a:solidFill>
              </a:rPr>
              <a:t> a </a:t>
            </a:r>
            <a:r>
              <a:rPr lang="en-GB" dirty="0" err="1">
                <a:solidFill>
                  <a:srgbClr val="01B69B"/>
                </a:solidFill>
              </a:rPr>
              <a:t>campaniei</a:t>
            </a:r>
            <a:r>
              <a:rPr lang="en-GB" dirty="0">
                <a:solidFill>
                  <a:srgbClr val="01B69B"/>
                </a:solidFill>
              </a:rPr>
              <a:t> (document format </a:t>
            </a:r>
            <a:r>
              <a:rPr lang="en-GB" dirty="0" err="1">
                <a:solidFill>
                  <a:srgbClr val="01B69B"/>
                </a:solidFill>
              </a:rPr>
              <a:t>powerpoint</a:t>
            </a:r>
            <a:r>
              <a:rPr lang="en-GB" dirty="0">
                <a:solidFill>
                  <a:srgbClr val="01B69B"/>
                </a:solidFill>
              </a:rPr>
              <a:t>);</a:t>
            </a:r>
            <a:endParaRPr lang="ro-RO" dirty="0">
              <a:solidFill>
                <a:srgbClr val="01B69B"/>
              </a:solidFill>
            </a:endParaRPr>
          </a:p>
          <a:p>
            <a:pPr marL="457200" lvl="0" indent="-457200">
              <a:buFont typeface="Wingdings" panose="05000000000000000000" pitchFamily="2" charset="2"/>
              <a:buChar char="Ø"/>
            </a:pPr>
            <a:endParaRPr lang="ro-RO" sz="2000" dirty="0">
              <a:solidFill>
                <a:srgbClr val="01B69B"/>
              </a:solidFill>
            </a:endParaRPr>
          </a:p>
          <a:p>
            <a:pPr marL="457200" lvl="0" indent="-457200">
              <a:buFont typeface="Wingdings" panose="05000000000000000000" pitchFamily="2" charset="2"/>
              <a:buChar char="Ø"/>
            </a:pPr>
            <a:r>
              <a:rPr lang="en-GB" dirty="0" err="1">
                <a:solidFill>
                  <a:srgbClr val="01B69B"/>
                </a:solidFill>
              </a:rPr>
              <a:t>Planificarea</a:t>
            </a:r>
            <a:r>
              <a:rPr lang="en-GB" dirty="0">
                <a:solidFill>
                  <a:srgbClr val="01B69B"/>
                </a:solidFill>
              </a:rPr>
              <a:t> </a:t>
            </a:r>
            <a:r>
              <a:rPr lang="en-GB" dirty="0" err="1">
                <a:solidFill>
                  <a:srgbClr val="01B69B"/>
                </a:solidFill>
              </a:rPr>
              <a:t>campaniei</a:t>
            </a:r>
            <a:r>
              <a:rPr lang="en-GB" dirty="0">
                <a:solidFill>
                  <a:srgbClr val="01B69B"/>
                </a:solidFill>
              </a:rPr>
              <a:t> (document format </a:t>
            </a:r>
            <a:r>
              <a:rPr lang="en-GB" dirty="0" err="1">
                <a:solidFill>
                  <a:srgbClr val="01B69B"/>
                </a:solidFill>
              </a:rPr>
              <a:t>powerpoint</a:t>
            </a:r>
            <a:r>
              <a:rPr lang="en-GB" dirty="0">
                <a:solidFill>
                  <a:srgbClr val="01B69B"/>
                </a:solidFill>
              </a:rPr>
              <a:t>);</a:t>
            </a:r>
            <a:endParaRPr lang="ro-RO" dirty="0">
              <a:solidFill>
                <a:srgbClr val="01B69B"/>
              </a:solidFill>
            </a:endParaRPr>
          </a:p>
          <a:p>
            <a:pPr marL="457200" lvl="0" indent="-457200">
              <a:buFont typeface="Wingdings" panose="05000000000000000000" pitchFamily="2" charset="2"/>
              <a:buChar char="Ø"/>
            </a:pPr>
            <a:endParaRPr lang="ro-RO" sz="2000" dirty="0">
              <a:solidFill>
                <a:srgbClr val="01B69B"/>
              </a:solidFill>
            </a:endParaRPr>
          </a:p>
          <a:p>
            <a:pPr marL="457200" lvl="0" indent="-457200">
              <a:buFont typeface="Wingdings" panose="05000000000000000000" pitchFamily="2" charset="2"/>
              <a:buChar char="Ø"/>
            </a:pPr>
            <a:r>
              <a:rPr lang="en-GB" dirty="0">
                <a:solidFill>
                  <a:srgbClr val="01B69B"/>
                </a:solidFill>
              </a:rPr>
              <a:t>1 Poster ( document format pdf);</a:t>
            </a:r>
            <a:endParaRPr lang="ro-RO" dirty="0">
              <a:solidFill>
                <a:srgbClr val="01B69B"/>
              </a:solidFill>
            </a:endParaRPr>
          </a:p>
          <a:p>
            <a:pPr marL="457200" lvl="0" indent="-457200">
              <a:buFont typeface="Wingdings" panose="05000000000000000000" pitchFamily="2" charset="2"/>
              <a:buChar char="Ø"/>
            </a:pPr>
            <a:endParaRPr lang="ro-RO" sz="2000" dirty="0">
              <a:solidFill>
                <a:srgbClr val="01B69B"/>
              </a:solidFill>
            </a:endParaRPr>
          </a:p>
          <a:p>
            <a:pPr marL="457200" lvl="0" indent="-457200">
              <a:buFont typeface="Wingdings" panose="05000000000000000000" pitchFamily="2" charset="2"/>
              <a:buChar char="Ø"/>
            </a:pPr>
            <a:r>
              <a:rPr lang="en-GB" dirty="0">
                <a:solidFill>
                  <a:srgbClr val="01B69B"/>
                </a:solidFill>
              </a:rPr>
              <a:t>1 pliant </a:t>
            </a:r>
            <a:r>
              <a:rPr lang="en-GB" dirty="0" err="1">
                <a:solidFill>
                  <a:srgbClr val="01B69B"/>
                </a:solidFill>
              </a:rPr>
              <a:t>pentru</a:t>
            </a:r>
            <a:r>
              <a:rPr lang="en-GB" dirty="0">
                <a:solidFill>
                  <a:srgbClr val="01B69B"/>
                </a:solidFill>
              </a:rPr>
              <a:t> </a:t>
            </a:r>
            <a:r>
              <a:rPr lang="en-GB" dirty="0" err="1">
                <a:solidFill>
                  <a:srgbClr val="01B69B"/>
                </a:solidFill>
              </a:rPr>
              <a:t>adolescenți</a:t>
            </a:r>
            <a:r>
              <a:rPr lang="en-GB" dirty="0">
                <a:solidFill>
                  <a:srgbClr val="01B69B"/>
                </a:solidFill>
              </a:rPr>
              <a:t> (document format pdf);</a:t>
            </a:r>
            <a:endParaRPr lang="ro-RO" dirty="0">
              <a:solidFill>
                <a:srgbClr val="01B69B"/>
              </a:solidFill>
            </a:endParaRPr>
          </a:p>
          <a:p>
            <a:pPr marL="457200" lvl="0" indent="-457200">
              <a:buFont typeface="Wingdings" panose="05000000000000000000" pitchFamily="2" charset="2"/>
              <a:buChar char="Ø"/>
            </a:pPr>
            <a:endParaRPr lang="ro-RO" sz="2000" dirty="0">
              <a:solidFill>
                <a:srgbClr val="01B69B"/>
              </a:solidFill>
            </a:endParaRPr>
          </a:p>
          <a:p>
            <a:pPr marL="457200" lvl="0" indent="-457200">
              <a:buFont typeface="Wingdings" panose="05000000000000000000" pitchFamily="2" charset="2"/>
              <a:buChar char="Ø"/>
            </a:pPr>
            <a:r>
              <a:rPr lang="en-GB" dirty="0">
                <a:solidFill>
                  <a:srgbClr val="01B69B"/>
                </a:solidFill>
              </a:rPr>
              <a:t>1 </a:t>
            </a:r>
            <a:r>
              <a:rPr lang="en-GB" dirty="0" err="1">
                <a:solidFill>
                  <a:srgbClr val="01B69B"/>
                </a:solidFill>
              </a:rPr>
              <a:t>Infografic</a:t>
            </a:r>
            <a:r>
              <a:rPr lang="en-GB" dirty="0">
                <a:solidFill>
                  <a:srgbClr val="01B69B"/>
                </a:solidFill>
              </a:rPr>
              <a:t> (document format pdf);</a:t>
            </a:r>
            <a:endParaRPr lang="ro-RO" dirty="0">
              <a:solidFill>
                <a:srgbClr val="01B69B"/>
              </a:solidFill>
            </a:endParaRPr>
          </a:p>
          <a:p>
            <a:pPr marL="457200" lvl="0" indent="-457200">
              <a:buFont typeface="Wingdings" panose="05000000000000000000" pitchFamily="2" charset="2"/>
              <a:buChar char="Ø"/>
            </a:pPr>
            <a:endParaRPr lang="ro-RO" sz="2000" dirty="0">
              <a:solidFill>
                <a:srgbClr val="01B69B"/>
              </a:solidFill>
            </a:endParaRPr>
          </a:p>
          <a:p>
            <a:pPr marL="457200" lvl="0" indent="-457200">
              <a:buFont typeface="Wingdings" panose="05000000000000000000" pitchFamily="2" charset="2"/>
              <a:buChar char="Ø"/>
            </a:pPr>
            <a:r>
              <a:rPr lang="en-GB" dirty="0">
                <a:solidFill>
                  <a:srgbClr val="01B69B"/>
                </a:solidFill>
              </a:rPr>
              <a:t>O </a:t>
            </a:r>
            <a:r>
              <a:rPr lang="en-GB" dirty="0" err="1">
                <a:solidFill>
                  <a:srgbClr val="01B69B"/>
                </a:solidFill>
              </a:rPr>
              <a:t>prezentare</a:t>
            </a:r>
            <a:r>
              <a:rPr lang="en-GB" dirty="0">
                <a:solidFill>
                  <a:srgbClr val="01B69B"/>
                </a:solidFill>
              </a:rPr>
              <a:t> </a:t>
            </a:r>
            <a:r>
              <a:rPr lang="en-GB" dirty="0" err="1">
                <a:solidFill>
                  <a:srgbClr val="01B69B"/>
                </a:solidFill>
              </a:rPr>
              <a:t>pentru</a:t>
            </a:r>
            <a:r>
              <a:rPr lang="en-GB" dirty="0">
                <a:solidFill>
                  <a:srgbClr val="01B69B"/>
                </a:solidFill>
              </a:rPr>
              <a:t> </a:t>
            </a:r>
            <a:r>
              <a:rPr lang="en-GB" dirty="0" err="1">
                <a:solidFill>
                  <a:srgbClr val="01B69B"/>
                </a:solidFill>
              </a:rPr>
              <a:t>adoles</a:t>
            </a:r>
            <a:r>
              <a:rPr lang="ro-RO" dirty="0">
                <a:solidFill>
                  <a:srgbClr val="01B69B"/>
                </a:solidFill>
              </a:rPr>
              <a:t>cenți(</a:t>
            </a:r>
            <a:r>
              <a:rPr lang="en-GB" dirty="0">
                <a:solidFill>
                  <a:srgbClr val="01B69B"/>
                </a:solidFill>
              </a:rPr>
              <a:t>document format </a:t>
            </a:r>
            <a:r>
              <a:rPr lang="en-GB" dirty="0" err="1">
                <a:solidFill>
                  <a:srgbClr val="01B69B"/>
                </a:solidFill>
              </a:rPr>
              <a:t>powerpoint</a:t>
            </a:r>
            <a:r>
              <a:rPr lang="ro-RO" dirty="0">
                <a:solidFill>
                  <a:srgbClr val="01B69B"/>
                </a:solidFill>
              </a:rPr>
              <a:t>).</a:t>
            </a:r>
            <a:endParaRPr lang="en-US" dirty="0">
              <a:solidFill>
                <a:srgbClr val="01B69B"/>
              </a:solidFill>
            </a:endParaRPr>
          </a:p>
          <a:p>
            <a:endParaRPr lang="ro-RO" dirty="0"/>
          </a:p>
          <a:p>
            <a:endParaRPr lang="en-US" dirty="0"/>
          </a:p>
          <a:p>
            <a:endParaRPr lang="ro-RO" dirty="0"/>
          </a:p>
          <a:p>
            <a:endParaRPr lang="ro-RO" dirty="0"/>
          </a:p>
          <a:p>
            <a:endParaRPr lang="ro-RO" dirty="0"/>
          </a:p>
          <a:p>
            <a:endParaRPr lang="en-US" dirty="0"/>
          </a:p>
          <a:p>
            <a:endParaRPr lang="ro-RO" altLang="en-US" dirty="0"/>
          </a:p>
          <a:p>
            <a:endParaRPr lang="ro-RO" altLang="en-US" dirty="0"/>
          </a:p>
        </p:txBody>
      </p:sp>
    </p:spTree>
    <p:extLst>
      <p:ext uri="{BB962C8B-B14F-4D97-AF65-F5344CB8AC3E}">
        <p14:creationId xmlns:p14="http://schemas.microsoft.com/office/powerpoint/2010/main" val="6909368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80000" y="1006674"/>
            <a:ext cx="11440156" cy="3287740"/>
          </a:xfrm>
        </p:spPr>
        <p:txBody>
          <a:bodyPr/>
          <a:lstStyle/>
          <a:p>
            <a:r>
              <a:rPr lang="fr-FR" dirty="0" err="1"/>
              <a:t>Propuneri</a:t>
            </a:r>
            <a:r>
              <a:rPr lang="fr-FR" dirty="0"/>
              <a:t> de </a:t>
            </a:r>
            <a:r>
              <a:rPr lang="fr-FR" dirty="0" err="1"/>
              <a:t>activităţi</a:t>
            </a:r>
            <a:r>
              <a:rPr lang="fr-FR" dirty="0"/>
              <a:t> </a:t>
            </a:r>
            <a:r>
              <a:rPr lang="fr-FR" dirty="0" err="1"/>
              <a:t>pentru</a:t>
            </a:r>
            <a:r>
              <a:rPr lang="fr-FR" dirty="0"/>
              <a:t> </a:t>
            </a:r>
            <a:r>
              <a:rPr lang="fr-FR" dirty="0" err="1"/>
              <a:t>planificare</a:t>
            </a:r>
            <a:r>
              <a:rPr lang="fr-FR" dirty="0"/>
              <a:t> </a:t>
            </a:r>
            <a:r>
              <a:rPr lang="fr-FR" dirty="0" err="1"/>
              <a:t>și</a:t>
            </a:r>
            <a:r>
              <a:rPr lang="fr-FR" dirty="0"/>
              <a:t> </a:t>
            </a:r>
            <a:r>
              <a:rPr lang="fr-FR" dirty="0" err="1"/>
              <a:t>implementare</a:t>
            </a:r>
            <a:r>
              <a:rPr lang="fr-FR" dirty="0"/>
              <a:t> la </a:t>
            </a:r>
            <a:r>
              <a:rPr lang="fr-FR" dirty="0" err="1"/>
              <a:t>nivelul</a:t>
            </a:r>
            <a:r>
              <a:rPr lang="ro-RO" dirty="0"/>
              <a:t> </a:t>
            </a:r>
            <a:r>
              <a:rPr lang="fr-FR" dirty="0" err="1"/>
              <a:t>compartimentelor</a:t>
            </a:r>
            <a:r>
              <a:rPr lang="fr-FR" dirty="0"/>
              <a:t> de </a:t>
            </a:r>
            <a:r>
              <a:rPr lang="fr-FR" dirty="0" err="1"/>
              <a:t>evaluare</a:t>
            </a:r>
            <a:r>
              <a:rPr lang="fr-FR" dirty="0"/>
              <a:t> </a:t>
            </a:r>
            <a:r>
              <a:rPr lang="fr-FR" dirty="0" err="1"/>
              <a:t>şi</a:t>
            </a:r>
            <a:r>
              <a:rPr lang="fr-FR" dirty="0"/>
              <a:t> </a:t>
            </a:r>
            <a:r>
              <a:rPr lang="fr-FR" dirty="0" err="1"/>
              <a:t>promovare</a:t>
            </a:r>
            <a:r>
              <a:rPr lang="fr-FR" dirty="0"/>
              <a:t> a </a:t>
            </a:r>
            <a:r>
              <a:rPr lang="fr-FR" dirty="0" err="1"/>
              <a:t>sănătăţii</a:t>
            </a:r>
            <a:r>
              <a:rPr lang="fr-FR" dirty="0"/>
              <a:t> </a:t>
            </a:r>
            <a:r>
              <a:rPr lang="fr-FR" dirty="0" err="1"/>
              <a:t>din</a:t>
            </a:r>
            <a:r>
              <a:rPr lang="fr-FR" dirty="0"/>
              <a:t> </a:t>
            </a:r>
            <a:r>
              <a:rPr lang="fr-FR" dirty="0" err="1"/>
              <a:t>direcţiile</a:t>
            </a:r>
            <a:r>
              <a:rPr lang="fr-FR" dirty="0"/>
              <a:t> de </a:t>
            </a:r>
            <a:r>
              <a:rPr lang="fr-FR" dirty="0" err="1"/>
              <a:t>sănătate</a:t>
            </a:r>
            <a:r>
              <a:rPr lang="fr-FR" dirty="0"/>
              <a:t> </a:t>
            </a:r>
            <a:r>
              <a:rPr lang="fr-FR" dirty="0" err="1"/>
              <a:t>publică</a:t>
            </a:r>
            <a:r>
              <a:rPr lang="fr-FR" dirty="0"/>
              <a:t> </a:t>
            </a:r>
            <a:r>
              <a:rPr lang="fr-FR" dirty="0" err="1"/>
              <a:t>judeţene</a:t>
            </a:r>
            <a:r>
              <a:rPr lang="fr-FR" dirty="0"/>
              <a:t> </a:t>
            </a:r>
            <a:r>
              <a:rPr lang="fr-FR" dirty="0" err="1"/>
              <a:t>şi</a:t>
            </a:r>
            <a:r>
              <a:rPr lang="fr-FR" dirty="0"/>
              <a:t> </a:t>
            </a:r>
            <a:r>
              <a:rPr lang="fr-FR" dirty="0" err="1"/>
              <a:t>direcţia</a:t>
            </a:r>
            <a:r>
              <a:rPr lang="fr-FR" dirty="0"/>
              <a:t> de </a:t>
            </a:r>
            <a:r>
              <a:rPr lang="fr-FR" dirty="0" err="1"/>
              <a:t>sănătate</a:t>
            </a:r>
            <a:r>
              <a:rPr lang="fr-FR" dirty="0"/>
              <a:t> </a:t>
            </a:r>
            <a:r>
              <a:rPr lang="fr-FR" dirty="0" err="1"/>
              <a:t>publică</a:t>
            </a:r>
            <a:r>
              <a:rPr lang="fr-FR" dirty="0"/>
              <a:t> a </a:t>
            </a:r>
            <a:r>
              <a:rPr lang="fr-FR" dirty="0" err="1"/>
              <a:t>municipiului</a:t>
            </a:r>
            <a:r>
              <a:rPr lang="fr-FR" dirty="0"/>
              <a:t> Bucureşti (</a:t>
            </a:r>
            <a:r>
              <a:rPr lang="fr-FR" dirty="0" err="1"/>
              <a:t>conform</a:t>
            </a:r>
            <a:r>
              <a:rPr lang="fr-FR" dirty="0"/>
              <a:t> </a:t>
            </a:r>
            <a:r>
              <a:rPr lang="fr-FR" dirty="0" err="1"/>
              <a:t>rezultatelor</a:t>
            </a:r>
            <a:r>
              <a:rPr lang="fr-FR" dirty="0"/>
              <a:t> </a:t>
            </a:r>
            <a:r>
              <a:rPr lang="fr-FR" dirty="0" err="1"/>
              <a:t>sintetice</a:t>
            </a:r>
            <a:r>
              <a:rPr lang="fr-FR" dirty="0"/>
              <a:t> de la </a:t>
            </a:r>
            <a:r>
              <a:rPr lang="fr-FR" dirty="0" err="1"/>
              <a:t>punctul</a:t>
            </a:r>
            <a:r>
              <a:rPr lang="fr-FR" dirty="0"/>
              <a:t>  c al ”</a:t>
            </a:r>
            <a:r>
              <a:rPr lang="fr-FR" dirty="0" err="1"/>
              <a:t>Analizei</a:t>
            </a:r>
            <a:r>
              <a:rPr lang="fr-FR" dirty="0"/>
              <a:t> de </a:t>
            </a:r>
            <a:r>
              <a:rPr lang="fr-FR" dirty="0" err="1"/>
              <a:t>situație</a:t>
            </a:r>
            <a:r>
              <a:rPr lang="fr-FR" dirty="0"/>
              <a:t>”)</a:t>
            </a:r>
            <a:br>
              <a:rPr lang="ro-RO" dirty="0"/>
            </a:br>
            <a:endParaRPr lang="en-US" dirty="0"/>
          </a:p>
        </p:txBody>
      </p:sp>
      <p:sp>
        <p:nvSpPr>
          <p:cNvPr id="3" name="Subtitle 2">
            <a:extLst>
              <a:ext uri="{FF2B5EF4-FFF2-40B4-BE49-F238E27FC236}">
                <a16:creationId xmlns:a16="http://schemas.microsoft.com/office/drawing/2014/main" id="{3537AB6C-CBC0-33DA-584B-09A489F70AB0}"/>
              </a:ext>
            </a:extLst>
          </p:cNvPr>
          <p:cNvSpPr>
            <a:spLocks noGrp="1"/>
          </p:cNvSpPr>
          <p:nvPr>
            <p:ph sz="half" idx="1"/>
          </p:nvPr>
        </p:nvSpPr>
        <p:spPr>
          <a:xfrm>
            <a:off x="2879999" y="4977128"/>
            <a:ext cx="11440157" cy="6494455"/>
          </a:xfrm>
        </p:spPr>
        <p:txBody>
          <a:bodyPr>
            <a:normAutofit fontScale="92500" lnSpcReduction="20000"/>
          </a:bodyPr>
          <a:lstStyle/>
          <a:p>
            <a:endParaRPr lang="ro-RO" dirty="0"/>
          </a:p>
          <a:p>
            <a:pPr marL="457200" indent="-457200">
              <a:buFont typeface="Wingdings" panose="05000000000000000000" pitchFamily="2" charset="2"/>
              <a:buChar char="Ø"/>
            </a:pPr>
            <a:r>
              <a:rPr lang="ro-RO" sz="3000" dirty="0">
                <a:solidFill>
                  <a:srgbClr val="01B69B"/>
                </a:solidFill>
              </a:rPr>
              <a:t>Angajarea suportului politic</a:t>
            </a:r>
          </a:p>
          <a:p>
            <a:pPr marL="457200" indent="-457200">
              <a:buFont typeface="Wingdings" panose="05000000000000000000" pitchFamily="2" charset="2"/>
              <a:buChar char="Ø"/>
            </a:pPr>
            <a:endParaRPr lang="ro-RO" sz="2400" dirty="0">
              <a:solidFill>
                <a:srgbClr val="01B69B"/>
              </a:solidFill>
            </a:endParaRPr>
          </a:p>
          <a:p>
            <a:pPr marL="457200" indent="-457200">
              <a:buFont typeface="Wingdings" panose="05000000000000000000" pitchFamily="2" charset="2"/>
              <a:buChar char="Ø"/>
            </a:pPr>
            <a:r>
              <a:rPr lang="ro-RO" sz="3000" dirty="0">
                <a:solidFill>
                  <a:srgbClr val="01B69B"/>
                </a:solidFill>
              </a:rPr>
              <a:t>Prelegeri tematice (online)</a:t>
            </a:r>
          </a:p>
          <a:p>
            <a:pPr marL="457200" indent="-457200">
              <a:buFont typeface="Wingdings" panose="05000000000000000000" pitchFamily="2" charset="2"/>
              <a:buChar char="Ø"/>
            </a:pPr>
            <a:endParaRPr lang="ro-RO" sz="2200" dirty="0">
              <a:solidFill>
                <a:srgbClr val="01B69B"/>
              </a:solidFill>
            </a:endParaRPr>
          </a:p>
          <a:p>
            <a:pPr marL="457200" indent="-457200">
              <a:buFont typeface="Wingdings" panose="05000000000000000000" pitchFamily="2" charset="2"/>
              <a:buChar char="Ø"/>
            </a:pPr>
            <a:r>
              <a:rPr lang="ro-RO" sz="3000" dirty="0">
                <a:solidFill>
                  <a:srgbClr val="01B69B"/>
                </a:solidFill>
              </a:rPr>
              <a:t>Organizarea unor activităţi educative  pentru elevi cu tema </a:t>
            </a:r>
            <a:r>
              <a:rPr lang="en-US" sz="3000" dirty="0">
                <a:solidFill>
                  <a:srgbClr val="01B69B"/>
                </a:solidFill>
              </a:rPr>
              <a:t>“</a:t>
            </a:r>
            <a:r>
              <a:rPr lang="en-US" sz="3000" dirty="0" err="1">
                <a:solidFill>
                  <a:srgbClr val="01B69B"/>
                </a:solidFill>
              </a:rPr>
              <a:t>Fumatul</a:t>
            </a:r>
            <a:r>
              <a:rPr lang="en-US" sz="3000" dirty="0">
                <a:solidFill>
                  <a:srgbClr val="01B69B"/>
                </a:solidFill>
              </a:rPr>
              <a:t> </a:t>
            </a:r>
            <a:r>
              <a:rPr lang="en-US" sz="3000" dirty="0" err="1">
                <a:solidFill>
                  <a:srgbClr val="01B69B"/>
                </a:solidFill>
              </a:rPr>
              <a:t>și</a:t>
            </a:r>
            <a:r>
              <a:rPr lang="en-US" sz="3000" dirty="0">
                <a:solidFill>
                  <a:srgbClr val="01B69B"/>
                </a:solidFill>
              </a:rPr>
              <a:t> </a:t>
            </a:r>
            <a:r>
              <a:rPr lang="en-US" sz="3000" dirty="0" err="1">
                <a:solidFill>
                  <a:srgbClr val="01B69B"/>
                </a:solidFill>
              </a:rPr>
              <a:t>sănătatea</a:t>
            </a:r>
            <a:r>
              <a:rPr lang="en-US" sz="3000" dirty="0">
                <a:solidFill>
                  <a:srgbClr val="01B69B"/>
                </a:solidFill>
              </a:rPr>
              <a:t> </a:t>
            </a:r>
            <a:r>
              <a:rPr lang="en-US" sz="3000" dirty="0" err="1">
                <a:solidFill>
                  <a:srgbClr val="01B69B"/>
                </a:solidFill>
              </a:rPr>
              <a:t>fizică</a:t>
            </a:r>
            <a:r>
              <a:rPr lang="en-US" sz="3000" dirty="0">
                <a:solidFill>
                  <a:srgbClr val="01B69B"/>
                </a:solidFill>
              </a:rPr>
              <a:t>:</a:t>
            </a:r>
            <a:br>
              <a:rPr lang="en-US" sz="3000" dirty="0">
                <a:solidFill>
                  <a:srgbClr val="01B69B"/>
                </a:solidFill>
              </a:rPr>
            </a:br>
            <a:r>
              <a:rPr lang="en-US" sz="3000" dirty="0" err="1">
                <a:solidFill>
                  <a:srgbClr val="01B69B"/>
                </a:solidFill>
              </a:rPr>
              <a:t>dar</a:t>
            </a:r>
            <a:r>
              <a:rPr lang="en-US" sz="3000" dirty="0">
                <a:solidFill>
                  <a:srgbClr val="01B69B"/>
                </a:solidFill>
              </a:rPr>
              <a:t> </a:t>
            </a:r>
            <a:r>
              <a:rPr lang="en-US" sz="3000" dirty="0" err="1">
                <a:solidFill>
                  <a:srgbClr val="01B69B"/>
                </a:solidFill>
              </a:rPr>
              <a:t>țigările</a:t>
            </a:r>
            <a:r>
              <a:rPr lang="en-US" sz="3000" dirty="0">
                <a:solidFill>
                  <a:srgbClr val="01B69B"/>
                </a:solidFill>
              </a:rPr>
              <a:t> </a:t>
            </a:r>
            <a:r>
              <a:rPr lang="en-US" sz="3000" dirty="0" err="1">
                <a:solidFill>
                  <a:srgbClr val="01B69B"/>
                </a:solidFill>
              </a:rPr>
              <a:t>electronice</a:t>
            </a:r>
            <a:r>
              <a:rPr lang="en-US" sz="3000" dirty="0">
                <a:solidFill>
                  <a:srgbClr val="01B69B"/>
                </a:solidFill>
              </a:rPr>
              <a:t>?”</a:t>
            </a:r>
            <a:endParaRPr lang="ro-RO" sz="3000" dirty="0">
              <a:solidFill>
                <a:srgbClr val="01B69B"/>
              </a:solidFill>
            </a:endParaRPr>
          </a:p>
          <a:p>
            <a:pPr marL="457200" indent="-457200">
              <a:buFont typeface="Wingdings" panose="05000000000000000000" pitchFamily="2" charset="2"/>
              <a:buChar char="Ø"/>
            </a:pPr>
            <a:endParaRPr lang="ro-RO" sz="2200" dirty="0">
              <a:solidFill>
                <a:srgbClr val="01B69B"/>
              </a:solidFill>
            </a:endParaRPr>
          </a:p>
          <a:p>
            <a:pPr marL="457200" indent="-457200">
              <a:buFont typeface="Wingdings" panose="05000000000000000000" pitchFamily="2" charset="2"/>
              <a:buChar char="Ø"/>
            </a:pPr>
            <a:r>
              <a:rPr lang="ro-RO" sz="3000" dirty="0">
                <a:solidFill>
                  <a:srgbClr val="01B69B"/>
                </a:solidFill>
              </a:rPr>
              <a:t>Difuzarea de informaţii referitoare la tema în cauză, pe website-ul instituţiei</a:t>
            </a:r>
          </a:p>
          <a:p>
            <a:pPr marL="457200" indent="-457200">
              <a:buFont typeface="Wingdings" panose="05000000000000000000" pitchFamily="2" charset="2"/>
              <a:buChar char="Ø"/>
            </a:pPr>
            <a:endParaRPr lang="ro-RO" sz="2200" dirty="0">
              <a:solidFill>
                <a:srgbClr val="01B69B"/>
              </a:solidFill>
            </a:endParaRPr>
          </a:p>
          <a:p>
            <a:pPr marL="457200" indent="-457200">
              <a:buFont typeface="Wingdings" panose="05000000000000000000" pitchFamily="2" charset="2"/>
              <a:buChar char="Ø"/>
            </a:pPr>
            <a:r>
              <a:rPr lang="ro-RO" sz="3000" dirty="0">
                <a:solidFill>
                  <a:srgbClr val="01B69B"/>
                </a:solidFill>
              </a:rPr>
              <a:t>Publicarea de articole în presa scrisă şi participarea la emisiuni TV şi/sau radio</a:t>
            </a:r>
          </a:p>
          <a:p>
            <a:endParaRPr lang="ro-RO" dirty="0"/>
          </a:p>
          <a:p>
            <a:endParaRPr lang="en-US" dirty="0"/>
          </a:p>
          <a:p>
            <a:endParaRPr lang="en-US" dirty="0"/>
          </a:p>
          <a:p>
            <a:endParaRPr lang="ro-RO" dirty="0"/>
          </a:p>
          <a:p>
            <a:endParaRPr lang="ro-RO" dirty="0"/>
          </a:p>
          <a:p>
            <a:endParaRPr lang="ro-RO" dirty="0"/>
          </a:p>
          <a:p>
            <a:endParaRPr lang="en-US" dirty="0"/>
          </a:p>
          <a:p>
            <a:endParaRPr lang="ro-RO" altLang="en-US" dirty="0"/>
          </a:p>
          <a:p>
            <a:endParaRPr lang="ro-RO" altLang="en-US" dirty="0"/>
          </a:p>
        </p:txBody>
      </p:sp>
    </p:spTree>
    <p:extLst>
      <p:ext uri="{BB962C8B-B14F-4D97-AF65-F5344CB8AC3E}">
        <p14:creationId xmlns:p14="http://schemas.microsoft.com/office/powerpoint/2010/main" val="11746949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80000" y="1006674"/>
            <a:ext cx="9783170" cy="1034397"/>
          </a:xfrm>
        </p:spPr>
        <p:txBody>
          <a:bodyPr/>
          <a:lstStyle/>
          <a:p>
            <a:r>
              <a:rPr lang="ro-RO" dirty="0"/>
              <a:t>PARTENERI POSIBILI LA NIVEL JUDEȚEAN</a:t>
            </a:r>
            <a:br>
              <a:rPr lang="ro-RO" dirty="0"/>
            </a:br>
            <a:endParaRPr lang="en-US" dirty="0"/>
          </a:p>
        </p:txBody>
      </p:sp>
      <p:sp>
        <p:nvSpPr>
          <p:cNvPr id="3" name="Subtitle 2">
            <a:extLst>
              <a:ext uri="{FF2B5EF4-FFF2-40B4-BE49-F238E27FC236}">
                <a16:creationId xmlns:a16="http://schemas.microsoft.com/office/drawing/2014/main" id="{3537AB6C-CBC0-33DA-584B-09A489F70AB0}"/>
              </a:ext>
            </a:extLst>
          </p:cNvPr>
          <p:cNvSpPr>
            <a:spLocks noGrp="1"/>
          </p:cNvSpPr>
          <p:nvPr>
            <p:ph sz="half" idx="1"/>
          </p:nvPr>
        </p:nvSpPr>
        <p:spPr>
          <a:xfrm>
            <a:off x="2635071" y="2579914"/>
            <a:ext cx="12942386" cy="9895115"/>
          </a:xfrm>
        </p:spPr>
        <p:txBody>
          <a:bodyPr>
            <a:normAutofit/>
          </a:bodyPr>
          <a:lstStyle/>
          <a:p>
            <a:endParaRPr lang="ro-RO" dirty="0"/>
          </a:p>
          <a:p>
            <a:endParaRPr lang="ro-RO" dirty="0"/>
          </a:p>
          <a:p>
            <a:pPr marL="457200" indent="-457200">
              <a:buFont typeface="Wingdings" panose="05000000000000000000" pitchFamily="2" charset="2"/>
              <a:buChar char="Ø"/>
            </a:pPr>
            <a:r>
              <a:rPr lang="en-US" sz="3000" dirty="0" err="1">
                <a:solidFill>
                  <a:srgbClr val="01B69B"/>
                </a:solidFill>
              </a:rPr>
              <a:t>Direcţiile</a:t>
            </a:r>
            <a:r>
              <a:rPr lang="en-US" sz="3000" dirty="0">
                <a:solidFill>
                  <a:srgbClr val="01B69B"/>
                </a:solidFill>
              </a:rPr>
              <a:t> de </a:t>
            </a:r>
            <a:r>
              <a:rPr lang="en-US" sz="3000" dirty="0" err="1">
                <a:solidFill>
                  <a:srgbClr val="01B69B"/>
                </a:solidFill>
              </a:rPr>
              <a:t>Sănătate</a:t>
            </a:r>
            <a:r>
              <a:rPr lang="en-US" sz="3000" dirty="0">
                <a:solidFill>
                  <a:srgbClr val="01B69B"/>
                </a:solidFill>
              </a:rPr>
              <a:t> </a:t>
            </a:r>
            <a:r>
              <a:rPr lang="en-US" sz="3000" dirty="0" err="1">
                <a:solidFill>
                  <a:srgbClr val="01B69B"/>
                </a:solidFill>
              </a:rPr>
              <a:t>Publică</a:t>
            </a:r>
            <a:r>
              <a:rPr lang="en-US" sz="3000" dirty="0">
                <a:solidFill>
                  <a:srgbClr val="01B69B"/>
                </a:solidFill>
              </a:rPr>
              <a:t> </a:t>
            </a:r>
            <a:r>
              <a:rPr lang="en-US" sz="3000" dirty="0" err="1">
                <a:solidFill>
                  <a:srgbClr val="01B69B"/>
                </a:solidFill>
              </a:rPr>
              <a:t>Judeţene</a:t>
            </a:r>
            <a:endParaRPr lang="ro-RO" sz="3000" dirty="0">
              <a:solidFill>
                <a:srgbClr val="01B69B"/>
              </a:solidFill>
            </a:endParaRPr>
          </a:p>
          <a:p>
            <a:endParaRPr lang="ro-RO" sz="2000" dirty="0">
              <a:solidFill>
                <a:srgbClr val="01B69B"/>
              </a:solidFill>
            </a:endParaRPr>
          </a:p>
          <a:p>
            <a:pPr marL="457200" indent="-457200">
              <a:buFont typeface="Wingdings" panose="05000000000000000000" pitchFamily="2" charset="2"/>
              <a:buChar char="Ø"/>
            </a:pPr>
            <a:r>
              <a:rPr lang="en-US" sz="3000" dirty="0" err="1">
                <a:solidFill>
                  <a:srgbClr val="01B69B"/>
                </a:solidFill>
              </a:rPr>
              <a:t>Organizaţii</a:t>
            </a:r>
            <a:r>
              <a:rPr lang="en-US" sz="3000" dirty="0">
                <a:solidFill>
                  <a:srgbClr val="01B69B"/>
                </a:solidFill>
              </a:rPr>
              <a:t> </a:t>
            </a:r>
            <a:r>
              <a:rPr lang="en-US" sz="3000" dirty="0" err="1">
                <a:solidFill>
                  <a:srgbClr val="01B69B"/>
                </a:solidFill>
              </a:rPr>
              <a:t>nonguvernamentale</a:t>
            </a:r>
            <a:endParaRPr lang="ro-RO" sz="3000" dirty="0">
              <a:solidFill>
                <a:srgbClr val="01B69B"/>
              </a:solidFill>
            </a:endParaRPr>
          </a:p>
          <a:p>
            <a:endParaRPr lang="ro-RO" sz="2000" dirty="0">
              <a:solidFill>
                <a:srgbClr val="01B69B"/>
              </a:solidFill>
            </a:endParaRPr>
          </a:p>
          <a:p>
            <a:pPr marL="457200" indent="-457200">
              <a:buFont typeface="Wingdings" panose="05000000000000000000" pitchFamily="2" charset="2"/>
              <a:buChar char="Ø"/>
            </a:pPr>
            <a:r>
              <a:rPr lang="en-US" sz="3000" dirty="0" err="1">
                <a:solidFill>
                  <a:srgbClr val="01B69B"/>
                </a:solidFill>
              </a:rPr>
              <a:t>Cabinete</a:t>
            </a:r>
            <a:r>
              <a:rPr lang="en-US" sz="3000" dirty="0">
                <a:solidFill>
                  <a:srgbClr val="01B69B"/>
                </a:solidFill>
              </a:rPr>
              <a:t> ale </a:t>
            </a:r>
            <a:r>
              <a:rPr lang="en-US" sz="3000" dirty="0" err="1">
                <a:solidFill>
                  <a:srgbClr val="01B69B"/>
                </a:solidFill>
              </a:rPr>
              <a:t>medicilor</a:t>
            </a:r>
            <a:r>
              <a:rPr lang="en-US" sz="3000" dirty="0">
                <a:solidFill>
                  <a:srgbClr val="01B69B"/>
                </a:solidFill>
              </a:rPr>
              <a:t> de </a:t>
            </a:r>
            <a:r>
              <a:rPr lang="en-US" sz="3000" dirty="0" err="1">
                <a:solidFill>
                  <a:srgbClr val="01B69B"/>
                </a:solidFill>
              </a:rPr>
              <a:t>familie</a:t>
            </a:r>
            <a:r>
              <a:rPr lang="en-US" sz="3000" dirty="0">
                <a:solidFill>
                  <a:srgbClr val="01B69B"/>
                </a:solidFill>
              </a:rPr>
              <a:t> </a:t>
            </a:r>
            <a:r>
              <a:rPr lang="en-US" sz="3000" dirty="0" err="1">
                <a:solidFill>
                  <a:srgbClr val="01B69B"/>
                </a:solidFill>
              </a:rPr>
              <a:t>şi</a:t>
            </a:r>
            <a:r>
              <a:rPr lang="en-US" sz="3000" dirty="0">
                <a:solidFill>
                  <a:srgbClr val="01B69B"/>
                </a:solidFill>
              </a:rPr>
              <a:t> </a:t>
            </a:r>
            <a:r>
              <a:rPr lang="en-US" sz="3000" dirty="0" err="1">
                <a:solidFill>
                  <a:srgbClr val="01B69B"/>
                </a:solidFill>
              </a:rPr>
              <a:t>medici</a:t>
            </a:r>
            <a:r>
              <a:rPr lang="en-US" sz="3000" dirty="0">
                <a:solidFill>
                  <a:srgbClr val="01B69B"/>
                </a:solidFill>
              </a:rPr>
              <a:t> de la </a:t>
            </a:r>
            <a:r>
              <a:rPr lang="en-US" sz="3000" dirty="0" err="1">
                <a:solidFill>
                  <a:srgbClr val="01B69B"/>
                </a:solidFill>
              </a:rPr>
              <a:t>cabinete</a:t>
            </a:r>
            <a:r>
              <a:rPr lang="en-US" sz="3000" dirty="0">
                <a:solidFill>
                  <a:srgbClr val="01B69B"/>
                </a:solidFill>
              </a:rPr>
              <a:t> de </a:t>
            </a:r>
            <a:r>
              <a:rPr lang="en-US" sz="3000" dirty="0" err="1">
                <a:solidFill>
                  <a:srgbClr val="01B69B"/>
                </a:solidFill>
              </a:rPr>
              <a:t>medicină</a:t>
            </a:r>
            <a:r>
              <a:rPr lang="en-US" sz="3000" dirty="0">
                <a:solidFill>
                  <a:srgbClr val="01B69B"/>
                </a:solidFill>
              </a:rPr>
              <a:t> </a:t>
            </a:r>
            <a:r>
              <a:rPr lang="en-US" sz="3000" dirty="0" err="1">
                <a:solidFill>
                  <a:srgbClr val="01B69B"/>
                </a:solidFill>
              </a:rPr>
              <a:t>şcolară</a:t>
            </a:r>
            <a:endParaRPr lang="ro-RO" sz="3000" dirty="0">
              <a:solidFill>
                <a:srgbClr val="01B69B"/>
              </a:solidFill>
            </a:endParaRPr>
          </a:p>
          <a:p>
            <a:endParaRPr lang="ro-RO" sz="2000" dirty="0">
              <a:solidFill>
                <a:srgbClr val="01B69B"/>
              </a:solidFill>
            </a:endParaRPr>
          </a:p>
          <a:p>
            <a:pPr marL="457200" indent="-457200">
              <a:buFont typeface="Wingdings" panose="05000000000000000000" pitchFamily="2" charset="2"/>
              <a:buChar char="Ø"/>
            </a:pPr>
            <a:r>
              <a:rPr lang="en-US" sz="3000" dirty="0" err="1">
                <a:solidFill>
                  <a:srgbClr val="01B69B"/>
                </a:solidFill>
              </a:rPr>
              <a:t>Inspectoratul</a:t>
            </a:r>
            <a:r>
              <a:rPr lang="en-US" sz="3000" dirty="0">
                <a:solidFill>
                  <a:srgbClr val="01B69B"/>
                </a:solidFill>
              </a:rPr>
              <a:t> </a:t>
            </a:r>
            <a:r>
              <a:rPr lang="en-US" sz="3000" dirty="0" err="1">
                <a:solidFill>
                  <a:srgbClr val="01B69B"/>
                </a:solidFill>
              </a:rPr>
              <a:t>Şcolar</a:t>
            </a:r>
            <a:r>
              <a:rPr lang="en-US" sz="3000" dirty="0">
                <a:solidFill>
                  <a:srgbClr val="01B69B"/>
                </a:solidFill>
              </a:rPr>
              <a:t> </a:t>
            </a:r>
            <a:r>
              <a:rPr lang="en-US" sz="3000" dirty="0" err="1">
                <a:solidFill>
                  <a:srgbClr val="01B69B"/>
                </a:solidFill>
              </a:rPr>
              <a:t>Județean</a:t>
            </a:r>
            <a:endParaRPr lang="ro-RO" sz="3000" dirty="0">
              <a:solidFill>
                <a:srgbClr val="01B69B"/>
              </a:solidFill>
            </a:endParaRPr>
          </a:p>
          <a:p>
            <a:endParaRPr lang="ro-RO" sz="2000" dirty="0">
              <a:solidFill>
                <a:srgbClr val="01B69B"/>
              </a:solidFill>
            </a:endParaRPr>
          </a:p>
          <a:p>
            <a:pPr marL="457200" indent="-457200">
              <a:buFont typeface="Wingdings" panose="05000000000000000000" pitchFamily="2" charset="2"/>
              <a:buChar char="Ø"/>
            </a:pPr>
            <a:r>
              <a:rPr lang="en-US" sz="3000" dirty="0">
                <a:solidFill>
                  <a:srgbClr val="01B69B"/>
                </a:solidFill>
              </a:rPr>
              <a:t>Mass-media </a:t>
            </a:r>
            <a:r>
              <a:rPr lang="en-US" sz="3000" dirty="0" err="1">
                <a:solidFill>
                  <a:srgbClr val="01B69B"/>
                </a:solidFill>
              </a:rPr>
              <a:t>scrisă</a:t>
            </a:r>
            <a:r>
              <a:rPr lang="en-US" sz="3000" dirty="0">
                <a:solidFill>
                  <a:srgbClr val="01B69B"/>
                </a:solidFill>
              </a:rPr>
              <a:t> </a:t>
            </a:r>
            <a:r>
              <a:rPr lang="en-US" sz="3000" dirty="0" err="1">
                <a:solidFill>
                  <a:srgbClr val="01B69B"/>
                </a:solidFill>
              </a:rPr>
              <a:t>şi</a:t>
            </a:r>
            <a:r>
              <a:rPr lang="en-US" sz="3000" dirty="0">
                <a:solidFill>
                  <a:srgbClr val="01B69B"/>
                </a:solidFill>
              </a:rPr>
              <a:t> audio-</a:t>
            </a:r>
            <a:r>
              <a:rPr lang="en-US" sz="3000" dirty="0" err="1">
                <a:solidFill>
                  <a:srgbClr val="01B69B"/>
                </a:solidFill>
              </a:rPr>
              <a:t>vizuală</a:t>
            </a:r>
            <a:endParaRPr lang="ro-RO" sz="3000" dirty="0">
              <a:solidFill>
                <a:srgbClr val="01B69B"/>
              </a:solidFill>
            </a:endParaRPr>
          </a:p>
          <a:p>
            <a:endParaRPr lang="ro-RO" sz="2000" dirty="0">
              <a:solidFill>
                <a:srgbClr val="01B69B"/>
              </a:solidFill>
            </a:endParaRPr>
          </a:p>
          <a:p>
            <a:pPr marL="457200" indent="-457200">
              <a:buFont typeface="Wingdings" panose="05000000000000000000" pitchFamily="2" charset="2"/>
              <a:buChar char="Ø"/>
            </a:pPr>
            <a:r>
              <a:rPr lang="en-US" sz="3000" dirty="0" err="1">
                <a:solidFill>
                  <a:srgbClr val="01B69B"/>
                </a:solidFill>
              </a:rPr>
              <a:t>Organizaţii</a:t>
            </a:r>
            <a:r>
              <a:rPr lang="en-US" sz="3000" dirty="0">
                <a:solidFill>
                  <a:srgbClr val="01B69B"/>
                </a:solidFill>
              </a:rPr>
              <a:t> </a:t>
            </a:r>
            <a:r>
              <a:rPr lang="en-US" sz="3000" dirty="0" err="1">
                <a:solidFill>
                  <a:srgbClr val="01B69B"/>
                </a:solidFill>
              </a:rPr>
              <a:t>studenţeşti</a:t>
            </a:r>
            <a:endParaRPr lang="ro-RO" sz="3000" dirty="0">
              <a:solidFill>
                <a:srgbClr val="01B69B"/>
              </a:solidFill>
            </a:endParaRPr>
          </a:p>
          <a:p>
            <a:endParaRPr lang="ro-RO" sz="2000" dirty="0">
              <a:solidFill>
                <a:srgbClr val="01B69B"/>
              </a:solidFill>
            </a:endParaRPr>
          </a:p>
          <a:p>
            <a:pPr marL="457200" indent="-457200">
              <a:buFont typeface="Wingdings" panose="05000000000000000000" pitchFamily="2" charset="2"/>
              <a:buChar char="Ø"/>
            </a:pPr>
            <a:r>
              <a:rPr lang="en-US" sz="3000" dirty="0" err="1">
                <a:solidFill>
                  <a:srgbClr val="01B69B"/>
                </a:solidFill>
              </a:rPr>
              <a:t>Organizaţii</a:t>
            </a:r>
            <a:r>
              <a:rPr lang="en-US" sz="3000" dirty="0">
                <a:solidFill>
                  <a:srgbClr val="01B69B"/>
                </a:solidFill>
              </a:rPr>
              <a:t> de </a:t>
            </a:r>
            <a:r>
              <a:rPr lang="en-US" sz="3000" dirty="0" err="1">
                <a:solidFill>
                  <a:srgbClr val="01B69B"/>
                </a:solidFill>
              </a:rPr>
              <a:t>voluntari</a:t>
            </a:r>
            <a:endParaRPr lang="en-US" sz="3000" dirty="0">
              <a:solidFill>
                <a:srgbClr val="01B69B"/>
              </a:solidFill>
            </a:endParaRPr>
          </a:p>
          <a:p>
            <a:endParaRPr lang="ro-RO" dirty="0"/>
          </a:p>
          <a:p>
            <a:endParaRPr lang="en-US" dirty="0"/>
          </a:p>
          <a:p>
            <a:endParaRPr lang="en-US" dirty="0"/>
          </a:p>
          <a:p>
            <a:endParaRPr lang="ro-RO" dirty="0"/>
          </a:p>
          <a:p>
            <a:endParaRPr lang="ro-RO" dirty="0"/>
          </a:p>
          <a:p>
            <a:endParaRPr lang="ro-RO" dirty="0"/>
          </a:p>
          <a:p>
            <a:endParaRPr lang="en-US" dirty="0"/>
          </a:p>
          <a:p>
            <a:endParaRPr lang="ro-RO" altLang="en-US" dirty="0"/>
          </a:p>
          <a:p>
            <a:endParaRPr lang="ro-RO" altLang="en-US" dirty="0"/>
          </a:p>
        </p:txBody>
      </p:sp>
    </p:spTree>
    <p:extLst>
      <p:ext uri="{BB962C8B-B14F-4D97-AF65-F5344CB8AC3E}">
        <p14:creationId xmlns:p14="http://schemas.microsoft.com/office/powerpoint/2010/main" val="3051980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64A190-EB79-E311-F379-414D6B9B97C4}"/>
              </a:ext>
            </a:extLst>
          </p:cNvPr>
          <p:cNvSpPr>
            <a:spLocks noGrp="1"/>
          </p:cNvSpPr>
          <p:nvPr>
            <p:ph sz="half" idx="1"/>
          </p:nvPr>
        </p:nvSpPr>
        <p:spPr>
          <a:xfrm>
            <a:off x="2286000" y="2455333"/>
            <a:ext cx="10377170" cy="9914322"/>
          </a:xfrm>
        </p:spPr>
        <p:txBody>
          <a:bodyPr>
            <a:normAutofit fontScale="92500" lnSpcReduction="10000"/>
          </a:bodyPr>
          <a:lstStyle/>
          <a:p>
            <a:pPr marL="457200" indent="-457200">
              <a:buFont typeface="Arial" panose="020B0604020202020204" pitchFamily="34" charset="0"/>
              <a:buChar char="•"/>
            </a:pPr>
            <a:endParaRPr lang="ro-RO" sz="3600" dirty="0"/>
          </a:p>
          <a:p>
            <a:pPr marL="457200" indent="-457200">
              <a:buFont typeface="Arial" panose="020B0604020202020204" pitchFamily="34" charset="0"/>
              <a:buChar char="•"/>
            </a:pPr>
            <a:r>
              <a:rPr lang="ro-RO" sz="3200" dirty="0"/>
              <a:t>Pe glob, peste 8,7 milioane de oameni mor </a:t>
            </a:r>
            <a:r>
              <a:rPr lang="en-US" sz="3200" dirty="0" err="1"/>
              <a:t>anual</a:t>
            </a:r>
            <a:r>
              <a:rPr lang="en-US" sz="3200" dirty="0"/>
              <a:t> din</a:t>
            </a:r>
            <a:r>
              <a:rPr lang="ro-RO" sz="3200" dirty="0"/>
              <a:t> cauza consumului </a:t>
            </a:r>
            <a:r>
              <a:rPr lang="en-US" sz="3200" dirty="0"/>
              <a:t>de </a:t>
            </a:r>
            <a:r>
              <a:rPr lang="en-US" sz="3200" dirty="0" err="1"/>
              <a:t>tutun</a:t>
            </a:r>
            <a:r>
              <a:rPr lang="ro-RO" sz="3200" dirty="0"/>
              <a:t>. Majoritatea acestor decese (7,4 milioane) sunt atribuite consumului direct de tutun, în timp ce restul de peste 1,3 milioane sunt atribuite expunerii la fumatul pasiv. </a:t>
            </a:r>
            <a:endParaRPr lang="en-US" sz="3200" dirty="0"/>
          </a:p>
          <a:p>
            <a:pPr marL="457200" indent="-457200">
              <a:buFont typeface="Arial" panose="020B0604020202020204" pitchFamily="34" charset="0"/>
              <a:buChar char="•"/>
            </a:pPr>
            <a:r>
              <a:rPr lang="ro-RO" sz="3200" dirty="0"/>
              <a:t>La nivelul UE, consumul de tutun reprezintă unul dintre cei mai importanți factori de risc pentru sănătate care poate fi evitat, fiind responsabil pentru cca 700.000 de decese în fiecare an.</a:t>
            </a:r>
          </a:p>
          <a:p>
            <a:pPr marL="457200" indent="-457200">
              <a:buFont typeface="Arial" panose="020B0604020202020204" pitchFamily="34" charset="0"/>
              <a:buChar char="•"/>
            </a:pPr>
            <a:r>
              <a:rPr lang="en-US" sz="3200" dirty="0" err="1"/>
              <a:t>Fumatul</a:t>
            </a:r>
            <a:r>
              <a:rPr lang="en-US" sz="3200" dirty="0"/>
              <a:t> </a:t>
            </a:r>
            <a:r>
              <a:rPr lang="en-US" sz="3200" dirty="0" err="1"/>
              <a:t>timpuriu</a:t>
            </a:r>
            <a:r>
              <a:rPr lang="en-US" sz="3200" dirty="0"/>
              <a:t> </a:t>
            </a:r>
            <a:r>
              <a:rPr lang="en-US" sz="3200" dirty="0" err="1"/>
              <a:t>început</a:t>
            </a:r>
            <a:r>
              <a:rPr lang="en-US" sz="3200" dirty="0"/>
              <a:t> </a:t>
            </a:r>
            <a:r>
              <a:rPr lang="en-US" sz="3200" dirty="0" err="1"/>
              <a:t>în</a:t>
            </a:r>
            <a:r>
              <a:rPr lang="en-US" sz="3200" dirty="0"/>
              <a:t> </a:t>
            </a:r>
            <a:r>
              <a:rPr lang="en-US" sz="3200" dirty="0" err="1"/>
              <a:t>copilărie</a:t>
            </a:r>
            <a:r>
              <a:rPr lang="en-US" sz="3200" dirty="0"/>
              <a:t> </a:t>
            </a:r>
            <a:r>
              <a:rPr lang="en-US" sz="3200" dirty="0" err="1"/>
              <a:t>și</a:t>
            </a:r>
            <a:r>
              <a:rPr lang="en-US" sz="3200" dirty="0"/>
              <a:t> </a:t>
            </a:r>
            <a:r>
              <a:rPr lang="en-US" sz="3600" dirty="0" err="1"/>
              <a:t>adolescență</a:t>
            </a:r>
            <a:r>
              <a:rPr lang="en-US" sz="3200" dirty="0"/>
              <a:t> </a:t>
            </a:r>
            <a:r>
              <a:rPr lang="en-US" sz="3200" dirty="0" err="1"/>
              <a:t>reprezintă</a:t>
            </a:r>
            <a:r>
              <a:rPr lang="en-US" sz="3200" dirty="0"/>
              <a:t> un </a:t>
            </a:r>
            <a:r>
              <a:rPr lang="en-US" sz="3200" dirty="0" err="1"/>
              <a:t>risc</a:t>
            </a:r>
            <a:r>
              <a:rPr lang="en-US" sz="3200" dirty="0"/>
              <a:t> cu </a:t>
            </a:r>
            <a:r>
              <a:rPr lang="en-US" sz="3200" dirty="0" err="1"/>
              <a:t>consecințe</a:t>
            </a:r>
            <a:r>
              <a:rPr lang="en-US" sz="3200" dirty="0"/>
              <a:t> </a:t>
            </a:r>
            <a:r>
              <a:rPr lang="en-US" sz="3200" dirty="0" err="1"/>
              <a:t>imediate</a:t>
            </a:r>
            <a:r>
              <a:rPr lang="en-US" sz="3200" dirty="0"/>
              <a:t> </a:t>
            </a:r>
            <a:r>
              <a:rPr lang="en-US" sz="3200" dirty="0" err="1"/>
              <a:t>și</a:t>
            </a:r>
            <a:r>
              <a:rPr lang="en-US" sz="3200" dirty="0"/>
              <a:t> </a:t>
            </a:r>
            <a:r>
              <a:rPr lang="en-US" sz="3200" dirty="0" err="1"/>
              <a:t>pe</a:t>
            </a:r>
            <a:r>
              <a:rPr lang="en-US" sz="3200" dirty="0"/>
              <a:t> </a:t>
            </a:r>
            <a:r>
              <a:rPr lang="en-US" sz="3200" dirty="0" err="1"/>
              <a:t>termen</a:t>
            </a:r>
            <a:r>
              <a:rPr lang="en-US" sz="3200" dirty="0"/>
              <a:t> lung </a:t>
            </a:r>
            <a:r>
              <a:rPr lang="en-US" sz="3200" dirty="0" err="1"/>
              <a:t>asupra</a:t>
            </a:r>
            <a:r>
              <a:rPr lang="en-US" sz="3200" dirty="0"/>
              <a:t> </a:t>
            </a:r>
            <a:r>
              <a:rPr lang="en-US" sz="3200" dirty="0" err="1"/>
              <a:t>sănătății</a:t>
            </a:r>
            <a:r>
              <a:rPr lang="en-US" sz="3200" dirty="0"/>
              <a:t>, </a:t>
            </a:r>
            <a:r>
              <a:rPr lang="en-US" sz="3200" dirty="0" err="1"/>
              <a:t>crescând</a:t>
            </a:r>
            <a:r>
              <a:rPr lang="en-US" sz="3200" dirty="0"/>
              <a:t> </a:t>
            </a:r>
            <a:r>
              <a:rPr lang="en-US" sz="3200" dirty="0" err="1"/>
              <a:t>riscurile</a:t>
            </a:r>
            <a:r>
              <a:rPr lang="en-US" sz="3200" dirty="0"/>
              <a:t> de </a:t>
            </a:r>
            <a:r>
              <a:rPr lang="en-US" sz="3200" dirty="0" err="1"/>
              <a:t>boli</a:t>
            </a:r>
            <a:r>
              <a:rPr lang="en-US" sz="3200" dirty="0"/>
              <a:t> </a:t>
            </a:r>
            <a:r>
              <a:rPr lang="en-US" sz="3200" dirty="0" err="1"/>
              <a:t>cardiovasculare</a:t>
            </a:r>
            <a:r>
              <a:rPr lang="en-US" sz="3200" dirty="0"/>
              <a:t>, </a:t>
            </a:r>
            <a:r>
              <a:rPr lang="en-US" sz="3200" dirty="0" err="1"/>
              <a:t>respiratorii</a:t>
            </a:r>
            <a:r>
              <a:rPr lang="en-US" sz="3200" dirty="0"/>
              <a:t> </a:t>
            </a:r>
            <a:r>
              <a:rPr lang="en-US" sz="3200" dirty="0" err="1"/>
              <a:t>și</a:t>
            </a:r>
            <a:r>
              <a:rPr lang="en-US" sz="3200" dirty="0"/>
              <a:t> cancer. </a:t>
            </a:r>
            <a:endParaRPr lang="ro-RO" sz="3200" b="1" dirty="0"/>
          </a:p>
          <a:p>
            <a:pPr marL="457200" indent="-457200">
              <a:buFont typeface="Arial" panose="020B0604020202020204" pitchFamily="34" charset="0"/>
              <a:buChar char="•"/>
            </a:pPr>
            <a:r>
              <a:rPr lang="en-US" sz="3200" dirty="0"/>
              <a:t>La </a:t>
            </a:r>
            <a:r>
              <a:rPr lang="en-US" sz="3200" dirty="0" err="1"/>
              <a:t>nivel</a:t>
            </a:r>
            <a:r>
              <a:rPr lang="en-US" sz="3200" dirty="0"/>
              <a:t> </a:t>
            </a:r>
            <a:r>
              <a:rPr lang="en-US" sz="3200" dirty="0" err="1"/>
              <a:t>mondial</a:t>
            </a:r>
            <a:r>
              <a:rPr lang="en-US" sz="3200" dirty="0"/>
              <a:t> s-a </a:t>
            </a:r>
            <a:r>
              <a:rPr lang="en-US" sz="3200" dirty="0" err="1"/>
              <a:t>constatat</a:t>
            </a:r>
            <a:r>
              <a:rPr lang="en-US" sz="3200" dirty="0"/>
              <a:t> </a:t>
            </a:r>
            <a:r>
              <a:rPr lang="en-US" sz="3200" dirty="0" err="1"/>
              <a:t>că</a:t>
            </a:r>
            <a:r>
              <a:rPr lang="en-US" sz="3200" dirty="0"/>
              <a:t> 9 din 10 </a:t>
            </a:r>
            <a:r>
              <a:rPr lang="en-US" sz="3200" dirty="0" err="1"/>
              <a:t>fumători</a:t>
            </a:r>
            <a:r>
              <a:rPr lang="en-US" sz="3200" dirty="0"/>
              <a:t> </a:t>
            </a:r>
            <a:r>
              <a:rPr lang="en-US" sz="3200" dirty="0" err="1"/>
              <a:t>încep</a:t>
            </a:r>
            <a:r>
              <a:rPr lang="en-US" sz="3200" dirty="0"/>
              <a:t> </a:t>
            </a:r>
            <a:r>
              <a:rPr lang="en-US" sz="3200" dirty="0" err="1"/>
              <a:t>să</a:t>
            </a:r>
            <a:r>
              <a:rPr lang="en-US" sz="3200" dirty="0"/>
              <a:t> </a:t>
            </a:r>
            <a:r>
              <a:rPr lang="en-US" sz="3200" dirty="0" err="1"/>
              <a:t>fumeze</a:t>
            </a:r>
            <a:r>
              <a:rPr lang="en-US" sz="3200" dirty="0"/>
              <a:t> </a:t>
            </a:r>
            <a:r>
              <a:rPr lang="en-US" sz="3200" dirty="0" err="1"/>
              <a:t>înainte</a:t>
            </a:r>
            <a:r>
              <a:rPr lang="en-US" sz="3200" dirty="0"/>
              <a:t> de </a:t>
            </a:r>
            <a:r>
              <a:rPr lang="en-US" sz="3200" dirty="0" err="1"/>
              <a:t>împlinirea</a:t>
            </a:r>
            <a:r>
              <a:rPr lang="en-US" sz="3200" dirty="0"/>
              <a:t> </a:t>
            </a:r>
            <a:r>
              <a:rPr lang="en-US" sz="3200" dirty="0" err="1"/>
              <a:t>vârstei</a:t>
            </a:r>
            <a:r>
              <a:rPr lang="en-US" sz="3200" dirty="0"/>
              <a:t> de 25 de </a:t>
            </a:r>
            <a:r>
              <a:rPr lang="en-US" sz="3200" dirty="0" err="1"/>
              <a:t>ani</a:t>
            </a:r>
            <a:r>
              <a:rPr lang="en-US" sz="3200" dirty="0"/>
              <a:t> </a:t>
            </a:r>
            <a:r>
              <a:rPr lang="en-US" sz="3200" dirty="0" err="1"/>
              <a:t>și</a:t>
            </a:r>
            <a:r>
              <a:rPr lang="en-US" sz="3200" dirty="0"/>
              <a:t> 2 din 10 </a:t>
            </a:r>
            <a:r>
              <a:rPr lang="en-US" sz="3200" dirty="0" err="1"/>
              <a:t>fumători</a:t>
            </a:r>
            <a:r>
              <a:rPr lang="en-US" sz="3200" dirty="0"/>
              <a:t> </a:t>
            </a:r>
            <a:r>
              <a:rPr lang="en-US" sz="3200" dirty="0" err="1"/>
              <a:t>încep</a:t>
            </a:r>
            <a:r>
              <a:rPr lang="en-US" sz="3200" dirty="0"/>
              <a:t> </a:t>
            </a:r>
            <a:r>
              <a:rPr lang="en-US" sz="3200" dirty="0" err="1"/>
              <a:t>să</a:t>
            </a:r>
            <a:r>
              <a:rPr lang="en-US" sz="3200" dirty="0"/>
              <a:t> </a:t>
            </a:r>
            <a:r>
              <a:rPr lang="en-US" sz="3200" dirty="0" err="1"/>
              <a:t>fumeze</a:t>
            </a:r>
            <a:r>
              <a:rPr lang="en-US" sz="3200" dirty="0"/>
              <a:t> cu </a:t>
            </a:r>
            <a:r>
              <a:rPr lang="en-US" sz="3200" dirty="0" err="1"/>
              <a:t>regularitate</a:t>
            </a:r>
            <a:r>
              <a:rPr lang="en-US" sz="3200" dirty="0"/>
              <a:t> </a:t>
            </a:r>
            <a:r>
              <a:rPr lang="en-US" sz="3200" dirty="0" err="1"/>
              <a:t>înainte</a:t>
            </a:r>
            <a:r>
              <a:rPr lang="en-US" sz="3200" dirty="0"/>
              <a:t> de </a:t>
            </a:r>
            <a:r>
              <a:rPr lang="en-US" sz="3200" dirty="0" err="1"/>
              <a:t>împlinirea</a:t>
            </a:r>
            <a:r>
              <a:rPr lang="en-US" sz="3200" dirty="0"/>
              <a:t> </a:t>
            </a:r>
            <a:r>
              <a:rPr lang="en-US" sz="3200" dirty="0" err="1"/>
              <a:t>vârstei</a:t>
            </a:r>
            <a:r>
              <a:rPr lang="en-US" sz="3200" dirty="0"/>
              <a:t> de 15 </a:t>
            </a:r>
            <a:r>
              <a:rPr lang="en-US" sz="3200" dirty="0" err="1"/>
              <a:t>ani</a:t>
            </a:r>
            <a:r>
              <a:rPr lang="ro-RO" sz="3200" dirty="0"/>
              <a:t>.</a:t>
            </a:r>
            <a:endParaRPr lang="en-US" sz="3200" dirty="0"/>
          </a:p>
          <a:p>
            <a:pPr marL="457200" indent="-457200">
              <a:buFont typeface="Arial" panose="020B0604020202020204" pitchFamily="34" charset="0"/>
              <a:buChar char="•"/>
            </a:pPr>
            <a:r>
              <a:rPr lang="ro-RO" sz="3200" dirty="0"/>
              <a:t>În anul 2022, </a:t>
            </a:r>
            <a:r>
              <a:rPr lang="en-US" sz="3200" dirty="0"/>
              <a:t>Conform </a:t>
            </a:r>
            <a:r>
              <a:rPr lang="en-US" sz="3200" dirty="0" err="1"/>
              <a:t>Studiul</a:t>
            </a:r>
            <a:r>
              <a:rPr lang="en-US" sz="3200" dirty="0"/>
              <a:t> YRBSS (Youth Risk Behavior Surveillance System), </a:t>
            </a:r>
            <a:r>
              <a:rPr lang="en-US" sz="3200" dirty="0" err="1"/>
              <a:t>derulat</a:t>
            </a:r>
            <a:r>
              <a:rPr lang="en-US" sz="3200" dirty="0"/>
              <a:t> </a:t>
            </a:r>
            <a:r>
              <a:rPr lang="en-US" sz="3200" dirty="0" err="1"/>
              <a:t>în</a:t>
            </a:r>
            <a:r>
              <a:rPr lang="en-US" sz="3200" dirty="0"/>
              <a:t> </a:t>
            </a:r>
            <a:r>
              <a:rPr lang="en-US" sz="3200" dirty="0" err="1"/>
              <a:t>România</a:t>
            </a:r>
            <a:r>
              <a:rPr lang="en-US" sz="3200" dirty="0"/>
              <a:t>, la </a:t>
            </a:r>
            <a:r>
              <a:rPr lang="en-US" sz="3200" dirty="0" err="1"/>
              <a:t>elevii</a:t>
            </a:r>
            <a:r>
              <a:rPr lang="en-US" sz="3200" dirty="0"/>
              <a:t> de </a:t>
            </a:r>
            <a:r>
              <a:rPr lang="en-US" sz="3200" dirty="0" err="1"/>
              <a:t>liceu</a:t>
            </a:r>
            <a:r>
              <a:rPr lang="en-US" sz="3200" dirty="0"/>
              <a:t>,</a:t>
            </a:r>
            <a:r>
              <a:rPr lang="ro-RO" sz="3200" dirty="0"/>
              <a:t> </a:t>
            </a:r>
            <a:r>
              <a:rPr lang="en-US" sz="3200" dirty="0"/>
              <a:t>15-19 </a:t>
            </a:r>
            <a:r>
              <a:rPr lang="en-US" sz="3200" dirty="0" err="1"/>
              <a:t>ani</a:t>
            </a:r>
            <a:r>
              <a:rPr lang="en-US" sz="3200" dirty="0"/>
              <a:t>, </a:t>
            </a:r>
            <a:r>
              <a:rPr lang="ro-RO" sz="3200" dirty="0"/>
              <a:t>c</a:t>
            </a:r>
            <a:r>
              <a:rPr lang="en-US" sz="3200" dirty="0" err="1"/>
              <a:t>ea</a:t>
            </a:r>
            <a:r>
              <a:rPr lang="en-US" sz="3200" dirty="0"/>
              <a:t> </a:t>
            </a:r>
            <a:r>
              <a:rPr lang="en-US" sz="3200" dirty="0" err="1"/>
              <a:t>mai</a:t>
            </a:r>
            <a:r>
              <a:rPr lang="en-US" sz="3200" dirty="0"/>
              <a:t> mare </a:t>
            </a:r>
            <a:r>
              <a:rPr lang="en-US" sz="3200" dirty="0" err="1"/>
              <a:t>frecvență</a:t>
            </a:r>
            <a:r>
              <a:rPr lang="en-US" sz="3200" dirty="0"/>
              <a:t> </a:t>
            </a:r>
            <a:r>
              <a:rPr lang="en-US" sz="3200" dirty="0" err="1"/>
              <a:t>raportată</a:t>
            </a:r>
            <a:r>
              <a:rPr lang="en-US" sz="3200" dirty="0"/>
              <a:t> a </a:t>
            </a:r>
            <a:r>
              <a:rPr lang="en-US" sz="3200" dirty="0" err="1"/>
              <a:t>momentului</a:t>
            </a:r>
            <a:r>
              <a:rPr lang="en-US" sz="3200" dirty="0"/>
              <a:t> </a:t>
            </a:r>
            <a:r>
              <a:rPr lang="en-US" sz="3200" dirty="0" err="1"/>
              <a:t>încercării</a:t>
            </a:r>
            <a:r>
              <a:rPr lang="en-US" sz="3200" dirty="0"/>
              <a:t> </a:t>
            </a:r>
            <a:r>
              <a:rPr lang="en-US" sz="3200" dirty="0" err="1"/>
              <a:t>primei</a:t>
            </a:r>
            <a:r>
              <a:rPr lang="en-US" sz="3200" dirty="0"/>
              <a:t> </a:t>
            </a:r>
            <a:r>
              <a:rPr lang="en-US" sz="3200" dirty="0" err="1"/>
              <a:t>țigări</a:t>
            </a:r>
            <a:r>
              <a:rPr lang="en-US" sz="3200" dirty="0"/>
              <a:t> a </a:t>
            </a:r>
            <a:r>
              <a:rPr lang="en-US" sz="3200" dirty="0" err="1"/>
              <a:t>fost</a:t>
            </a:r>
            <a:r>
              <a:rPr lang="en-US" sz="3200" dirty="0"/>
              <a:t> </a:t>
            </a:r>
            <a:r>
              <a:rPr lang="en-US" sz="3200" dirty="0" err="1"/>
              <a:t>pentru</a:t>
            </a:r>
            <a:r>
              <a:rPr lang="en-US" sz="3200" dirty="0"/>
              <a:t> </a:t>
            </a:r>
            <a:r>
              <a:rPr lang="en-US" sz="3200" dirty="0" err="1"/>
              <a:t>grupele</a:t>
            </a:r>
            <a:r>
              <a:rPr lang="en-US" sz="3200" dirty="0"/>
              <a:t> de </a:t>
            </a:r>
            <a:r>
              <a:rPr lang="en-US" sz="3200" dirty="0" err="1"/>
              <a:t>vârstă</a:t>
            </a:r>
            <a:r>
              <a:rPr lang="en-US" sz="3200" dirty="0"/>
              <a:t> 13-14 </a:t>
            </a:r>
            <a:r>
              <a:rPr lang="en-US" sz="3200" dirty="0" err="1"/>
              <a:t>ani</a:t>
            </a:r>
            <a:r>
              <a:rPr lang="en-US" sz="3200" dirty="0"/>
              <a:t> (25%) </a:t>
            </a:r>
            <a:r>
              <a:rPr lang="en-US" sz="3200" dirty="0" err="1"/>
              <a:t>și</a:t>
            </a:r>
            <a:r>
              <a:rPr lang="en-US" sz="3200" dirty="0"/>
              <a:t> 15-16 </a:t>
            </a:r>
            <a:r>
              <a:rPr lang="en-US" sz="3200" dirty="0" err="1"/>
              <a:t>ani</a:t>
            </a:r>
            <a:r>
              <a:rPr lang="en-US" sz="3200" dirty="0"/>
              <a:t> (29%). </a:t>
            </a:r>
            <a:endParaRPr lang="ro-RO" sz="3200" dirty="0"/>
          </a:p>
          <a:p>
            <a:pPr marL="457200" indent="-457200">
              <a:buFont typeface="Arial" panose="020B0604020202020204" pitchFamily="34" charset="0"/>
              <a:buChar char="•"/>
            </a:pPr>
            <a:endParaRPr lang="en-US" sz="3200" dirty="0"/>
          </a:p>
          <a:p>
            <a:pPr marL="571500" indent="-571500">
              <a:buFont typeface="Arial" panose="020B0604020202020204" pitchFamily="34" charset="0"/>
              <a:buChar char="•"/>
            </a:pPr>
            <a:endParaRPr lang="en-US" sz="4000" dirty="0">
              <a:latin typeface="Calibri" panose="020F0502020204030204" pitchFamily="34" charset="0"/>
              <a:cs typeface="Calibri" panose="020F0502020204030204" pitchFamily="34" charset="0"/>
            </a:endParaRPr>
          </a:p>
        </p:txBody>
      </p:sp>
      <p:sp>
        <p:nvSpPr>
          <p:cNvPr id="4" name="Content Placeholder 3"/>
          <p:cNvSpPr>
            <a:spLocks noGrp="1"/>
          </p:cNvSpPr>
          <p:nvPr>
            <p:ph sz="half" idx="2"/>
          </p:nvPr>
        </p:nvSpPr>
        <p:spPr>
          <a:xfrm>
            <a:off x="14924315" y="3752396"/>
            <a:ext cx="8507186" cy="8115301"/>
          </a:xfrm>
        </p:spPr>
        <p:txBody>
          <a:bodyPr>
            <a:normAutofit fontScale="92500" lnSpcReduction="10000"/>
          </a:bodyPr>
          <a:lstStyle/>
          <a:p>
            <a:r>
              <a:rPr lang="en-US" dirty="0"/>
              <a:t> </a:t>
            </a:r>
          </a:p>
          <a:p>
            <a:endParaRPr lang="en-US" dirty="0"/>
          </a:p>
          <a:p>
            <a:endParaRPr lang="en-US" dirty="0"/>
          </a:p>
          <a:p>
            <a:endParaRPr lang="en-US" dirty="0"/>
          </a:p>
          <a:p>
            <a:endParaRPr lang="en-US" dirty="0"/>
          </a:p>
          <a:p>
            <a:endParaRPr lang="en-US" dirty="0"/>
          </a:p>
          <a:p>
            <a:endParaRPr lang="en-US" dirty="0"/>
          </a:p>
          <a:p>
            <a:endParaRPr lang="en-US" dirty="0"/>
          </a:p>
        </p:txBody>
      </p:sp>
      <p:pic>
        <p:nvPicPr>
          <p:cNvPr id="102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2868" y="2071474"/>
            <a:ext cx="9618633" cy="420378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13665201" y="6489228"/>
            <a:ext cx="9031514" cy="707886"/>
          </a:xfrm>
          <a:prstGeom prst="rect">
            <a:avLst/>
          </a:prstGeom>
        </p:spPr>
        <p:txBody>
          <a:bodyPr wrap="square">
            <a:spAutoFit/>
          </a:bodyPr>
          <a:lstStyle/>
          <a:p>
            <a:r>
              <a:rPr lang="en-US" sz="2000" dirty="0" err="1"/>
              <a:t>Distribuția</a:t>
            </a:r>
            <a:r>
              <a:rPr lang="en-US" sz="2000" dirty="0"/>
              <a:t> </a:t>
            </a:r>
            <a:r>
              <a:rPr lang="en-US" sz="2000" dirty="0" err="1"/>
              <a:t>fumătorilor</a:t>
            </a:r>
            <a:r>
              <a:rPr lang="en-US" sz="2000" dirty="0"/>
              <a:t> </a:t>
            </a:r>
            <a:r>
              <a:rPr lang="en-US" sz="2000" dirty="0" err="1"/>
              <a:t>în</a:t>
            </a:r>
            <a:r>
              <a:rPr lang="en-US" sz="2000" dirty="0"/>
              <a:t> </a:t>
            </a:r>
            <a:r>
              <a:rPr lang="en-US" sz="2000" dirty="0" err="1"/>
              <a:t>funcție</a:t>
            </a:r>
            <a:r>
              <a:rPr lang="en-US" sz="2000" dirty="0"/>
              <a:t> de </a:t>
            </a:r>
            <a:r>
              <a:rPr lang="en-US" sz="2000" dirty="0" err="1"/>
              <a:t>vârsta</a:t>
            </a:r>
            <a:r>
              <a:rPr lang="en-US" sz="2000" dirty="0"/>
              <a:t> de debut a </a:t>
            </a:r>
            <a:r>
              <a:rPr lang="en-US" sz="2000" dirty="0" err="1"/>
              <a:t>fumatului</a:t>
            </a:r>
            <a:r>
              <a:rPr lang="en-US" sz="2000" dirty="0"/>
              <a:t> </a:t>
            </a:r>
            <a:r>
              <a:rPr lang="en-US" sz="2000" dirty="0" err="1"/>
              <a:t>în</a:t>
            </a:r>
            <a:r>
              <a:rPr lang="en-US" sz="2000" dirty="0"/>
              <a:t> mod </a:t>
            </a:r>
            <a:r>
              <a:rPr lang="en-US" sz="2000" dirty="0" err="1"/>
              <a:t>regulat</a:t>
            </a:r>
            <a:r>
              <a:rPr lang="en-US" sz="2000" dirty="0"/>
              <a:t>   </a:t>
            </a:r>
          </a:p>
          <a:p>
            <a:r>
              <a:rPr lang="en-US" sz="2000" dirty="0" err="1"/>
              <a:t>Sursa</a:t>
            </a:r>
            <a:r>
              <a:rPr lang="en-US" sz="2000" dirty="0"/>
              <a:t>: </a:t>
            </a:r>
            <a:r>
              <a:rPr lang="en-US" sz="2000" dirty="0" err="1"/>
              <a:t>Healthdata</a:t>
            </a:r>
            <a:endParaRPr lang="en-US" sz="2000" dirty="0"/>
          </a:p>
        </p:txBody>
      </p:sp>
      <p:pic>
        <p:nvPicPr>
          <p:cNvPr id="8" name="Chart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74616" y="7492735"/>
            <a:ext cx="9656885" cy="43749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13812868" y="12081670"/>
            <a:ext cx="9618633" cy="923330"/>
          </a:xfrm>
          <a:prstGeom prst="rect">
            <a:avLst/>
          </a:prstGeom>
        </p:spPr>
        <p:txBody>
          <a:bodyPr wrap="square">
            <a:spAutoFit/>
          </a:bodyPr>
          <a:lstStyle/>
          <a:p>
            <a:r>
              <a:rPr lang="en-US" dirty="0" err="1"/>
              <a:t>Distribuția</a:t>
            </a:r>
            <a:r>
              <a:rPr lang="en-US" dirty="0"/>
              <a:t> </a:t>
            </a:r>
            <a:r>
              <a:rPr lang="en-US" dirty="0" err="1"/>
              <a:t>respondenților</a:t>
            </a:r>
            <a:r>
              <a:rPr lang="en-US" dirty="0"/>
              <a:t> </a:t>
            </a:r>
            <a:r>
              <a:rPr lang="en-US" dirty="0" err="1"/>
              <a:t>studiului</a:t>
            </a:r>
            <a:r>
              <a:rPr lang="en-US" dirty="0"/>
              <a:t> YRBSS </a:t>
            </a:r>
            <a:r>
              <a:rPr lang="en-US" dirty="0" err="1"/>
              <a:t>pe</a:t>
            </a:r>
            <a:r>
              <a:rPr lang="en-US" dirty="0"/>
              <a:t> </a:t>
            </a:r>
            <a:r>
              <a:rPr lang="en-US" dirty="0" err="1"/>
              <a:t>grupe</a:t>
            </a:r>
            <a:r>
              <a:rPr lang="en-US" dirty="0"/>
              <a:t> de </a:t>
            </a:r>
            <a:r>
              <a:rPr lang="en-US" dirty="0" err="1"/>
              <a:t>vârstă</a:t>
            </a:r>
            <a:r>
              <a:rPr lang="en-US" dirty="0"/>
              <a:t> </a:t>
            </a:r>
            <a:r>
              <a:rPr lang="en-US" dirty="0" err="1"/>
              <a:t>în</a:t>
            </a:r>
            <a:r>
              <a:rPr lang="en-US" dirty="0"/>
              <a:t> </a:t>
            </a:r>
            <a:r>
              <a:rPr lang="en-US" dirty="0" err="1"/>
              <a:t>funcție</a:t>
            </a:r>
            <a:r>
              <a:rPr lang="en-US" dirty="0"/>
              <a:t> de </a:t>
            </a:r>
            <a:r>
              <a:rPr lang="en-US" dirty="0" err="1"/>
              <a:t>momentul</a:t>
            </a:r>
            <a:r>
              <a:rPr lang="en-US" dirty="0"/>
              <a:t> la care </a:t>
            </a:r>
            <a:r>
              <a:rPr lang="en-US" dirty="0" err="1"/>
              <a:t>declară</a:t>
            </a:r>
            <a:r>
              <a:rPr lang="en-US" dirty="0"/>
              <a:t> </a:t>
            </a:r>
            <a:r>
              <a:rPr lang="en-US" dirty="0" err="1"/>
              <a:t>că</a:t>
            </a:r>
            <a:r>
              <a:rPr lang="en-US" dirty="0"/>
              <a:t> au </a:t>
            </a:r>
            <a:r>
              <a:rPr lang="en-US" dirty="0" err="1"/>
              <a:t>fumat</a:t>
            </a:r>
            <a:r>
              <a:rPr lang="en-US" dirty="0"/>
              <a:t> prima </a:t>
            </a:r>
            <a:r>
              <a:rPr lang="en-US" dirty="0" err="1"/>
              <a:t>dată</a:t>
            </a:r>
            <a:r>
              <a:rPr lang="en-US" dirty="0"/>
              <a:t> o </a:t>
            </a:r>
            <a:r>
              <a:rPr lang="en-US" dirty="0" err="1"/>
              <a:t>țigară</a:t>
            </a:r>
            <a:r>
              <a:rPr lang="en-US" dirty="0"/>
              <a:t> </a:t>
            </a:r>
            <a:r>
              <a:rPr lang="en-US" dirty="0" err="1"/>
              <a:t>întreagă</a:t>
            </a:r>
            <a:r>
              <a:rPr lang="en-US" dirty="0"/>
              <a:t> </a:t>
            </a:r>
            <a:endParaRPr lang="ro-RO" dirty="0"/>
          </a:p>
          <a:p>
            <a:r>
              <a:rPr lang="ro-RO" dirty="0"/>
              <a:t>Sursa</a:t>
            </a:r>
            <a:r>
              <a:rPr lang="en-US" dirty="0"/>
              <a:t>: YRBSS, INSP 2022</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dirty="0"/>
              <a:t>I</a:t>
            </a:r>
            <a:r>
              <a:rPr lang="ro-RO" dirty="0"/>
              <a:t>NDICATORI</a:t>
            </a:r>
            <a:r>
              <a:rPr lang="fr-FR" dirty="0"/>
              <a:t> </a:t>
            </a:r>
            <a:r>
              <a:rPr lang="ro-RO" dirty="0"/>
              <a:t>DE MONITORIZARE</a:t>
            </a:r>
            <a:r>
              <a:rPr lang="fr-FR" dirty="0"/>
              <a:t>/EVALUARE A CONFORM LEGISLAȚIEI ÎN</a:t>
            </a:r>
            <a:r>
              <a:rPr lang="ro-RO" dirty="0"/>
              <a:t> VIGOARE </a:t>
            </a:r>
            <a:br>
              <a:rPr lang="ro-RO" dirty="0"/>
            </a:br>
            <a:endParaRPr lang="en-US" dirty="0"/>
          </a:p>
        </p:txBody>
      </p:sp>
      <p:sp>
        <p:nvSpPr>
          <p:cNvPr id="3" name="Subtitle 2">
            <a:extLst>
              <a:ext uri="{FF2B5EF4-FFF2-40B4-BE49-F238E27FC236}">
                <a16:creationId xmlns:a16="http://schemas.microsoft.com/office/drawing/2014/main" id="{3537AB6C-CBC0-33DA-584B-09A489F70AB0}"/>
              </a:ext>
            </a:extLst>
          </p:cNvPr>
          <p:cNvSpPr>
            <a:spLocks noGrp="1"/>
          </p:cNvSpPr>
          <p:nvPr>
            <p:ph sz="half" idx="1"/>
          </p:nvPr>
        </p:nvSpPr>
        <p:spPr>
          <a:xfrm>
            <a:off x="2880000" y="3327942"/>
            <a:ext cx="11815714" cy="9441001"/>
          </a:xfrm>
        </p:spPr>
        <p:txBody>
          <a:bodyPr>
            <a:normAutofit/>
          </a:bodyPr>
          <a:lstStyle/>
          <a:p>
            <a:endParaRPr lang="ro-RO" dirty="0"/>
          </a:p>
          <a:p>
            <a:pPr marL="457200" indent="-457200">
              <a:buFont typeface="Wingdings" panose="05000000000000000000" pitchFamily="2" charset="2"/>
              <a:buChar char="Ø"/>
            </a:pPr>
            <a:r>
              <a:rPr lang="en-US" dirty="0" err="1">
                <a:solidFill>
                  <a:srgbClr val="01B69B"/>
                </a:solidFill>
              </a:rPr>
              <a:t>Număr</a:t>
            </a:r>
            <a:r>
              <a:rPr lang="en-US" dirty="0">
                <a:solidFill>
                  <a:srgbClr val="01B69B"/>
                </a:solidFill>
              </a:rPr>
              <a:t> de </a:t>
            </a:r>
            <a:r>
              <a:rPr lang="en-US" dirty="0" err="1">
                <a:solidFill>
                  <a:srgbClr val="01B69B"/>
                </a:solidFill>
              </a:rPr>
              <a:t>activităţi</a:t>
            </a:r>
            <a:r>
              <a:rPr lang="en-US" dirty="0">
                <a:solidFill>
                  <a:srgbClr val="01B69B"/>
                </a:solidFill>
              </a:rPr>
              <a:t> </a:t>
            </a:r>
            <a:r>
              <a:rPr lang="en-US" dirty="0" err="1">
                <a:solidFill>
                  <a:srgbClr val="01B69B"/>
                </a:solidFill>
              </a:rPr>
              <a:t>pe</a:t>
            </a:r>
            <a:r>
              <a:rPr lang="en-US" dirty="0">
                <a:solidFill>
                  <a:srgbClr val="01B69B"/>
                </a:solidFill>
              </a:rPr>
              <a:t> </a:t>
            </a:r>
            <a:r>
              <a:rPr lang="en-US" dirty="0" err="1">
                <a:solidFill>
                  <a:srgbClr val="01B69B"/>
                </a:solidFill>
              </a:rPr>
              <a:t>judeţ</a:t>
            </a:r>
            <a:endParaRPr lang="ro-RO" dirty="0">
              <a:solidFill>
                <a:srgbClr val="01B69B"/>
              </a:solidFill>
            </a:endParaRPr>
          </a:p>
          <a:p>
            <a:endParaRPr lang="ro-RO" sz="2000" dirty="0">
              <a:solidFill>
                <a:srgbClr val="01B69B"/>
              </a:solidFill>
            </a:endParaRPr>
          </a:p>
          <a:p>
            <a:pPr marL="457200" indent="-457200">
              <a:buFont typeface="Wingdings" panose="05000000000000000000" pitchFamily="2" charset="2"/>
              <a:buChar char="Ø"/>
            </a:pPr>
            <a:r>
              <a:rPr lang="en-US" dirty="0" err="1">
                <a:solidFill>
                  <a:srgbClr val="01B69B"/>
                </a:solidFill>
              </a:rPr>
              <a:t>Număr</a:t>
            </a:r>
            <a:r>
              <a:rPr lang="en-US" dirty="0">
                <a:solidFill>
                  <a:srgbClr val="01B69B"/>
                </a:solidFill>
              </a:rPr>
              <a:t> personal total </a:t>
            </a:r>
            <a:r>
              <a:rPr lang="en-US" dirty="0" err="1">
                <a:solidFill>
                  <a:srgbClr val="01B69B"/>
                </a:solidFill>
              </a:rPr>
              <a:t>implicat</a:t>
            </a:r>
            <a:r>
              <a:rPr lang="en-US" dirty="0">
                <a:solidFill>
                  <a:srgbClr val="01B69B"/>
                </a:solidFill>
              </a:rPr>
              <a:t> </a:t>
            </a:r>
            <a:r>
              <a:rPr lang="en-US" dirty="0" err="1">
                <a:solidFill>
                  <a:srgbClr val="01B69B"/>
                </a:solidFill>
              </a:rPr>
              <a:t>în</a:t>
            </a:r>
            <a:r>
              <a:rPr lang="en-US" dirty="0">
                <a:solidFill>
                  <a:srgbClr val="01B69B"/>
                </a:solidFill>
              </a:rPr>
              <a:t> </a:t>
            </a:r>
            <a:r>
              <a:rPr lang="en-US" dirty="0" err="1">
                <a:solidFill>
                  <a:srgbClr val="01B69B"/>
                </a:solidFill>
              </a:rPr>
              <a:t>acţiuni</a:t>
            </a:r>
            <a:r>
              <a:rPr lang="en-US" dirty="0">
                <a:solidFill>
                  <a:srgbClr val="01B69B"/>
                </a:solidFill>
              </a:rPr>
              <a:t> </a:t>
            </a:r>
            <a:r>
              <a:rPr lang="en-US" dirty="0" err="1">
                <a:solidFill>
                  <a:srgbClr val="01B69B"/>
                </a:solidFill>
              </a:rPr>
              <a:t>coordonate</a:t>
            </a:r>
            <a:r>
              <a:rPr lang="en-US" dirty="0">
                <a:solidFill>
                  <a:srgbClr val="01B69B"/>
                </a:solidFill>
              </a:rPr>
              <a:t> de DSP</a:t>
            </a:r>
            <a:endParaRPr lang="ro-RO" dirty="0">
              <a:solidFill>
                <a:srgbClr val="01B69B"/>
              </a:solidFill>
            </a:endParaRPr>
          </a:p>
          <a:p>
            <a:endParaRPr lang="ro-RO" sz="2000" dirty="0">
              <a:solidFill>
                <a:srgbClr val="01B69B"/>
              </a:solidFill>
            </a:endParaRPr>
          </a:p>
          <a:p>
            <a:pPr marL="457200" indent="-457200">
              <a:buFont typeface="Wingdings" panose="05000000000000000000" pitchFamily="2" charset="2"/>
              <a:buChar char="Ø"/>
            </a:pPr>
            <a:r>
              <a:rPr lang="en-US" dirty="0" err="1">
                <a:solidFill>
                  <a:srgbClr val="01B69B"/>
                </a:solidFill>
              </a:rPr>
              <a:t>Număr</a:t>
            </a:r>
            <a:r>
              <a:rPr lang="en-US" dirty="0">
                <a:solidFill>
                  <a:srgbClr val="01B69B"/>
                </a:solidFill>
              </a:rPr>
              <a:t> de </a:t>
            </a:r>
            <a:r>
              <a:rPr lang="en-US" dirty="0" err="1">
                <a:solidFill>
                  <a:srgbClr val="01B69B"/>
                </a:solidFill>
              </a:rPr>
              <a:t>parteneriate</a:t>
            </a:r>
            <a:endParaRPr lang="ro-RO" dirty="0">
              <a:solidFill>
                <a:srgbClr val="01B69B"/>
              </a:solidFill>
            </a:endParaRPr>
          </a:p>
          <a:p>
            <a:endParaRPr lang="ro-RO" sz="2000" dirty="0">
              <a:solidFill>
                <a:srgbClr val="01B69B"/>
              </a:solidFill>
            </a:endParaRPr>
          </a:p>
          <a:p>
            <a:pPr marL="457200" indent="-457200">
              <a:buFont typeface="Wingdings" panose="05000000000000000000" pitchFamily="2" charset="2"/>
              <a:buChar char="Ø"/>
            </a:pPr>
            <a:r>
              <a:rPr lang="en-US" dirty="0" err="1">
                <a:solidFill>
                  <a:srgbClr val="01B69B"/>
                </a:solidFill>
              </a:rPr>
              <a:t>Număr</a:t>
            </a:r>
            <a:r>
              <a:rPr lang="en-US" dirty="0">
                <a:solidFill>
                  <a:srgbClr val="01B69B"/>
                </a:solidFill>
              </a:rPr>
              <a:t> de </a:t>
            </a:r>
            <a:r>
              <a:rPr lang="en-US" dirty="0" err="1">
                <a:solidFill>
                  <a:srgbClr val="01B69B"/>
                </a:solidFill>
              </a:rPr>
              <a:t>materiale</a:t>
            </a:r>
            <a:r>
              <a:rPr lang="en-US" dirty="0">
                <a:solidFill>
                  <a:srgbClr val="01B69B"/>
                </a:solidFill>
              </a:rPr>
              <a:t> informative/</a:t>
            </a:r>
            <a:r>
              <a:rPr lang="en-US" dirty="0" err="1">
                <a:solidFill>
                  <a:srgbClr val="01B69B"/>
                </a:solidFill>
              </a:rPr>
              <a:t>promoţionale</a:t>
            </a:r>
            <a:r>
              <a:rPr lang="en-US" dirty="0">
                <a:solidFill>
                  <a:srgbClr val="01B69B"/>
                </a:solidFill>
              </a:rPr>
              <a:t> </a:t>
            </a:r>
            <a:r>
              <a:rPr lang="en-US" dirty="0" err="1">
                <a:solidFill>
                  <a:srgbClr val="01B69B"/>
                </a:solidFill>
              </a:rPr>
              <a:t>distribuite</a:t>
            </a:r>
            <a:endParaRPr lang="ro-RO" dirty="0">
              <a:solidFill>
                <a:srgbClr val="01B69B"/>
              </a:solidFill>
            </a:endParaRPr>
          </a:p>
          <a:p>
            <a:endParaRPr lang="ro-RO" sz="2000" dirty="0">
              <a:solidFill>
                <a:srgbClr val="01B69B"/>
              </a:solidFill>
            </a:endParaRPr>
          </a:p>
          <a:p>
            <a:pPr marL="457200" indent="-457200">
              <a:buFont typeface="Wingdings" panose="05000000000000000000" pitchFamily="2" charset="2"/>
              <a:buChar char="Ø"/>
            </a:pPr>
            <a:r>
              <a:rPr lang="en-US" dirty="0" err="1">
                <a:solidFill>
                  <a:srgbClr val="01B69B"/>
                </a:solidFill>
              </a:rPr>
              <a:t>Număr</a:t>
            </a:r>
            <a:r>
              <a:rPr lang="en-US" dirty="0">
                <a:solidFill>
                  <a:srgbClr val="01B69B"/>
                </a:solidFill>
              </a:rPr>
              <a:t> de </a:t>
            </a:r>
            <a:r>
              <a:rPr lang="en-US" dirty="0" err="1">
                <a:solidFill>
                  <a:srgbClr val="01B69B"/>
                </a:solidFill>
              </a:rPr>
              <a:t>apariţii</a:t>
            </a:r>
            <a:r>
              <a:rPr lang="en-US" dirty="0">
                <a:solidFill>
                  <a:srgbClr val="01B69B"/>
                </a:solidFill>
              </a:rPr>
              <a:t> </a:t>
            </a:r>
            <a:r>
              <a:rPr lang="en-US" dirty="0" err="1">
                <a:solidFill>
                  <a:srgbClr val="01B69B"/>
                </a:solidFill>
              </a:rPr>
              <a:t>în</a:t>
            </a:r>
            <a:r>
              <a:rPr lang="en-US" dirty="0">
                <a:solidFill>
                  <a:srgbClr val="01B69B"/>
                </a:solidFill>
              </a:rPr>
              <a:t> mass media</a:t>
            </a:r>
            <a:endParaRPr lang="ro-RO" dirty="0">
              <a:solidFill>
                <a:srgbClr val="01B69B"/>
              </a:solidFill>
            </a:endParaRPr>
          </a:p>
          <a:p>
            <a:endParaRPr lang="ro-RO" sz="2000" dirty="0">
              <a:solidFill>
                <a:srgbClr val="01B69B"/>
              </a:solidFill>
            </a:endParaRPr>
          </a:p>
          <a:p>
            <a:pPr marL="457200" indent="-457200">
              <a:buFont typeface="Wingdings" panose="05000000000000000000" pitchFamily="2" charset="2"/>
              <a:buChar char="Ø"/>
            </a:pPr>
            <a:r>
              <a:rPr lang="en-US" dirty="0" err="1">
                <a:solidFill>
                  <a:srgbClr val="01B69B"/>
                </a:solidFill>
              </a:rPr>
              <a:t>Număr</a:t>
            </a:r>
            <a:r>
              <a:rPr lang="en-US" dirty="0">
                <a:solidFill>
                  <a:srgbClr val="01B69B"/>
                </a:solidFill>
              </a:rPr>
              <a:t> </a:t>
            </a:r>
            <a:r>
              <a:rPr lang="en-US" dirty="0" err="1">
                <a:solidFill>
                  <a:srgbClr val="01B69B"/>
                </a:solidFill>
              </a:rPr>
              <a:t>estimat</a:t>
            </a:r>
            <a:r>
              <a:rPr lang="en-US" dirty="0">
                <a:solidFill>
                  <a:srgbClr val="01B69B"/>
                </a:solidFill>
              </a:rPr>
              <a:t> de </a:t>
            </a:r>
            <a:r>
              <a:rPr lang="en-US" dirty="0" err="1">
                <a:solidFill>
                  <a:srgbClr val="01B69B"/>
                </a:solidFill>
              </a:rPr>
              <a:t>beneficiari</a:t>
            </a:r>
            <a:r>
              <a:rPr lang="en-US" dirty="0">
                <a:solidFill>
                  <a:srgbClr val="01B69B"/>
                </a:solidFill>
              </a:rPr>
              <a:t> </a:t>
            </a:r>
          </a:p>
          <a:p>
            <a:endParaRPr lang="ro-RO" dirty="0">
              <a:solidFill>
                <a:srgbClr val="01B69B"/>
              </a:solidFill>
            </a:endParaRPr>
          </a:p>
          <a:p>
            <a:endParaRPr lang="en-US" dirty="0"/>
          </a:p>
          <a:p>
            <a:endParaRPr lang="en-US" dirty="0"/>
          </a:p>
          <a:p>
            <a:endParaRPr lang="ro-RO" dirty="0"/>
          </a:p>
          <a:p>
            <a:endParaRPr lang="ro-RO" dirty="0"/>
          </a:p>
          <a:p>
            <a:endParaRPr lang="ro-RO" dirty="0"/>
          </a:p>
          <a:p>
            <a:endParaRPr lang="en-US" dirty="0"/>
          </a:p>
          <a:p>
            <a:endParaRPr lang="ro-RO" altLang="en-US" dirty="0"/>
          </a:p>
          <a:p>
            <a:endParaRPr lang="ro-RO" altLang="en-US" dirty="0"/>
          </a:p>
        </p:txBody>
      </p:sp>
    </p:spTree>
    <p:extLst>
      <p:ext uri="{BB962C8B-B14F-4D97-AF65-F5344CB8AC3E}">
        <p14:creationId xmlns:p14="http://schemas.microsoft.com/office/powerpoint/2010/main" val="4805637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80000" y="1006674"/>
            <a:ext cx="10199186" cy="1502291"/>
          </a:xfrm>
        </p:spPr>
        <p:txBody>
          <a:bodyPr/>
          <a:lstStyle/>
          <a:p>
            <a:r>
              <a:rPr lang="fr-FR" dirty="0"/>
              <a:t>TERMENUL DE RAPORTARE CĂTRE CRSP</a:t>
            </a:r>
            <a:r>
              <a:rPr lang="ro-RO" dirty="0"/>
              <a:t>-</a:t>
            </a:r>
            <a:r>
              <a:rPr lang="fr-FR" dirty="0"/>
              <a:t>UL DESEMNAT</a:t>
            </a:r>
            <a:br>
              <a:rPr lang="en-US" dirty="0"/>
            </a:br>
            <a:endParaRPr lang="en-US" dirty="0"/>
          </a:p>
        </p:txBody>
      </p:sp>
      <p:sp>
        <p:nvSpPr>
          <p:cNvPr id="3" name="Subtitle 2">
            <a:extLst>
              <a:ext uri="{FF2B5EF4-FFF2-40B4-BE49-F238E27FC236}">
                <a16:creationId xmlns:a16="http://schemas.microsoft.com/office/drawing/2014/main" id="{3537AB6C-CBC0-33DA-584B-09A489F70AB0}"/>
              </a:ext>
            </a:extLst>
          </p:cNvPr>
          <p:cNvSpPr>
            <a:spLocks noGrp="1"/>
          </p:cNvSpPr>
          <p:nvPr>
            <p:ph sz="half" idx="1"/>
          </p:nvPr>
        </p:nvSpPr>
        <p:spPr>
          <a:xfrm>
            <a:off x="2880000" y="4274999"/>
            <a:ext cx="16502014" cy="6494455"/>
          </a:xfrm>
        </p:spPr>
        <p:txBody>
          <a:bodyPr/>
          <a:lstStyle/>
          <a:p>
            <a:endParaRPr lang="ro-RO" dirty="0"/>
          </a:p>
          <a:p>
            <a:endParaRPr lang="ro-RO" dirty="0"/>
          </a:p>
          <a:p>
            <a:endParaRPr lang="ro-RO" dirty="0"/>
          </a:p>
          <a:p>
            <a:endParaRPr lang="ro-RO" dirty="0"/>
          </a:p>
          <a:p>
            <a:pPr marL="457200" indent="-457200">
              <a:buFont typeface="Wingdings" panose="05000000000000000000" pitchFamily="2" charset="2"/>
              <a:buChar char="Ø"/>
            </a:pPr>
            <a:r>
              <a:rPr lang="en-US" altLang="en-US" dirty="0">
                <a:solidFill>
                  <a:srgbClr val="01B69B"/>
                </a:solidFill>
              </a:rPr>
              <a:t>dup</a:t>
            </a:r>
            <a:r>
              <a:rPr lang="ro-RO" altLang="en-US" dirty="0">
                <a:solidFill>
                  <a:srgbClr val="01B69B"/>
                </a:solidFill>
              </a:rPr>
              <a:t>ă</a:t>
            </a:r>
            <a:r>
              <a:rPr lang="en-US" altLang="en-US" dirty="0">
                <a:solidFill>
                  <a:srgbClr val="01B69B"/>
                </a:solidFill>
              </a:rPr>
              <a:t> </a:t>
            </a:r>
            <a:r>
              <a:rPr lang="en-US" altLang="en-US" dirty="0" err="1">
                <a:solidFill>
                  <a:srgbClr val="01B69B"/>
                </a:solidFill>
              </a:rPr>
              <a:t>cel</a:t>
            </a:r>
            <a:r>
              <a:rPr lang="ro-RO" altLang="en-US" dirty="0">
                <a:solidFill>
                  <a:srgbClr val="01B69B"/>
                </a:solidFill>
              </a:rPr>
              <a:t> mult 30 de zile de la finalizarea campaniei în cc către toate centrele regionale de sănătate publică și CNSBN (</a:t>
            </a:r>
            <a:r>
              <a:rPr lang="en-US" altLang="en-US" dirty="0">
                <a:solidFill>
                  <a:srgbClr val="01B69B"/>
                </a:solidFill>
              </a:rPr>
              <a:t>3</a:t>
            </a:r>
            <a:r>
              <a:rPr lang="ro-RO" altLang="en-US" dirty="0">
                <a:solidFill>
                  <a:srgbClr val="01B69B"/>
                </a:solidFill>
              </a:rPr>
              <a:t>0 iunie 20</a:t>
            </a:r>
            <a:r>
              <a:rPr lang="en-US" altLang="en-US" dirty="0">
                <a:solidFill>
                  <a:srgbClr val="01B69B"/>
                </a:solidFill>
              </a:rPr>
              <a:t>2</a:t>
            </a:r>
            <a:r>
              <a:rPr lang="ro-RO" altLang="en-US" dirty="0">
                <a:solidFill>
                  <a:srgbClr val="01B69B"/>
                </a:solidFill>
              </a:rPr>
              <a:t>3)</a:t>
            </a:r>
          </a:p>
          <a:p>
            <a:endParaRPr lang="en-US" dirty="0"/>
          </a:p>
          <a:p>
            <a:endParaRPr lang="en-US" dirty="0"/>
          </a:p>
          <a:p>
            <a:endParaRPr lang="ro-RO" dirty="0"/>
          </a:p>
          <a:p>
            <a:endParaRPr lang="ro-RO" dirty="0"/>
          </a:p>
          <a:p>
            <a:endParaRPr lang="ro-RO" dirty="0"/>
          </a:p>
          <a:p>
            <a:endParaRPr lang="en-US" dirty="0"/>
          </a:p>
          <a:p>
            <a:endParaRPr lang="ro-RO" altLang="en-US" dirty="0"/>
          </a:p>
          <a:p>
            <a:endParaRPr lang="ro-RO" altLang="en-US" dirty="0"/>
          </a:p>
        </p:txBody>
      </p:sp>
    </p:spTree>
    <p:extLst>
      <p:ext uri="{BB962C8B-B14F-4D97-AF65-F5344CB8AC3E}">
        <p14:creationId xmlns:p14="http://schemas.microsoft.com/office/powerpoint/2010/main" val="3634401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0437F-039F-632C-74BE-B26588F2F508}"/>
              </a:ext>
            </a:extLst>
          </p:cNvPr>
          <p:cNvSpPr>
            <a:spLocks noGrp="1"/>
          </p:cNvSpPr>
          <p:nvPr>
            <p:ph type="title"/>
          </p:nvPr>
        </p:nvSpPr>
        <p:spPr>
          <a:xfrm>
            <a:off x="2880000" y="1006674"/>
            <a:ext cx="7537629" cy="1502291"/>
          </a:xfrm>
        </p:spPr>
        <p:txBody>
          <a:bodyPr/>
          <a:lstStyle/>
          <a:p>
            <a:pPr>
              <a:defRPr/>
            </a:pPr>
            <a:r>
              <a:rPr lang="fr-FR" dirty="0"/>
              <a:t>DATE </a:t>
            </a:r>
            <a:r>
              <a:rPr lang="fr-FR" dirty="0" err="1"/>
              <a:t>PENTRU</a:t>
            </a:r>
            <a:r>
              <a:rPr lang="fr-FR" dirty="0"/>
              <a:t> </a:t>
            </a:r>
            <a:r>
              <a:rPr lang="fr-FR" dirty="0" err="1"/>
              <a:t>INFORMAŢII</a:t>
            </a:r>
            <a:r>
              <a:rPr lang="fr-FR" dirty="0"/>
              <a:t> </a:t>
            </a:r>
            <a:r>
              <a:rPr lang="fr-FR" dirty="0" err="1"/>
              <a:t>ŞI</a:t>
            </a:r>
            <a:r>
              <a:rPr lang="fr-FR" dirty="0"/>
              <a:t> CONTACT</a:t>
            </a:r>
            <a:endParaRPr lang="ro-RO" dirty="0"/>
          </a:p>
        </p:txBody>
      </p:sp>
      <p:sp>
        <p:nvSpPr>
          <p:cNvPr id="3" name="Subtitle 2">
            <a:extLst>
              <a:ext uri="{FF2B5EF4-FFF2-40B4-BE49-F238E27FC236}">
                <a16:creationId xmlns:a16="http://schemas.microsoft.com/office/drawing/2014/main" id="{069A57B0-D16A-A609-0F18-FCE0B8DCBF34}"/>
              </a:ext>
            </a:extLst>
          </p:cNvPr>
          <p:cNvSpPr>
            <a:spLocks noGrp="1"/>
          </p:cNvSpPr>
          <p:nvPr>
            <p:ph sz="half" idx="1"/>
          </p:nvPr>
        </p:nvSpPr>
        <p:spPr>
          <a:xfrm>
            <a:off x="2880000" y="3176337"/>
            <a:ext cx="9783170" cy="9193317"/>
          </a:xfrm>
        </p:spPr>
        <p:txBody>
          <a:bodyPr>
            <a:normAutofit/>
          </a:bodyPr>
          <a:lstStyle/>
          <a:p>
            <a:pPr>
              <a:defRPr/>
            </a:pPr>
            <a:endParaRPr lang="ro-RO" sz="3900" dirty="0">
              <a:solidFill>
                <a:srgbClr val="01B69B"/>
              </a:solidFill>
              <a:cs typeface="Times New Roman" panose="02020603050405020304" pitchFamily="18" charset="0"/>
            </a:endParaRPr>
          </a:p>
          <a:p>
            <a:pPr>
              <a:defRPr/>
            </a:pPr>
            <a:endParaRPr lang="ro-RO" sz="3900" dirty="0">
              <a:solidFill>
                <a:srgbClr val="01B69B"/>
              </a:solidFill>
              <a:cs typeface="Times New Roman" panose="02020603050405020304" pitchFamily="18" charset="0"/>
            </a:endParaRPr>
          </a:p>
          <a:p>
            <a:pPr>
              <a:defRPr/>
            </a:pPr>
            <a:endParaRPr lang="ro-RO" sz="3900" dirty="0">
              <a:solidFill>
                <a:srgbClr val="01B69B"/>
              </a:solidFill>
              <a:cs typeface="Times New Roman" panose="02020603050405020304" pitchFamily="18" charset="0"/>
            </a:endParaRPr>
          </a:p>
          <a:p>
            <a:pPr>
              <a:defRPr/>
            </a:pPr>
            <a:endParaRPr lang="ro-RO" sz="3900" dirty="0">
              <a:solidFill>
                <a:srgbClr val="01B69B"/>
              </a:solidFill>
              <a:cs typeface="Times New Roman" panose="02020603050405020304" pitchFamily="18" charset="0"/>
            </a:endParaRPr>
          </a:p>
          <a:p>
            <a:pPr>
              <a:defRPr/>
            </a:pPr>
            <a:r>
              <a:rPr lang="en-GB" sz="3900" dirty="0">
                <a:solidFill>
                  <a:srgbClr val="01B69B"/>
                </a:solidFill>
                <a:cs typeface="Times New Roman" panose="02020603050405020304" pitchFamily="18" charset="0"/>
              </a:rPr>
              <a:t>Email: mirela.banateanu@insp.gov.ro</a:t>
            </a:r>
            <a:endParaRPr lang="ro-RO" sz="3900" dirty="0">
              <a:solidFill>
                <a:srgbClr val="01B69B"/>
              </a:solidFill>
              <a:cs typeface="Times New Roman" panose="02020603050405020304" pitchFamily="18" charset="0"/>
            </a:endParaRPr>
          </a:p>
          <a:p>
            <a:pPr>
              <a:defRPr/>
            </a:pPr>
            <a:endParaRPr lang="ro-RO"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1F205-BBB5-07AB-4CCD-37AAE549EF41}"/>
              </a:ext>
            </a:extLst>
          </p:cNvPr>
          <p:cNvSpPr>
            <a:spLocks noGrp="1"/>
          </p:cNvSpPr>
          <p:nvPr>
            <p:ph type="title"/>
          </p:nvPr>
        </p:nvSpPr>
        <p:spPr>
          <a:xfrm>
            <a:off x="2804528" y="2056972"/>
            <a:ext cx="9783170" cy="1083383"/>
          </a:xfrm>
        </p:spPr>
        <p:txBody>
          <a:bodyPr/>
          <a:lstStyle/>
          <a:p>
            <a:pPr>
              <a:defRPr/>
            </a:pPr>
            <a:r>
              <a:rPr lang="en-US" dirty="0" err="1"/>
              <a:t>Prevalența</a:t>
            </a:r>
            <a:r>
              <a:rPr lang="en-US" dirty="0"/>
              <a:t> </a:t>
            </a:r>
            <a:r>
              <a:rPr lang="en-US" dirty="0" err="1"/>
              <a:t>fumatului</a:t>
            </a:r>
            <a:r>
              <a:rPr lang="en-US" dirty="0"/>
              <a:t> </a:t>
            </a:r>
            <a:r>
              <a:rPr lang="en-US" dirty="0" err="1"/>
              <a:t>zilnic</a:t>
            </a:r>
            <a:r>
              <a:rPr lang="en-US" dirty="0"/>
              <a:t> </a:t>
            </a:r>
            <a:r>
              <a:rPr lang="en-US" dirty="0" err="1"/>
              <a:t>în</a:t>
            </a:r>
            <a:r>
              <a:rPr lang="en-US" dirty="0"/>
              <a:t> </a:t>
            </a:r>
            <a:r>
              <a:rPr lang="en-US" dirty="0" err="1"/>
              <a:t>rândul</a:t>
            </a:r>
            <a:r>
              <a:rPr lang="en-US" dirty="0"/>
              <a:t> </a:t>
            </a:r>
            <a:r>
              <a:rPr lang="en-US" dirty="0" err="1"/>
              <a:t>adulților</a:t>
            </a:r>
            <a:r>
              <a:rPr lang="en-US" dirty="0"/>
              <a:t> </a:t>
            </a:r>
            <a:r>
              <a:rPr lang="en-US" dirty="0" err="1"/>
              <a:t>în</a:t>
            </a:r>
            <a:r>
              <a:rPr lang="en-US" dirty="0"/>
              <a:t> </a:t>
            </a:r>
            <a:r>
              <a:rPr lang="en-US" dirty="0" err="1"/>
              <a:t>România</a:t>
            </a:r>
            <a:r>
              <a:rPr lang="en-US" dirty="0"/>
              <a:t> </a:t>
            </a:r>
            <a:r>
              <a:rPr lang="en-US" dirty="0" err="1"/>
              <a:t>și</a:t>
            </a:r>
            <a:r>
              <a:rPr lang="ro-RO" dirty="0"/>
              <a:t> în</a:t>
            </a:r>
            <a:r>
              <a:rPr lang="en-US" dirty="0"/>
              <a:t> </a:t>
            </a:r>
            <a:r>
              <a:rPr lang="en-US" dirty="0" err="1"/>
              <a:t>Statele</a:t>
            </a:r>
            <a:r>
              <a:rPr lang="en-US" dirty="0"/>
              <a:t> </a:t>
            </a:r>
            <a:r>
              <a:rPr lang="en-US" dirty="0" err="1"/>
              <a:t>membre</a:t>
            </a:r>
            <a:r>
              <a:rPr lang="en-US" dirty="0"/>
              <a:t> UE</a:t>
            </a:r>
            <a:br>
              <a:rPr lang="en-US" dirty="0"/>
            </a:br>
            <a:br>
              <a:rPr lang="vi-VN" dirty="0"/>
            </a:br>
            <a:endParaRPr lang="ro-RO" dirty="0"/>
          </a:p>
        </p:txBody>
      </p:sp>
      <p:sp>
        <p:nvSpPr>
          <p:cNvPr id="21507" name="Subtitle 2">
            <a:extLst>
              <a:ext uri="{FF2B5EF4-FFF2-40B4-BE49-F238E27FC236}">
                <a16:creationId xmlns:a16="http://schemas.microsoft.com/office/drawing/2014/main" id="{4A84D6BA-E067-D3DE-4147-C3E8A20E5190}"/>
              </a:ext>
            </a:extLst>
          </p:cNvPr>
          <p:cNvSpPr>
            <a:spLocks noGrp="1"/>
          </p:cNvSpPr>
          <p:nvPr>
            <p:ph sz="half" idx="1"/>
          </p:nvPr>
        </p:nvSpPr>
        <p:spPr>
          <a:xfrm>
            <a:off x="2804528" y="3140355"/>
            <a:ext cx="8707115" cy="6558815"/>
          </a:xfrm>
        </p:spPr>
        <p:txBody>
          <a:bodyPr>
            <a:normAutofit/>
          </a:bodyPr>
          <a:lstStyle/>
          <a:p>
            <a:pPr>
              <a:spcBef>
                <a:spcPct val="0"/>
              </a:spcBef>
            </a:pPr>
            <a:endParaRPr lang="ro-RO" dirty="0"/>
          </a:p>
          <a:p>
            <a:pPr>
              <a:spcBef>
                <a:spcPct val="0"/>
              </a:spcBef>
            </a:pPr>
            <a:endParaRPr lang="ro-RO" dirty="0"/>
          </a:p>
          <a:p>
            <a:pPr>
              <a:spcBef>
                <a:spcPct val="0"/>
              </a:spcBef>
            </a:pPr>
            <a:endParaRPr lang="ro-RO" dirty="0"/>
          </a:p>
          <a:p>
            <a:pPr>
              <a:spcBef>
                <a:spcPct val="0"/>
              </a:spcBef>
            </a:pPr>
            <a:endParaRPr lang="ro-RO" dirty="0"/>
          </a:p>
          <a:p>
            <a:pPr marL="457200" indent="-457200">
              <a:spcBef>
                <a:spcPct val="0"/>
              </a:spcBef>
              <a:buFont typeface="Arial" panose="020B0604020202020204" pitchFamily="34" charset="0"/>
              <a:buChar char="•"/>
            </a:pPr>
            <a:r>
              <a:rPr lang="en-US" dirty="0"/>
              <a:t>Conform </a:t>
            </a:r>
            <a:r>
              <a:rPr lang="en-US" dirty="0" err="1"/>
              <a:t>Raportului</a:t>
            </a:r>
            <a:r>
              <a:rPr lang="en-US" dirty="0"/>
              <a:t> Health at glance 2023, </a:t>
            </a:r>
            <a:r>
              <a:rPr lang="ro-RO" dirty="0"/>
              <a:t>î</a:t>
            </a:r>
            <a:r>
              <a:rPr lang="en-US" dirty="0"/>
              <a:t>n </a:t>
            </a:r>
            <a:r>
              <a:rPr lang="en-US" dirty="0" err="1"/>
              <a:t>România</a:t>
            </a:r>
            <a:r>
              <a:rPr lang="en-US" dirty="0"/>
              <a:t> rata </a:t>
            </a:r>
            <a:r>
              <a:rPr lang="en-US" dirty="0" err="1"/>
              <a:t>fumatului</a:t>
            </a:r>
            <a:r>
              <a:rPr lang="en-US" dirty="0"/>
              <a:t> </a:t>
            </a:r>
            <a:r>
              <a:rPr lang="en-US" dirty="0" err="1"/>
              <a:t>zilnic</a:t>
            </a:r>
            <a:r>
              <a:rPr lang="en-US" dirty="0"/>
              <a:t> </a:t>
            </a:r>
            <a:r>
              <a:rPr lang="en-US" dirty="0" err="1"/>
              <a:t>în</a:t>
            </a:r>
            <a:r>
              <a:rPr lang="en-US" dirty="0"/>
              <a:t> </a:t>
            </a:r>
            <a:r>
              <a:rPr lang="en-US" dirty="0" err="1"/>
              <a:t>rândul</a:t>
            </a:r>
            <a:r>
              <a:rPr lang="en-US" dirty="0"/>
              <a:t> </a:t>
            </a:r>
            <a:r>
              <a:rPr lang="en-US" dirty="0" err="1"/>
              <a:t>adulților</a:t>
            </a:r>
            <a:r>
              <a:rPr lang="ro-RO" dirty="0"/>
              <a:t>,</a:t>
            </a:r>
            <a:r>
              <a:rPr lang="en-US" dirty="0"/>
              <a:t> a</a:t>
            </a:r>
            <a:r>
              <a:rPr lang="ro-RO" dirty="0"/>
              <a:t>vea în 2021</a:t>
            </a:r>
            <a:r>
              <a:rPr lang="en-US" dirty="0"/>
              <a:t> o </a:t>
            </a:r>
            <a:r>
              <a:rPr lang="en-US" dirty="0" err="1"/>
              <a:t>prevalență</a:t>
            </a:r>
            <a:r>
              <a:rPr lang="en-US" dirty="0"/>
              <a:t> </a:t>
            </a:r>
            <a:r>
              <a:rPr lang="en-US" dirty="0" err="1"/>
              <a:t>apropiată</a:t>
            </a:r>
            <a:r>
              <a:rPr lang="en-US" dirty="0"/>
              <a:t> </a:t>
            </a:r>
            <a:r>
              <a:rPr lang="en-US" dirty="0" err="1"/>
              <a:t>mediei</a:t>
            </a:r>
            <a:r>
              <a:rPr lang="en-US" dirty="0"/>
              <a:t> </a:t>
            </a:r>
            <a:r>
              <a:rPr lang="en-US" dirty="0" err="1"/>
              <a:t>observate</a:t>
            </a:r>
            <a:r>
              <a:rPr lang="en-US" dirty="0"/>
              <a:t> </a:t>
            </a:r>
            <a:r>
              <a:rPr lang="en-US" dirty="0" err="1"/>
              <a:t>în</a:t>
            </a:r>
            <a:r>
              <a:rPr lang="en-US" dirty="0"/>
              <a:t> U</a:t>
            </a:r>
            <a:r>
              <a:rPr lang="ro-RO" dirty="0"/>
              <a:t>E (</a:t>
            </a:r>
            <a:r>
              <a:rPr lang="en-US" dirty="0"/>
              <a:t>18,9%</a:t>
            </a:r>
            <a:r>
              <a:rPr lang="ro-RO" dirty="0"/>
              <a:t>),</a:t>
            </a:r>
            <a:r>
              <a:rPr lang="en-US" dirty="0"/>
              <a:t> </a:t>
            </a:r>
            <a:r>
              <a:rPr lang="ro-RO" dirty="0"/>
              <a:t>ușor </a:t>
            </a:r>
            <a:r>
              <a:rPr lang="en-US" dirty="0" err="1"/>
              <a:t>staționară</a:t>
            </a:r>
            <a:r>
              <a:rPr lang="en-US" dirty="0"/>
              <a:t> </a:t>
            </a:r>
            <a:r>
              <a:rPr lang="en-US" dirty="0" err="1"/>
              <a:t>față</a:t>
            </a:r>
            <a:r>
              <a:rPr lang="en-US" dirty="0"/>
              <a:t> de </a:t>
            </a:r>
            <a:r>
              <a:rPr lang="en-US" dirty="0" err="1"/>
              <a:t>anul</a:t>
            </a:r>
            <a:r>
              <a:rPr lang="en-US" dirty="0"/>
              <a:t> 2011, conform </a:t>
            </a:r>
            <a:r>
              <a:rPr lang="en-US" dirty="0" err="1"/>
              <a:t>datelor</a:t>
            </a:r>
            <a:r>
              <a:rPr lang="en-US" dirty="0"/>
              <a:t> </a:t>
            </a:r>
            <a:r>
              <a:rPr lang="ro-RO" dirty="0"/>
              <a:t>prezentate</a:t>
            </a:r>
            <a:r>
              <a:rPr lang="en-US" dirty="0"/>
              <a:t> d</a:t>
            </a:r>
            <a:r>
              <a:rPr lang="ro-RO" dirty="0"/>
              <a:t>e</a:t>
            </a:r>
            <a:r>
              <a:rPr lang="en-US" dirty="0"/>
              <a:t> </a:t>
            </a:r>
            <a:r>
              <a:rPr lang="en-US" dirty="0" err="1"/>
              <a:t>studiul</a:t>
            </a:r>
            <a:r>
              <a:rPr lang="en-US" dirty="0"/>
              <a:t> European EHIS, </a:t>
            </a:r>
            <a:r>
              <a:rPr lang="en-US" dirty="0" err="1"/>
              <a:t>derulat</a:t>
            </a:r>
            <a:r>
              <a:rPr lang="en-US" dirty="0"/>
              <a:t> </a:t>
            </a:r>
            <a:r>
              <a:rPr lang="en-US" dirty="0" err="1"/>
              <a:t>în</a:t>
            </a:r>
            <a:r>
              <a:rPr lang="en-US" dirty="0"/>
              <a:t> 2019</a:t>
            </a:r>
            <a:r>
              <a:rPr lang="ro-RO" dirty="0"/>
              <a:t>.</a:t>
            </a:r>
          </a:p>
          <a:p>
            <a:pPr marL="457200" indent="-457200">
              <a:spcBef>
                <a:spcPct val="0"/>
              </a:spcBef>
              <a:buFont typeface="Arial" panose="020B0604020202020204" pitchFamily="34" charset="0"/>
              <a:buChar char="•"/>
            </a:pPr>
            <a:endParaRPr lang="ro-RO" dirty="0"/>
          </a:p>
          <a:p>
            <a:pPr marL="457200" indent="-457200">
              <a:spcBef>
                <a:spcPct val="0"/>
              </a:spcBef>
              <a:buFont typeface="Arial" panose="020B0604020202020204" pitchFamily="34" charset="0"/>
              <a:buChar char="•"/>
            </a:pPr>
            <a:r>
              <a:rPr lang="ro-RO" dirty="0"/>
              <a:t>În 2019, conform datelor EUROSTAT, </a:t>
            </a:r>
            <a:r>
              <a:rPr lang="en-US" dirty="0" err="1"/>
              <a:t>România</a:t>
            </a:r>
            <a:r>
              <a:rPr lang="en-US" dirty="0"/>
              <a:t> </a:t>
            </a:r>
            <a:r>
              <a:rPr lang="en-US" dirty="0" err="1"/>
              <a:t>prezenta</a:t>
            </a:r>
            <a:r>
              <a:rPr lang="en-US" dirty="0"/>
              <a:t> </a:t>
            </a:r>
            <a:r>
              <a:rPr lang="ro-RO" dirty="0"/>
              <a:t>din perpectiva numărului de țigări utilizate zilnic, </a:t>
            </a:r>
            <a:r>
              <a:rPr lang="en-US" dirty="0"/>
              <a:t>un </a:t>
            </a:r>
            <a:r>
              <a:rPr lang="en-US" dirty="0" err="1"/>
              <a:t>procent</a:t>
            </a:r>
            <a:r>
              <a:rPr lang="ro-RO" dirty="0"/>
              <a:t> </a:t>
            </a:r>
            <a:r>
              <a:rPr lang="en-US" dirty="0"/>
              <a:t> de 11.8%</a:t>
            </a:r>
            <a:r>
              <a:rPr lang="ro-RO" dirty="0"/>
              <a:t> (consum sub </a:t>
            </a:r>
            <a:r>
              <a:rPr lang="en-US" dirty="0"/>
              <a:t>20 </a:t>
            </a:r>
            <a:r>
              <a:rPr lang="en-US" dirty="0" err="1"/>
              <a:t>tigarete</a:t>
            </a:r>
            <a:r>
              <a:rPr lang="en-US" dirty="0"/>
              <a:t>/</a:t>
            </a:r>
            <a:r>
              <a:rPr lang="en-US" dirty="0" err="1"/>
              <a:t>zi</a:t>
            </a:r>
            <a:r>
              <a:rPr lang="ro-RO" dirty="0"/>
              <a:t>)</a:t>
            </a:r>
            <a:r>
              <a:rPr lang="en-US" dirty="0"/>
              <a:t>, </a:t>
            </a:r>
            <a:r>
              <a:rPr lang="ro-RO" dirty="0"/>
              <a:t>(</a:t>
            </a:r>
            <a:r>
              <a:rPr lang="en-US" dirty="0" err="1"/>
              <a:t>respectiv</a:t>
            </a:r>
            <a:r>
              <a:rPr lang="en-US" dirty="0"/>
              <a:t> 3.8%</a:t>
            </a:r>
            <a:r>
              <a:rPr lang="ro-RO" dirty="0"/>
              <a:t> consum peste</a:t>
            </a:r>
            <a:r>
              <a:rPr lang="en-US" dirty="0"/>
              <a:t> 20 </a:t>
            </a:r>
            <a:r>
              <a:rPr lang="ro-RO" dirty="0"/>
              <a:t>ț</a:t>
            </a:r>
            <a:r>
              <a:rPr lang="en-US" dirty="0" err="1"/>
              <a:t>igarete</a:t>
            </a:r>
            <a:r>
              <a:rPr lang="en-US" dirty="0"/>
              <a:t>/</a:t>
            </a:r>
            <a:r>
              <a:rPr lang="en-US" dirty="0" err="1"/>
              <a:t>zi</a:t>
            </a:r>
            <a:r>
              <a:rPr lang="ro-RO" dirty="0"/>
              <a:t>)</a:t>
            </a:r>
            <a:r>
              <a:rPr lang="en-US" dirty="0"/>
              <a:t>. </a:t>
            </a:r>
            <a:endParaRPr lang="ro-RO" dirty="0"/>
          </a:p>
          <a:p>
            <a:pPr marL="457200" indent="-457200">
              <a:spcBef>
                <a:spcPct val="0"/>
              </a:spcBef>
              <a:buFont typeface="Arial" panose="020B0604020202020204" pitchFamily="34" charset="0"/>
              <a:buChar char="•"/>
            </a:pPr>
            <a:endParaRPr lang="ro-RO" dirty="0"/>
          </a:p>
          <a:p>
            <a:pPr>
              <a:spcBef>
                <a:spcPct val="0"/>
              </a:spcBef>
            </a:pPr>
            <a:endParaRPr lang="ro-RO" altLang="en-US" dirty="0"/>
          </a:p>
        </p:txBody>
      </p:sp>
      <p:sp>
        <p:nvSpPr>
          <p:cNvPr id="4" name="TextBox 3">
            <a:extLst>
              <a:ext uri="{FF2B5EF4-FFF2-40B4-BE49-F238E27FC236}">
                <a16:creationId xmlns:a16="http://schemas.microsoft.com/office/drawing/2014/main" id="{EA1E7F1D-6EDB-0000-3E9B-3A1822F77096}"/>
              </a:ext>
            </a:extLst>
          </p:cNvPr>
          <p:cNvSpPr txBox="1"/>
          <p:nvPr/>
        </p:nvSpPr>
        <p:spPr>
          <a:xfrm>
            <a:off x="10592746" y="9699170"/>
            <a:ext cx="11761068" cy="707886"/>
          </a:xfrm>
          <a:prstGeom prst="rect">
            <a:avLst/>
          </a:prstGeom>
          <a:noFill/>
        </p:spPr>
        <p:txBody>
          <a:bodyPr wrap="square" rtlCol="0">
            <a:spAutoFit/>
          </a:bodyPr>
          <a:lstStyle/>
          <a:p>
            <a:endParaRPr lang="vi-VN" altLang="en-US" sz="2000" dirty="0">
              <a:latin typeface="Calibri" panose="020F0502020204030204" pitchFamily="34" charset="0"/>
              <a:cs typeface="Calibri" panose="020F0502020204030204" pitchFamily="34" charset="0"/>
            </a:endParaRPr>
          </a:p>
          <a:p>
            <a:endParaRPr lang="en-US"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43014" y="2878667"/>
            <a:ext cx="11834586" cy="612267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13133614" y="9068180"/>
            <a:ext cx="9220200" cy="646331"/>
          </a:xfrm>
          <a:prstGeom prst="rect">
            <a:avLst/>
          </a:prstGeom>
        </p:spPr>
        <p:txBody>
          <a:bodyPr wrap="square">
            <a:spAutoFit/>
          </a:bodyPr>
          <a:lstStyle/>
          <a:p>
            <a:r>
              <a:rPr lang="en-US" dirty="0" err="1"/>
              <a:t>Populația</a:t>
            </a:r>
            <a:r>
              <a:rPr lang="en-US" dirty="0"/>
              <a:t> cu </a:t>
            </a:r>
            <a:r>
              <a:rPr lang="en-US" dirty="0" err="1"/>
              <a:t>vârsta</a:t>
            </a:r>
            <a:r>
              <a:rPr lang="en-US" dirty="0"/>
              <a:t> de 15 </a:t>
            </a:r>
            <a:r>
              <a:rPr lang="en-US" dirty="0" err="1"/>
              <a:t>ani</a:t>
            </a:r>
            <a:r>
              <a:rPr lang="en-US" dirty="0"/>
              <a:t> </a:t>
            </a:r>
            <a:r>
              <a:rPr lang="en-US" dirty="0" err="1"/>
              <a:t>și</a:t>
            </a:r>
            <a:r>
              <a:rPr lang="en-US" dirty="0"/>
              <a:t> </a:t>
            </a:r>
            <a:r>
              <a:rPr lang="en-US" dirty="0" err="1"/>
              <a:t>peste</a:t>
            </a:r>
            <a:r>
              <a:rPr lang="en-US" dirty="0"/>
              <a:t> care </a:t>
            </a:r>
            <a:r>
              <a:rPr lang="en-US" dirty="0" err="1"/>
              <a:t>fumează</a:t>
            </a:r>
            <a:r>
              <a:rPr lang="en-US" dirty="0"/>
              <a:t> </a:t>
            </a:r>
            <a:r>
              <a:rPr lang="en-US" dirty="0" err="1"/>
              <a:t>zilnic</a:t>
            </a:r>
            <a:r>
              <a:rPr lang="en-US" dirty="0"/>
              <a:t>, 2011 </a:t>
            </a:r>
            <a:r>
              <a:rPr lang="en-US" dirty="0" err="1"/>
              <a:t>și</a:t>
            </a:r>
            <a:r>
              <a:rPr lang="en-US" dirty="0"/>
              <a:t> 2021 (</a:t>
            </a:r>
            <a:r>
              <a:rPr lang="en-US" dirty="0" err="1"/>
              <a:t>sau</a:t>
            </a:r>
            <a:r>
              <a:rPr lang="en-US" dirty="0"/>
              <a:t> </a:t>
            </a:r>
            <a:r>
              <a:rPr lang="en-US" dirty="0" err="1"/>
              <a:t>cei</a:t>
            </a:r>
            <a:r>
              <a:rPr lang="en-US" dirty="0"/>
              <a:t> </a:t>
            </a:r>
            <a:r>
              <a:rPr lang="en-US" dirty="0" err="1"/>
              <a:t>mai</a:t>
            </a:r>
            <a:r>
              <a:rPr lang="en-US" dirty="0"/>
              <a:t> </a:t>
            </a:r>
            <a:r>
              <a:rPr lang="en-US" dirty="0" err="1"/>
              <a:t>apropiați</a:t>
            </a:r>
            <a:r>
              <a:rPr lang="en-US" dirty="0"/>
              <a:t> </a:t>
            </a:r>
            <a:r>
              <a:rPr lang="en-US" dirty="0" err="1"/>
              <a:t>ani</a:t>
            </a:r>
            <a:r>
              <a:rPr lang="en-US" dirty="0"/>
              <a:t>)  </a:t>
            </a:r>
          </a:p>
          <a:p>
            <a:r>
              <a:rPr lang="en-US" dirty="0" err="1"/>
              <a:t>Sursa</a:t>
            </a:r>
            <a:r>
              <a:rPr lang="en-US" dirty="0"/>
              <a:t>: Health at a Glance 2023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1F205-BBB5-07AB-4CCD-37AAE549EF41}"/>
              </a:ext>
            </a:extLst>
          </p:cNvPr>
          <p:cNvSpPr>
            <a:spLocks noGrp="1"/>
          </p:cNvSpPr>
          <p:nvPr>
            <p:ph type="title"/>
          </p:nvPr>
        </p:nvSpPr>
        <p:spPr>
          <a:xfrm>
            <a:off x="2961643" y="1924520"/>
            <a:ext cx="9783170" cy="1083383"/>
          </a:xfrm>
        </p:spPr>
        <p:txBody>
          <a:bodyPr/>
          <a:lstStyle/>
          <a:p>
            <a:pPr>
              <a:defRPr/>
            </a:pPr>
            <a:r>
              <a:rPr lang="ro-RO" dirty="0"/>
              <a:t>Prevalența fumatului zilnic</a:t>
            </a:r>
            <a:r>
              <a:rPr lang="en-US" dirty="0"/>
              <a:t> </a:t>
            </a:r>
            <a:r>
              <a:rPr lang="en-US" dirty="0" err="1"/>
              <a:t>în</a:t>
            </a:r>
            <a:r>
              <a:rPr lang="en-US" dirty="0"/>
              <a:t> </a:t>
            </a:r>
            <a:r>
              <a:rPr lang="en-US" dirty="0" err="1"/>
              <a:t>rândul</a:t>
            </a:r>
            <a:r>
              <a:rPr lang="en-US" dirty="0"/>
              <a:t> </a:t>
            </a:r>
            <a:r>
              <a:rPr lang="en-US" dirty="0" err="1"/>
              <a:t>adulților</a:t>
            </a:r>
            <a:r>
              <a:rPr lang="ro-RO" dirty="0"/>
              <a:t>  în funcție de gen</a:t>
            </a:r>
            <a:br>
              <a:rPr lang="en-US" dirty="0"/>
            </a:br>
            <a:br>
              <a:rPr lang="en-US" dirty="0"/>
            </a:br>
            <a:br>
              <a:rPr lang="vi-VN" dirty="0"/>
            </a:br>
            <a:endParaRPr lang="ro-RO" dirty="0"/>
          </a:p>
        </p:txBody>
      </p:sp>
      <p:sp>
        <p:nvSpPr>
          <p:cNvPr id="21507" name="Subtitle 2">
            <a:extLst>
              <a:ext uri="{FF2B5EF4-FFF2-40B4-BE49-F238E27FC236}">
                <a16:creationId xmlns:a16="http://schemas.microsoft.com/office/drawing/2014/main" id="{4A84D6BA-E067-D3DE-4147-C3E8A20E5190}"/>
              </a:ext>
            </a:extLst>
          </p:cNvPr>
          <p:cNvSpPr>
            <a:spLocks noGrp="1"/>
          </p:cNvSpPr>
          <p:nvPr>
            <p:ph sz="half" idx="1"/>
          </p:nvPr>
        </p:nvSpPr>
        <p:spPr>
          <a:xfrm>
            <a:off x="2804528" y="3380014"/>
            <a:ext cx="9064714" cy="7249886"/>
          </a:xfrm>
        </p:spPr>
        <p:txBody>
          <a:bodyPr>
            <a:normAutofit/>
          </a:bodyPr>
          <a:lstStyle/>
          <a:p>
            <a:pPr>
              <a:spcBef>
                <a:spcPct val="0"/>
              </a:spcBef>
            </a:pPr>
            <a:endParaRPr lang="ro-RO" dirty="0"/>
          </a:p>
          <a:p>
            <a:pPr>
              <a:spcBef>
                <a:spcPct val="0"/>
              </a:spcBef>
            </a:pPr>
            <a:endParaRPr lang="ro-RO" dirty="0"/>
          </a:p>
          <a:p>
            <a:pPr>
              <a:spcBef>
                <a:spcPct val="0"/>
              </a:spcBef>
            </a:pPr>
            <a:endParaRPr lang="ro-RO" dirty="0"/>
          </a:p>
          <a:p>
            <a:pPr marL="457200" indent="-457200">
              <a:spcBef>
                <a:spcPct val="0"/>
              </a:spcBef>
              <a:buFont typeface="Arial" panose="020B0604020202020204" pitchFamily="34" charset="0"/>
              <a:buChar char="•"/>
            </a:pPr>
            <a:r>
              <a:rPr lang="ro-RO" dirty="0"/>
              <a:t>Conform datelor prezentate în raportul</a:t>
            </a:r>
            <a:r>
              <a:rPr lang="ro-RO" i="1" dirty="0"/>
              <a:t> </a:t>
            </a:r>
            <a:r>
              <a:rPr lang="en-US" i="1" dirty="0"/>
              <a:t>Health at a Glance 2023</a:t>
            </a:r>
            <a:r>
              <a:rPr lang="ro-RO" i="1" dirty="0"/>
              <a:t>, </a:t>
            </a:r>
            <a:r>
              <a:rPr lang="ro-RO" dirty="0"/>
              <a:t>în țările UE, fumatul zilnic înregistrat la fumătorii adulți era mai frecvent în rândul bărbaților decât al femeilor. Astfel, în medie, unul din patru bărbați (24%), respectiv una din șapte femei (15%) fumau zilnic.</a:t>
            </a:r>
          </a:p>
          <a:p>
            <a:pPr>
              <a:spcBef>
                <a:spcPct val="0"/>
              </a:spcBef>
            </a:pPr>
            <a:endParaRPr lang="ro-RO" altLang="en-US" dirty="0"/>
          </a:p>
          <a:p>
            <a:pPr>
              <a:spcBef>
                <a:spcPct val="0"/>
              </a:spcBef>
            </a:pPr>
            <a:endParaRPr lang="ro-RO" dirty="0"/>
          </a:p>
          <a:p>
            <a:pPr>
              <a:spcBef>
                <a:spcPct val="0"/>
              </a:spcBef>
            </a:pPr>
            <a:endParaRPr lang="ro-RO" dirty="0"/>
          </a:p>
          <a:p>
            <a:pPr marL="457200" indent="-457200">
              <a:spcBef>
                <a:spcPct val="0"/>
              </a:spcBef>
              <a:buFont typeface="Arial" panose="020B0604020202020204" pitchFamily="34" charset="0"/>
              <a:buChar char="•"/>
            </a:pPr>
            <a:r>
              <a:rPr lang="ro-RO" b="1" dirty="0"/>
              <a:t>În România, prevalența fumatului zilnic a fost de 19%, mai mare în rândul bărbaților de 30.8%, de doar 7,7% in la femei. </a:t>
            </a:r>
            <a:r>
              <a:rPr lang="en-US" b="1" dirty="0"/>
              <a:t> </a:t>
            </a:r>
            <a:r>
              <a:rPr lang="ro-RO" dirty="0"/>
              <a:t>Astfel, procentul prevalenței fumatului înregistrat la fumătorii adulți era de patru ori mai în rândul bărbaților, decât  în rândul femeilor. </a:t>
            </a:r>
            <a:endParaRPr lang="ro-RO" altLang="en-US" dirty="0"/>
          </a:p>
        </p:txBody>
      </p:sp>
      <p:sp>
        <p:nvSpPr>
          <p:cNvPr id="4" name="TextBox 3">
            <a:extLst>
              <a:ext uri="{FF2B5EF4-FFF2-40B4-BE49-F238E27FC236}">
                <a16:creationId xmlns:a16="http://schemas.microsoft.com/office/drawing/2014/main" id="{EA1E7F1D-6EDB-0000-3E9B-3A1822F77096}"/>
              </a:ext>
            </a:extLst>
          </p:cNvPr>
          <p:cNvSpPr txBox="1"/>
          <p:nvPr/>
        </p:nvSpPr>
        <p:spPr>
          <a:xfrm>
            <a:off x="13144500" y="9443145"/>
            <a:ext cx="9743323" cy="400110"/>
          </a:xfrm>
          <a:prstGeom prst="rect">
            <a:avLst/>
          </a:prstGeom>
          <a:noFill/>
        </p:spPr>
        <p:txBody>
          <a:bodyPr wrap="square" rtlCol="0">
            <a:spAutoFit/>
          </a:bodyPr>
          <a:lstStyle/>
          <a:p>
            <a:pPr>
              <a:lnSpc>
                <a:spcPct val="100000"/>
              </a:lnSpc>
              <a:spcBef>
                <a:spcPts val="0"/>
              </a:spcBef>
            </a:pPr>
            <a:r>
              <a:rPr lang="en-US" sz="2000" dirty="0" err="1"/>
              <a:t>Ratele</a:t>
            </a:r>
            <a:r>
              <a:rPr lang="en-US" sz="2000" dirty="0"/>
              <a:t> </a:t>
            </a:r>
            <a:r>
              <a:rPr lang="en-US" sz="2000" dirty="0" err="1"/>
              <a:t>fumatului</a:t>
            </a:r>
            <a:r>
              <a:rPr lang="en-US" sz="2000" dirty="0"/>
              <a:t> </a:t>
            </a:r>
            <a:r>
              <a:rPr lang="en-US" sz="2000" dirty="0" err="1"/>
              <a:t>zilnic</a:t>
            </a:r>
            <a:r>
              <a:rPr lang="en-US" sz="2000" dirty="0"/>
              <a:t> </a:t>
            </a:r>
            <a:r>
              <a:rPr lang="en-US" sz="2000" dirty="0" err="1"/>
              <a:t>în</a:t>
            </a:r>
            <a:r>
              <a:rPr lang="en-US" sz="2000" dirty="0"/>
              <a:t> </a:t>
            </a:r>
            <a:r>
              <a:rPr lang="en-US" sz="2000" dirty="0" err="1"/>
              <a:t>rândul</a:t>
            </a:r>
            <a:r>
              <a:rPr lang="en-US" sz="2000" dirty="0"/>
              <a:t> </a:t>
            </a:r>
            <a:r>
              <a:rPr lang="en-US" sz="2000" dirty="0" err="1"/>
              <a:t>adulților</a:t>
            </a:r>
            <a:r>
              <a:rPr lang="en-US" sz="2000" dirty="0"/>
              <a:t>, </a:t>
            </a:r>
            <a:r>
              <a:rPr lang="en-US" sz="2000" dirty="0" err="1"/>
              <a:t>în</a:t>
            </a:r>
            <a:r>
              <a:rPr lang="en-US" sz="2000" dirty="0"/>
              <a:t> </a:t>
            </a:r>
            <a:r>
              <a:rPr lang="en-US" sz="2000" dirty="0" err="1"/>
              <a:t>funcție</a:t>
            </a:r>
            <a:r>
              <a:rPr lang="en-US" sz="2000" dirty="0"/>
              <a:t> de gen, 2021 (</a:t>
            </a:r>
            <a:r>
              <a:rPr lang="en-US" sz="2000" dirty="0" err="1"/>
              <a:t>sau</a:t>
            </a:r>
            <a:r>
              <a:rPr lang="en-US" sz="2000" dirty="0"/>
              <a:t> </a:t>
            </a:r>
            <a:r>
              <a:rPr lang="en-US" sz="2000" dirty="0" err="1"/>
              <a:t>cel</a:t>
            </a:r>
            <a:r>
              <a:rPr lang="en-US" sz="2000" dirty="0"/>
              <a:t> </a:t>
            </a:r>
            <a:r>
              <a:rPr lang="en-US" sz="2000" dirty="0" err="1"/>
              <a:t>mai</a:t>
            </a:r>
            <a:r>
              <a:rPr lang="en-US" sz="2000" dirty="0"/>
              <a:t> </a:t>
            </a:r>
            <a:r>
              <a:rPr lang="en-US" sz="2000" dirty="0" err="1"/>
              <a:t>apropiat</a:t>
            </a:r>
            <a:r>
              <a:rPr lang="en-US" sz="2000" dirty="0"/>
              <a:t> an)</a:t>
            </a:r>
            <a:endParaRPr lang="ro-RO" sz="2000" dirty="0"/>
          </a:p>
        </p:txBody>
      </p:sp>
      <p:sp>
        <p:nvSpPr>
          <p:cNvPr id="3" name="Rectangle 2"/>
          <p:cNvSpPr/>
          <p:nvPr/>
        </p:nvSpPr>
        <p:spPr>
          <a:xfrm>
            <a:off x="17504391" y="8372749"/>
            <a:ext cx="184730" cy="369332"/>
          </a:xfrm>
          <a:prstGeom prst="rect">
            <a:avLst/>
          </a:prstGeom>
        </p:spPr>
        <p:txBody>
          <a:bodyPr wrap="none">
            <a:spAutoFit/>
          </a:bodyPr>
          <a:lstStyle/>
          <a:p>
            <a:pPr algn="ctr">
              <a:lnSpc>
                <a:spcPct val="100000"/>
              </a:lnSpc>
              <a:spcBef>
                <a:spcPts val="0"/>
              </a:spcBef>
            </a:pP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9985" y="3708967"/>
            <a:ext cx="11209200" cy="573417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13144500" y="9959543"/>
            <a:ext cx="3046347" cy="369332"/>
          </a:xfrm>
          <a:prstGeom prst="rect">
            <a:avLst/>
          </a:prstGeom>
        </p:spPr>
        <p:txBody>
          <a:bodyPr wrap="none">
            <a:spAutoFit/>
          </a:bodyPr>
          <a:lstStyle/>
          <a:p>
            <a:r>
              <a:rPr lang="en-US" dirty="0" err="1"/>
              <a:t>Sursa</a:t>
            </a:r>
            <a:r>
              <a:rPr lang="en-US" dirty="0"/>
              <a:t>: Health at a Glance 2023</a:t>
            </a:r>
          </a:p>
        </p:txBody>
      </p:sp>
    </p:spTree>
    <p:extLst>
      <p:ext uri="{BB962C8B-B14F-4D97-AF65-F5344CB8AC3E}">
        <p14:creationId xmlns:p14="http://schemas.microsoft.com/office/powerpoint/2010/main" val="1550283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000" y="1839431"/>
            <a:ext cx="9783170" cy="1181355"/>
          </a:xfrm>
        </p:spPr>
        <p:txBody>
          <a:bodyPr/>
          <a:lstStyle/>
          <a:p>
            <a:r>
              <a:rPr lang="en-US" dirty="0" err="1"/>
              <a:t>Prevalența</a:t>
            </a:r>
            <a:r>
              <a:rPr lang="en-US" dirty="0"/>
              <a:t> </a:t>
            </a:r>
            <a:r>
              <a:rPr lang="en-US" dirty="0" err="1"/>
              <a:t>utilizării</a:t>
            </a:r>
            <a:r>
              <a:rPr lang="en-US" dirty="0"/>
              <a:t> </a:t>
            </a:r>
            <a:r>
              <a:rPr lang="en-US" dirty="0" err="1"/>
              <a:t>produselor</a:t>
            </a:r>
            <a:r>
              <a:rPr lang="en-US" dirty="0"/>
              <a:t> de </a:t>
            </a:r>
            <a:r>
              <a:rPr lang="en-US" dirty="0" err="1"/>
              <a:t>tutun</a:t>
            </a:r>
            <a:r>
              <a:rPr lang="en-US" dirty="0"/>
              <a:t> </a:t>
            </a:r>
            <a:r>
              <a:rPr lang="en-US" dirty="0" err="1"/>
              <a:t>încălzit</a:t>
            </a:r>
            <a:r>
              <a:rPr lang="en-US" dirty="0"/>
              <a:t> </a:t>
            </a:r>
            <a:r>
              <a:rPr lang="en-US" dirty="0" err="1"/>
              <a:t>și</a:t>
            </a:r>
            <a:r>
              <a:rPr lang="en-US" dirty="0"/>
              <a:t> a </a:t>
            </a:r>
            <a:r>
              <a:rPr lang="en-US" dirty="0" err="1"/>
              <a:t>țigaretelor</a:t>
            </a:r>
            <a:r>
              <a:rPr lang="en-US" dirty="0"/>
              <a:t> </a:t>
            </a:r>
            <a:r>
              <a:rPr lang="en-US" dirty="0" err="1"/>
              <a:t>electronice</a:t>
            </a:r>
            <a:r>
              <a:rPr lang="ro-RO" dirty="0"/>
              <a:t> </a:t>
            </a:r>
            <a:r>
              <a:rPr lang="en-US" dirty="0" err="1"/>
              <a:t>în</a:t>
            </a:r>
            <a:r>
              <a:rPr lang="en-US" dirty="0"/>
              <a:t> </a:t>
            </a:r>
            <a:r>
              <a:rPr lang="en-US" dirty="0" err="1"/>
              <a:t>rândul</a:t>
            </a:r>
            <a:r>
              <a:rPr lang="en-US" dirty="0"/>
              <a:t> </a:t>
            </a:r>
            <a:r>
              <a:rPr lang="en-US" dirty="0" err="1"/>
              <a:t>adulților</a:t>
            </a:r>
            <a:endParaRPr lang="en-US" dirty="0"/>
          </a:p>
        </p:txBody>
      </p:sp>
      <p:sp>
        <p:nvSpPr>
          <p:cNvPr id="3" name="Content Placeholder 2"/>
          <p:cNvSpPr>
            <a:spLocks noGrp="1"/>
          </p:cNvSpPr>
          <p:nvPr>
            <p:ph sz="half" idx="1"/>
          </p:nvPr>
        </p:nvSpPr>
        <p:spPr>
          <a:xfrm>
            <a:off x="2880000" y="3526971"/>
            <a:ext cx="9074933" cy="9201604"/>
          </a:xfrm>
        </p:spPr>
        <p:txBody>
          <a:bodyPr>
            <a:normAutofit/>
          </a:bodyPr>
          <a:lstStyle/>
          <a:p>
            <a:pPr marL="457200" indent="-457200">
              <a:spcBef>
                <a:spcPct val="0"/>
              </a:spcBef>
              <a:buFont typeface="Arial" panose="020B0604020202020204" pitchFamily="34" charset="0"/>
              <a:buChar char="•"/>
            </a:pPr>
            <a:endParaRPr lang="ro-RO" dirty="0"/>
          </a:p>
          <a:p>
            <a:pPr marL="457200" indent="-457200">
              <a:spcBef>
                <a:spcPct val="0"/>
              </a:spcBef>
              <a:buFont typeface="Arial" panose="020B0604020202020204" pitchFamily="34" charset="0"/>
              <a:buChar char="•"/>
            </a:pPr>
            <a:r>
              <a:rPr lang="ro-RO" dirty="0"/>
              <a:t>C</a:t>
            </a:r>
            <a:r>
              <a:rPr lang="en-US" dirty="0" err="1"/>
              <a:t>onform</a:t>
            </a:r>
            <a:r>
              <a:rPr lang="en-US" dirty="0"/>
              <a:t> </a:t>
            </a:r>
            <a:r>
              <a:rPr lang="en-US" dirty="0" err="1"/>
              <a:t>studiului</a:t>
            </a:r>
            <a:r>
              <a:rPr lang="en-US" dirty="0"/>
              <a:t> GATS (Global Adult Tobacco Survey</a:t>
            </a:r>
            <a:r>
              <a:rPr lang="ro-RO" dirty="0"/>
              <a:t> 2018</a:t>
            </a:r>
            <a:r>
              <a:rPr lang="en-US" dirty="0"/>
              <a:t>)</a:t>
            </a:r>
            <a:r>
              <a:rPr lang="ro-RO" dirty="0"/>
              <a:t>, privind consumul de tutun în rândul adulților, s-a evidențiat la nivel național, o prevalență a utilizării curente a produselor cu tutun încălzit de 1.3% </a:t>
            </a:r>
            <a:r>
              <a:rPr lang="en-US" dirty="0"/>
              <a:t>(1,6% </a:t>
            </a:r>
            <a:r>
              <a:rPr lang="ro-RO" dirty="0"/>
              <a:t>pentru </a:t>
            </a:r>
            <a:r>
              <a:rPr lang="en-US" dirty="0" err="1"/>
              <a:t>bărbaț</a:t>
            </a:r>
            <a:r>
              <a:rPr lang="ro-RO" dirty="0"/>
              <a:t>i, respectiv </a:t>
            </a:r>
            <a:r>
              <a:rPr lang="en-US" dirty="0"/>
              <a:t>1% </a:t>
            </a:r>
            <a:r>
              <a:rPr lang="ro-RO" dirty="0"/>
              <a:t>pentru</a:t>
            </a:r>
            <a:r>
              <a:rPr lang="en-US" dirty="0"/>
              <a:t> </a:t>
            </a:r>
            <a:r>
              <a:rPr lang="en-US" dirty="0" err="1"/>
              <a:t>femei</a:t>
            </a:r>
            <a:r>
              <a:rPr lang="en-US" dirty="0"/>
              <a:t>)</a:t>
            </a:r>
            <a:r>
              <a:rPr lang="ro-RO" dirty="0"/>
              <a:t>. </a:t>
            </a:r>
          </a:p>
          <a:p>
            <a:pPr marL="457200" indent="-457200">
              <a:spcBef>
                <a:spcPct val="0"/>
              </a:spcBef>
              <a:buFont typeface="Arial" panose="020B0604020202020204" pitchFamily="34" charset="0"/>
              <a:buChar char="•"/>
            </a:pPr>
            <a:endParaRPr lang="ro-RO" dirty="0"/>
          </a:p>
          <a:p>
            <a:pPr marL="457200" indent="-457200">
              <a:spcBef>
                <a:spcPct val="0"/>
              </a:spcBef>
              <a:buFont typeface="Arial" panose="020B0604020202020204" pitchFamily="34" charset="0"/>
              <a:buChar char="•"/>
            </a:pPr>
            <a:r>
              <a:rPr lang="en-US" dirty="0" err="1"/>
              <a:t>În</a:t>
            </a:r>
            <a:r>
              <a:rPr lang="en-US" dirty="0"/>
              <a:t> </a:t>
            </a:r>
            <a:r>
              <a:rPr lang="en-US" dirty="0" err="1"/>
              <a:t>rândul</a:t>
            </a:r>
            <a:r>
              <a:rPr lang="en-US" dirty="0"/>
              <a:t> </a:t>
            </a:r>
            <a:r>
              <a:rPr lang="en-US" dirty="0" err="1"/>
              <a:t>tinerilor</a:t>
            </a:r>
            <a:r>
              <a:rPr lang="en-US" dirty="0"/>
              <a:t>, 6,4% </a:t>
            </a:r>
            <a:r>
              <a:rPr lang="en-US" dirty="0" err="1"/>
              <a:t>dintre</a:t>
            </a:r>
            <a:r>
              <a:rPr lang="en-US" dirty="0"/>
              <a:t> </a:t>
            </a:r>
            <a:r>
              <a:rPr lang="en-US" dirty="0" err="1"/>
              <a:t>bărbații</a:t>
            </a:r>
            <a:r>
              <a:rPr lang="en-US" dirty="0"/>
              <a:t> </a:t>
            </a:r>
            <a:r>
              <a:rPr lang="ro-RO" dirty="0"/>
              <a:t>cu vârsta de </a:t>
            </a:r>
            <a:r>
              <a:rPr lang="en-US" dirty="0"/>
              <a:t>15-24 </a:t>
            </a:r>
            <a:r>
              <a:rPr lang="en-US" dirty="0" err="1"/>
              <a:t>ani</a:t>
            </a:r>
            <a:r>
              <a:rPr lang="ro-RO" dirty="0"/>
              <a:t>,</a:t>
            </a:r>
            <a:r>
              <a:rPr lang="en-US" dirty="0"/>
              <a:t> au </a:t>
            </a:r>
            <a:r>
              <a:rPr lang="en-US" dirty="0" err="1"/>
              <a:t>utilizat</a:t>
            </a:r>
            <a:r>
              <a:rPr lang="en-US" dirty="0"/>
              <a:t> </a:t>
            </a:r>
            <a:r>
              <a:rPr lang="en-US" dirty="0" err="1"/>
              <a:t>în</a:t>
            </a:r>
            <a:r>
              <a:rPr lang="en-US" dirty="0"/>
              <a:t> mod </a:t>
            </a:r>
            <a:r>
              <a:rPr lang="en-US" dirty="0" err="1"/>
              <a:t>regulat</a:t>
            </a:r>
            <a:r>
              <a:rPr lang="en-US" dirty="0"/>
              <a:t> e-</a:t>
            </a:r>
            <a:r>
              <a:rPr lang="en-US" dirty="0" err="1"/>
              <a:t>țigarete</a:t>
            </a:r>
            <a:r>
              <a:rPr lang="en-US" dirty="0"/>
              <a:t>, </a:t>
            </a:r>
            <a:r>
              <a:rPr lang="en-US" dirty="0" err="1"/>
              <a:t>comparativ</a:t>
            </a:r>
            <a:r>
              <a:rPr lang="en-US" dirty="0"/>
              <a:t> cu 3,7% </a:t>
            </a:r>
            <a:r>
              <a:rPr lang="en-US" dirty="0" err="1"/>
              <a:t>dintre</a:t>
            </a:r>
            <a:r>
              <a:rPr lang="en-US" dirty="0"/>
              <a:t> </a:t>
            </a:r>
            <a:r>
              <a:rPr lang="en-US" dirty="0" err="1"/>
              <a:t>femeile</a:t>
            </a:r>
            <a:r>
              <a:rPr lang="en-US" dirty="0"/>
              <a:t> de </a:t>
            </a:r>
            <a:r>
              <a:rPr lang="en-US" dirty="0" err="1"/>
              <a:t>aceeași</a:t>
            </a:r>
            <a:r>
              <a:rPr lang="en-US" dirty="0"/>
              <a:t> </a:t>
            </a:r>
            <a:r>
              <a:rPr lang="en-US" dirty="0" err="1"/>
              <a:t>vârstă</a:t>
            </a:r>
            <a:r>
              <a:rPr lang="ro-RO" dirty="0"/>
              <a:t>. Prtocentul este cu 2% peste media UE, dar la nivelul blocului comunitar, acesta este printre cele mai mici pentru ambele genuri.</a:t>
            </a:r>
          </a:p>
          <a:p>
            <a:pPr marL="457200" indent="-457200">
              <a:spcBef>
                <a:spcPct val="0"/>
              </a:spcBef>
              <a:buFont typeface="Arial" panose="020B0604020202020204" pitchFamily="34" charset="0"/>
              <a:buChar char="•"/>
            </a:pPr>
            <a:endParaRPr lang="ro-RO" dirty="0"/>
          </a:p>
          <a:p>
            <a:pPr marL="457200" indent="-457200">
              <a:spcBef>
                <a:spcPct val="0"/>
              </a:spcBef>
              <a:buFont typeface="Arial" panose="020B0604020202020204" pitchFamily="34" charset="0"/>
              <a:buChar char="•"/>
            </a:pPr>
            <a:r>
              <a:rPr lang="ro-RO" dirty="0"/>
              <a:t>În UE 2018, tendința utilizării regulate a țigaretei electronice a fost mai frecventă în rândul bărbaților decât al femeilor, în apeoape toate statele membre. Astfel, în medie, 4.5% dintre bărbații cu vârsta  </a:t>
            </a:r>
            <a:r>
              <a:rPr lang="en-US" dirty="0"/>
              <a:t>≥</a:t>
            </a:r>
            <a:r>
              <a:rPr lang="ro-RO" dirty="0"/>
              <a:t> 15 ani au utilizat în mod regulat e-țigarete, comparativ cu 2.6% dintre femeile cu aceeași vârstă.</a:t>
            </a:r>
          </a:p>
          <a:p>
            <a:pPr marL="457200" indent="-457200">
              <a:spcBef>
                <a:spcPct val="0"/>
              </a:spcBef>
              <a:buFont typeface="Arial" panose="020B0604020202020204" pitchFamily="34" charset="0"/>
              <a:buChar char="•"/>
            </a:pPr>
            <a:endParaRPr lang="ro-RO" dirty="0"/>
          </a:p>
          <a:p>
            <a:endParaRPr lang="en-US" dirty="0"/>
          </a:p>
        </p:txBody>
      </p:sp>
      <p:sp>
        <p:nvSpPr>
          <p:cNvPr id="5" name="Slide Number Placeholder 4"/>
          <p:cNvSpPr>
            <a:spLocks noGrp="1"/>
          </p:cNvSpPr>
          <p:nvPr>
            <p:ph type="sldNum" sz="quarter" idx="10"/>
          </p:nvPr>
        </p:nvSpPr>
        <p:spPr/>
        <p:txBody>
          <a:bodyPr/>
          <a:lstStyle/>
          <a:p>
            <a:fld id="{A7A70C58-77E9-496F-A9B3-75915DF8A267}" type="slidenum">
              <a:rPr lang="ro-RO" altLang="en-US" smtClean="0"/>
              <a:pPr/>
              <a:t>6</a:t>
            </a:fld>
            <a:endParaRPr lang="ro-RO" altLang="en-US"/>
          </a:p>
        </p:txBody>
      </p:sp>
      <p:pic>
        <p:nvPicPr>
          <p:cNvPr id="1027"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07758" y="2704951"/>
            <a:ext cx="9912846" cy="538912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14336486" y="8583845"/>
            <a:ext cx="5894614" cy="646331"/>
          </a:xfrm>
          <a:prstGeom prst="rect">
            <a:avLst/>
          </a:prstGeom>
        </p:spPr>
        <p:txBody>
          <a:bodyPr wrap="square">
            <a:spAutoFit/>
          </a:bodyPr>
          <a:lstStyle/>
          <a:p>
            <a:r>
              <a:rPr lang="en-US" dirty="0" err="1"/>
              <a:t>Utilizarea</a:t>
            </a:r>
            <a:r>
              <a:rPr lang="en-US" dirty="0"/>
              <a:t> </a:t>
            </a:r>
            <a:r>
              <a:rPr lang="en-US" dirty="0" err="1"/>
              <a:t>regulată</a:t>
            </a:r>
            <a:r>
              <a:rPr lang="en-US" dirty="0"/>
              <a:t> a </a:t>
            </a:r>
            <a:r>
              <a:rPr lang="en-US" dirty="0" err="1"/>
              <a:t>țigărilor</a:t>
            </a:r>
            <a:r>
              <a:rPr lang="en-US" dirty="0"/>
              <a:t> </a:t>
            </a:r>
            <a:r>
              <a:rPr lang="en-US" dirty="0" err="1"/>
              <a:t>electronice</a:t>
            </a:r>
            <a:r>
              <a:rPr lang="en-US" dirty="0"/>
              <a:t>, </a:t>
            </a:r>
            <a:r>
              <a:rPr lang="en-US" dirty="0" err="1"/>
              <a:t>pe</a:t>
            </a:r>
            <a:r>
              <a:rPr lang="en-US" dirty="0"/>
              <a:t> </a:t>
            </a:r>
            <a:r>
              <a:rPr lang="en-US" dirty="0" err="1"/>
              <a:t>grupe</a:t>
            </a:r>
            <a:r>
              <a:rPr lang="en-US" dirty="0"/>
              <a:t> de </a:t>
            </a:r>
            <a:r>
              <a:rPr lang="en-US" dirty="0" err="1"/>
              <a:t>vârstă</a:t>
            </a:r>
            <a:r>
              <a:rPr lang="en-US" dirty="0"/>
              <a:t>   </a:t>
            </a:r>
          </a:p>
          <a:p>
            <a:r>
              <a:rPr lang="en-US" dirty="0" err="1"/>
              <a:t>Sursa</a:t>
            </a:r>
            <a:r>
              <a:rPr lang="en-US" dirty="0"/>
              <a:t>: Health at a Glance: Europe 2022</a:t>
            </a:r>
          </a:p>
        </p:txBody>
      </p:sp>
    </p:spTree>
    <p:extLst>
      <p:ext uri="{BB962C8B-B14F-4D97-AF65-F5344CB8AC3E}">
        <p14:creationId xmlns:p14="http://schemas.microsoft.com/office/powerpoint/2010/main" val="1636165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000" y="1839431"/>
            <a:ext cx="9783170" cy="1181355"/>
          </a:xfrm>
        </p:spPr>
        <p:txBody>
          <a:bodyPr/>
          <a:lstStyle/>
          <a:p>
            <a:r>
              <a:rPr lang="en-US" dirty="0" err="1"/>
              <a:t>Morbiditate</a:t>
            </a:r>
            <a:r>
              <a:rPr lang="en-US" dirty="0"/>
              <a:t> </a:t>
            </a:r>
            <a:r>
              <a:rPr lang="en-US" dirty="0" err="1"/>
              <a:t>și</a:t>
            </a:r>
            <a:r>
              <a:rPr lang="en-US" dirty="0"/>
              <a:t> </a:t>
            </a:r>
            <a:r>
              <a:rPr lang="en-US" dirty="0" err="1"/>
              <a:t>mortalitate</a:t>
            </a:r>
            <a:r>
              <a:rPr lang="en-US" dirty="0"/>
              <a:t> </a:t>
            </a:r>
            <a:r>
              <a:rPr lang="en-US" dirty="0" err="1"/>
              <a:t>atribuibilă</a:t>
            </a:r>
            <a:r>
              <a:rPr lang="en-US" dirty="0"/>
              <a:t> </a:t>
            </a:r>
            <a:r>
              <a:rPr lang="en-US" dirty="0" err="1"/>
              <a:t>fumatului</a:t>
            </a:r>
            <a:br>
              <a:rPr lang="en-US" dirty="0"/>
            </a:br>
            <a:endParaRPr lang="en-US" dirty="0"/>
          </a:p>
        </p:txBody>
      </p:sp>
      <p:sp>
        <p:nvSpPr>
          <p:cNvPr id="3" name="Content Placeholder 2"/>
          <p:cNvSpPr>
            <a:spLocks noGrp="1"/>
          </p:cNvSpPr>
          <p:nvPr>
            <p:ph sz="half" idx="1"/>
          </p:nvPr>
        </p:nvSpPr>
        <p:spPr>
          <a:xfrm>
            <a:off x="2374161" y="3006542"/>
            <a:ext cx="12199852" cy="9707789"/>
          </a:xfrm>
        </p:spPr>
        <p:txBody>
          <a:bodyPr>
            <a:normAutofit lnSpcReduction="10000"/>
          </a:bodyPr>
          <a:lstStyle/>
          <a:p>
            <a:pPr marL="457200" indent="-457200">
              <a:buFont typeface="Arial" panose="020B0604020202020204" pitchFamily="34" charset="0"/>
              <a:buChar char="•"/>
            </a:pPr>
            <a:r>
              <a:rPr lang="en-US" dirty="0" err="1"/>
              <a:t>Fumatul</a:t>
            </a:r>
            <a:r>
              <a:rPr lang="en-US" dirty="0"/>
              <a:t> </a:t>
            </a:r>
            <a:r>
              <a:rPr lang="en-US" dirty="0" err="1"/>
              <a:t>este</a:t>
            </a:r>
            <a:r>
              <a:rPr lang="en-US" dirty="0"/>
              <a:t> factor de </a:t>
            </a:r>
            <a:r>
              <a:rPr lang="en-US" dirty="0" err="1"/>
              <a:t>risc</a:t>
            </a:r>
            <a:r>
              <a:rPr lang="en-US" dirty="0"/>
              <a:t> </a:t>
            </a:r>
            <a:r>
              <a:rPr lang="en-US" dirty="0" err="1"/>
              <a:t>pentru</a:t>
            </a:r>
            <a:r>
              <a:rPr lang="en-US" dirty="0"/>
              <a:t> </a:t>
            </a:r>
            <a:r>
              <a:rPr lang="en-US" dirty="0" err="1"/>
              <a:t>patru</a:t>
            </a:r>
            <a:r>
              <a:rPr lang="en-US" dirty="0"/>
              <a:t> </a:t>
            </a:r>
            <a:r>
              <a:rPr lang="en-US" dirty="0" err="1"/>
              <a:t>grupe</a:t>
            </a:r>
            <a:r>
              <a:rPr lang="en-US" dirty="0"/>
              <a:t> de </a:t>
            </a:r>
            <a:r>
              <a:rPr lang="en-US" dirty="0" err="1"/>
              <a:t>boli</a:t>
            </a:r>
            <a:r>
              <a:rPr lang="en-US" dirty="0"/>
              <a:t> </a:t>
            </a:r>
            <a:r>
              <a:rPr lang="en-US" dirty="0" err="1"/>
              <a:t>netransmisibile</a:t>
            </a:r>
            <a:r>
              <a:rPr lang="en-US" dirty="0"/>
              <a:t>: </a:t>
            </a:r>
            <a:r>
              <a:rPr lang="en-US" dirty="0" err="1"/>
              <a:t>cancerul</a:t>
            </a:r>
            <a:r>
              <a:rPr lang="en-US" dirty="0"/>
              <a:t>, </a:t>
            </a:r>
            <a:r>
              <a:rPr lang="en-US" dirty="0" err="1"/>
              <a:t>bolile</a:t>
            </a:r>
            <a:r>
              <a:rPr lang="en-US" dirty="0"/>
              <a:t> </a:t>
            </a:r>
            <a:r>
              <a:rPr lang="en-US" dirty="0" err="1"/>
              <a:t>cardiovasculare</a:t>
            </a:r>
            <a:r>
              <a:rPr lang="en-US" dirty="0"/>
              <a:t>, </a:t>
            </a:r>
            <a:r>
              <a:rPr lang="en-US" dirty="0" err="1"/>
              <a:t>diabetul</a:t>
            </a:r>
            <a:r>
              <a:rPr lang="en-US" dirty="0"/>
              <a:t> </a:t>
            </a:r>
            <a:r>
              <a:rPr lang="en-US" dirty="0" err="1"/>
              <a:t>și</a:t>
            </a:r>
            <a:r>
              <a:rPr lang="en-US" dirty="0"/>
              <a:t> </a:t>
            </a:r>
            <a:r>
              <a:rPr lang="en-US" dirty="0" err="1"/>
              <a:t>bolile</a:t>
            </a:r>
            <a:r>
              <a:rPr lang="en-US" dirty="0"/>
              <a:t> </a:t>
            </a:r>
            <a:r>
              <a:rPr lang="en-US" dirty="0" err="1"/>
              <a:t>respiratorii</a:t>
            </a:r>
            <a:r>
              <a:rPr lang="en-US" dirty="0"/>
              <a:t>.</a:t>
            </a:r>
          </a:p>
          <a:p>
            <a:pPr marL="457200" indent="-457200">
              <a:buFont typeface="Arial" panose="020B0604020202020204" pitchFamily="34" charset="0"/>
              <a:buChar char="•"/>
            </a:pPr>
            <a:r>
              <a:rPr lang="en-US" dirty="0" err="1"/>
              <a:t>Decesele</a:t>
            </a:r>
            <a:r>
              <a:rPr lang="en-US" dirty="0"/>
              <a:t> </a:t>
            </a:r>
            <a:r>
              <a:rPr lang="en-US" dirty="0" err="1"/>
              <a:t>cauzate</a:t>
            </a:r>
            <a:r>
              <a:rPr lang="en-US" dirty="0"/>
              <a:t> de </a:t>
            </a:r>
            <a:r>
              <a:rPr lang="en-US" dirty="0" err="1"/>
              <a:t>boli</a:t>
            </a:r>
            <a:r>
              <a:rPr lang="en-US" dirty="0"/>
              <a:t> cardio-</a:t>
            </a:r>
            <a:r>
              <a:rPr lang="en-US" dirty="0" err="1"/>
              <a:t>vasculare</a:t>
            </a:r>
            <a:r>
              <a:rPr lang="en-US" dirty="0"/>
              <a:t> </a:t>
            </a:r>
            <a:r>
              <a:rPr lang="en-US" dirty="0" err="1"/>
              <a:t>și</a:t>
            </a:r>
            <a:r>
              <a:rPr lang="en-US" dirty="0"/>
              <a:t> accident vascular cerebral </a:t>
            </a:r>
            <a:r>
              <a:rPr lang="en-US" dirty="0" err="1"/>
              <a:t>reprezint</a:t>
            </a:r>
            <a:r>
              <a:rPr lang="ro-RO" dirty="0"/>
              <a:t>ă</a:t>
            </a:r>
            <a:r>
              <a:rPr lang="en-US" dirty="0"/>
              <a:t> </a:t>
            </a:r>
            <a:r>
              <a:rPr lang="en-US" dirty="0" err="1"/>
              <a:t>cauza</a:t>
            </a:r>
            <a:r>
              <a:rPr lang="en-US" dirty="0"/>
              <a:t> </a:t>
            </a:r>
            <a:r>
              <a:rPr lang="en-US" dirty="0" err="1"/>
              <a:t>principală</a:t>
            </a:r>
            <a:r>
              <a:rPr lang="en-US" dirty="0"/>
              <a:t> de </a:t>
            </a:r>
            <a:r>
              <a:rPr lang="en-US" dirty="0" err="1"/>
              <a:t>deces</a:t>
            </a:r>
            <a:r>
              <a:rPr lang="en-US" dirty="0"/>
              <a:t> </a:t>
            </a:r>
            <a:r>
              <a:rPr lang="en-US" dirty="0" err="1"/>
              <a:t>în</a:t>
            </a:r>
            <a:r>
              <a:rPr lang="en-US" dirty="0"/>
              <a:t> </a:t>
            </a:r>
            <a:r>
              <a:rPr lang="en-US" dirty="0" err="1"/>
              <a:t>lume</a:t>
            </a:r>
            <a:r>
              <a:rPr lang="en-US" dirty="0"/>
              <a:t>, </a:t>
            </a:r>
            <a:r>
              <a:rPr lang="en-US" dirty="0" err="1"/>
              <a:t>fiind</a:t>
            </a:r>
            <a:r>
              <a:rPr lang="en-US" dirty="0"/>
              <a:t> </a:t>
            </a:r>
            <a:r>
              <a:rPr lang="en-US" dirty="0" err="1"/>
              <a:t>strâns</a:t>
            </a:r>
            <a:r>
              <a:rPr lang="en-US" dirty="0"/>
              <a:t> legate de </a:t>
            </a:r>
            <a:r>
              <a:rPr lang="en-US" dirty="0" err="1"/>
              <a:t>consumul</a:t>
            </a:r>
            <a:r>
              <a:rPr lang="en-US" dirty="0"/>
              <a:t> de </a:t>
            </a:r>
            <a:r>
              <a:rPr lang="en-US" dirty="0" err="1"/>
              <a:t>tutun</a:t>
            </a:r>
            <a:r>
              <a:rPr lang="en-US" dirty="0"/>
              <a:t>.</a:t>
            </a:r>
            <a:endParaRPr lang="ro-RO" dirty="0"/>
          </a:p>
          <a:p>
            <a:pPr marL="457200" indent="-457200">
              <a:buFont typeface="Arial" panose="020B0604020202020204" pitchFamily="34" charset="0"/>
              <a:buChar char="•"/>
            </a:pPr>
            <a:r>
              <a:rPr lang="en-US" dirty="0"/>
              <a:t>Mai </a:t>
            </a:r>
            <a:r>
              <a:rPr lang="en-US" dirty="0" err="1"/>
              <a:t>mult</a:t>
            </a:r>
            <a:r>
              <a:rPr lang="en-US" dirty="0"/>
              <a:t>, </a:t>
            </a:r>
            <a:r>
              <a:rPr lang="en-US" dirty="0" err="1"/>
              <a:t>cancerul</a:t>
            </a:r>
            <a:r>
              <a:rPr lang="en-US" dirty="0"/>
              <a:t> </a:t>
            </a:r>
            <a:r>
              <a:rPr lang="en-US" dirty="0" err="1"/>
              <a:t>pulmonar</a:t>
            </a:r>
            <a:r>
              <a:rPr lang="en-US" dirty="0"/>
              <a:t> a </a:t>
            </a:r>
            <a:r>
              <a:rPr lang="en-US" dirty="0" err="1"/>
              <a:t>fost</a:t>
            </a:r>
            <a:r>
              <a:rPr lang="en-US" dirty="0"/>
              <a:t> </a:t>
            </a:r>
            <a:r>
              <a:rPr lang="en-US" dirty="0" err="1"/>
              <a:t>mult</a:t>
            </a:r>
            <a:r>
              <a:rPr lang="en-US" dirty="0"/>
              <a:t> </a:t>
            </a:r>
            <a:r>
              <a:rPr lang="en-US" dirty="0" err="1"/>
              <a:t>timp</a:t>
            </a:r>
            <a:r>
              <a:rPr lang="en-US" dirty="0"/>
              <a:t> </a:t>
            </a:r>
            <a:r>
              <a:rPr lang="en-US" dirty="0" err="1"/>
              <a:t>principala</a:t>
            </a:r>
            <a:r>
              <a:rPr lang="en-US" dirty="0"/>
              <a:t> </a:t>
            </a:r>
            <a:r>
              <a:rPr lang="en-US" dirty="0" err="1"/>
              <a:t>cauză</a:t>
            </a:r>
            <a:r>
              <a:rPr lang="en-US" dirty="0"/>
              <a:t> de </a:t>
            </a:r>
            <a:r>
              <a:rPr lang="en-US" dirty="0" err="1"/>
              <a:t>deces</a:t>
            </a:r>
            <a:r>
              <a:rPr lang="en-US" dirty="0"/>
              <a:t> </a:t>
            </a:r>
            <a:r>
              <a:rPr lang="en-US" dirty="0" err="1"/>
              <a:t>prin</a:t>
            </a:r>
            <a:r>
              <a:rPr lang="en-US" dirty="0"/>
              <a:t> cancer </a:t>
            </a:r>
            <a:r>
              <a:rPr lang="en-US" dirty="0" err="1"/>
              <a:t>în</a:t>
            </a:r>
            <a:r>
              <a:rPr lang="en-US" dirty="0"/>
              <a:t> </a:t>
            </a:r>
            <a:r>
              <a:rPr lang="en-US" dirty="0" err="1"/>
              <a:t>rândul</a:t>
            </a:r>
            <a:r>
              <a:rPr lang="en-US" dirty="0"/>
              <a:t> </a:t>
            </a:r>
            <a:r>
              <a:rPr lang="en-US" dirty="0" err="1"/>
              <a:t>bărbaților</a:t>
            </a:r>
            <a:r>
              <a:rPr lang="en-US" dirty="0"/>
              <a:t> </a:t>
            </a:r>
            <a:r>
              <a:rPr lang="en-US" dirty="0" err="1"/>
              <a:t>și</a:t>
            </a:r>
            <a:r>
              <a:rPr lang="en-US" dirty="0"/>
              <a:t>, </a:t>
            </a:r>
            <a:r>
              <a:rPr lang="en-US" dirty="0" err="1"/>
              <a:t>în</a:t>
            </a:r>
            <a:r>
              <a:rPr lang="en-US" dirty="0"/>
              <a:t> </a:t>
            </a:r>
            <a:r>
              <a:rPr lang="en-US" dirty="0" err="1"/>
              <a:t>multe</a:t>
            </a:r>
            <a:r>
              <a:rPr lang="en-US" dirty="0"/>
              <a:t> </a:t>
            </a:r>
            <a:r>
              <a:rPr lang="en-US" dirty="0" err="1"/>
              <a:t>țări</a:t>
            </a:r>
            <a:r>
              <a:rPr lang="en-US" dirty="0"/>
              <a:t>, </a:t>
            </a:r>
            <a:r>
              <a:rPr lang="en-US" dirty="0" err="1"/>
              <a:t>este</a:t>
            </a:r>
            <a:r>
              <a:rPr lang="en-US" dirty="0"/>
              <a:t> </a:t>
            </a:r>
            <a:r>
              <a:rPr lang="en-US" dirty="0" err="1"/>
              <a:t>acum</a:t>
            </a:r>
            <a:r>
              <a:rPr lang="en-US" dirty="0"/>
              <a:t> </a:t>
            </a:r>
            <a:r>
              <a:rPr lang="en-US" dirty="0" err="1"/>
              <a:t>și</a:t>
            </a:r>
            <a:r>
              <a:rPr lang="en-US" dirty="0"/>
              <a:t> </a:t>
            </a:r>
            <a:r>
              <a:rPr lang="en-US" dirty="0" err="1"/>
              <a:t>principala</a:t>
            </a:r>
            <a:r>
              <a:rPr lang="en-US" dirty="0"/>
              <a:t> </a:t>
            </a:r>
            <a:r>
              <a:rPr lang="en-US" dirty="0" err="1"/>
              <a:t>cauză</a:t>
            </a:r>
            <a:r>
              <a:rPr lang="en-US" dirty="0"/>
              <a:t> de </a:t>
            </a:r>
            <a:r>
              <a:rPr lang="en-US" dirty="0" err="1"/>
              <a:t>deces</a:t>
            </a:r>
            <a:r>
              <a:rPr lang="en-US" dirty="0"/>
              <a:t> </a:t>
            </a:r>
            <a:r>
              <a:rPr lang="en-US" dirty="0" err="1"/>
              <a:t>prin</a:t>
            </a:r>
            <a:r>
              <a:rPr lang="en-US" dirty="0"/>
              <a:t> cancer </a:t>
            </a:r>
            <a:r>
              <a:rPr lang="en-US" dirty="0" err="1"/>
              <a:t>în</a:t>
            </a:r>
            <a:r>
              <a:rPr lang="en-US" dirty="0"/>
              <a:t> </a:t>
            </a:r>
            <a:r>
              <a:rPr lang="en-US" dirty="0" err="1"/>
              <a:t>rândul</a:t>
            </a:r>
            <a:r>
              <a:rPr lang="en-US" dirty="0"/>
              <a:t> </a:t>
            </a:r>
            <a:r>
              <a:rPr lang="en-US" dirty="0" err="1"/>
              <a:t>femeilor</a:t>
            </a:r>
            <a:r>
              <a:rPr lang="en-US" dirty="0"/>
              <a:t> </a:t>
            </a:r>
            <a:r>
              <a:rPr lang="en-US" dirty="0" err="1"/>
              <a:t>adulte</a:t>
            </a:r>
            <a:r>
              <a:rPr lang="en-US" dirty="0"/>
              <a:t>, </a:t>
            </a:r>
            <a:r>
              <a:rPr lang="en-US" dirty="0" err="1"/>
              <a:t>depășind</a:t>
            </a:r>
            <a:r>
              <a:rPr lang="en-US" dirty="0"/>
              <a:t> </a:t>
            </a:r>
            <a:r>
              <a:rPr lang="en-US" dirty="0" err="1"/>
              <a:t>chiar</a:t>
            </a:r>
            <a:r>
              <a:rPr lang="en-US" dirty="0"/>
              <a:t> </a:t>
            </a:r>
            <a:r>
              <a:rPr lang="en-US" dirty="0" err="1"/>
              <a:t>și</a:t>
            </a:r>
            <a:r>
              <a:rPr lang="en-US" dirty="0"/>
              <a:t> </a:t>
            </a:r>
            <a:r>
              <a:rPr lang="en-US" dirty="0" err="1"/>
              <a:t>cancerul</a:t>
            </a:r>
            <a:r>
              <a:rPr lang="en-US" dirty="0"/>
              <a:t> de </a:t>
            </a:r>
            <a:r>
              <a:rPr lang="en-US" dirty="0" err="1"/>
              <a:t>sân</a:t>
            </a:r>
            <a:r>
              <a:rPr lang="en-US" dirty="0"/>
              <a:t>.</a:t>
            </a:r>
          </a:p>
          <a:p>
            <a:pPr marL="457200" indent="-457200">
              <a:buFont typeface="Arial" panose="020B0604020202020204" pitchFamily="34" charset="0"/>
              <a:buChar char="•"/>
            </a:pPr>
            <a:r>
              <a:rPr lang="en-US" dirty="0" err="1"/>
              <a:t>Boala</a:t>
            </a:r>
            <a:r>
              <a:rPr lang="en-US" dirty="0"/>
              <a:t> </a:t>
            </a:r>
            <a:r>
              <a:rPr lang="en-US" dirty="0" err="1"/>
              <a:t>pulmonară</a:t>
            </a:r>
            <a:r>
              <a:rPr lang="en-US" dirty="0"/>
              <a:t> </a:t>
            </a:r>
            <a:r>
              <a:rPr lang="en-US" dirty="0" err="1"/>
              <a:t>obstructivă</a:t>
            </a:r>
            <a:r>
              <a:rPr lang="en-US" dirty="0"/>
              <a:t> </a:t>
            </a:r>
            <a:r>
              <a:rPr lang="en-US" dirty="0" err="1"/>
              <a:t>cronică</a:t>
            </a:r>
            <a:r>
              <a:rPr lang="en-US" dirty="0"/>
              <a:t> (BPOC) </a:t>
            </a:r>
            <a:r>
              <a:rPr lang="en-US" dirty="0" err="1"/>
              <a:t>este</a:t>
            </a:r>
            <a:r>
              <a:rPr lang="en-US" dirty="0"/>
              <a:t> </a:t>
            </a:r>
            <a:r>
              <a:rPr lang="en-US" dirty="0" err="1"/>
              <a:t>una</a:t>
            </a:r>
            <a:r>
              <a:rPr lang="en-US" dirty="0"/>
              <a:t> </a:t>
            </a:r>
            <a:r>
              <a:rPr lang="en-US" dirty="0" err="1"/>
              <a:t>dintre</a:t>
            </a:r>
            <a:r>
              <a:rPr lang="en-US" dirty="0"/>
              <a:t> </a:t>
            </a:r>
            <a:r>
              <a:rPr lang="en-US" dirty="0" err="1"/>
              <a:t>principalele</a:t>
            </a:r>
            <a:r>
              <a:rPr lang="en-US" dirty="0"/>
              <a:t> </a:t>
            </a:r>
            <a:r>
              <a:rPr lang="en-US" dirty="0" err="1"/>
              <a:t>cauze</a:t>
            </a:r>
            <a:r>
              <a:rPr lang="en-US" dirty="0"/>
              <a:t> de </a:t>
            </a:r>
            <a:r>
              <a:rPr lang="en-US" dirty="0" err="1"/>
              <a:t>deces</a:t>
            </a:r>
            <a:r>
              <a:rPr lang="en-US" dirty="0"/>
              <a:t> din </a:t>
            </a:r>
            <a:r>
              <a:rPr lang="en-US" dirty="0" err="1"/>
              <a:t>lume</a:t>
            </a:r>
            <a:r>
              <a:rPr lang="en-US" dirty="0"/>
              <a:t>, </a:t>
            </a:r>
            <a:r>
              <a:rPr lang="en-US" dirty="0" err="1"/>
              <a:t>iar</a:t>
            </a:r>
            <a:r>
              <a:rPr lang="en-US" dirty="0"/>
              <a:t> </a:t>
            </a:r>
            <a:r>
              <a:rPr lang="en-US" dirty="0" err="1"/>
              <a:t>mortalitatea</a:t>
            </a:r>
            <a:r>
              <a:rPr lang="en-US" dirty="0"/>
              <a:t> din </a:t>
            </a:r>
            <a:r>
              <a:rPr lang="en-US" dirty="0" err="1"/>
              <a:t>această</a:t>
            </a:r>
            <a:r>
              <a:rPr lang="en-US" dirty="0"/>
              <a:t> </a:t>
            </a:r>
            <a:r>
              <a:rPr lang="en-US" dirty="0" err="1"/>
              <a:t>cauză</a:t>
            </a:r>
            <a:r>
              <a:rPr lang="en-US" dirty="0"/>
              <a:t> </a:t>
            </a:r>
            <a:r>
              <a:rPr lang="en-US" dirty="0" err="1"/>
              <a:t>este</a:t>
            </a:r>
            <a:r>
              <a:rPr lang="en-US" dirty="0"/>
              <a:t> </a:t>
            </a:r>
            <a:r>
              <a:rPr lang="en-US" dirty="0" err="1"/>
              <a:t>în</a:t>
            </a:r>
            <a:r>
              <a:rPr lang="en-US" dirty="0"/>
              <a:t> </a:t>
            </a:r>
            <a:r>
              <a:rPr lang="en-US" dirty="0" err="1"/>
              <a:t>creștere</a:t>
            </a:r>
            <a:r>
              <a:rPr lang="en-US" dirty="0"/>
              <a:t> </a:t>
            </a:r>
            <a:r>
              <a:rPr lang="en-US" dirty="0" err="1"/>
              <a:t>în</a:t>
            </a:r>
            <a:r>
              <a:rPr lang="en-US" dirty="0"/>
              <a:t> </a:t>
            </a:r>
            <a:r>
              <a:rPr lang="en-US" dirty="0" err="1"/>
              <a:t>majoritatea</a:t>
            </a:r>
            <a:r>
              <a:rPr lang="en-US" dirty="0"/>
              <a:t> </a:t>
            </a:r>
            <a:r>
              <a:rPr lang="en-US" dirty="0" err="1"/>
              <a:t>țărilor</a:t>
            </a:r>
            <a:r>
              <a:rPr lang="en-US" dirty="0"/>
              <a:t>. </a:t>
            </a:r>
          </a:p>
          <a:p>
            <a:pPr marL="457200" indent="-457200">
              <a:buFont typeface="Arial" panose="020B0604020202020204" pitchFamily="34" charset="0"/>
              <a:buChar char="•"/>
            </a:pPr>
            <a:r>
              <a:rPr lang="en-US" dirty="0"/>
              <a:t>La </a:t>
            </a:r>
            <a:r>
              <a:rPr lang="en-US" dirty="0" err="1"/>
              <a:t>nivel</a:t>
            </a:r>
            <a:r>
              <a:rPr lang="en-US" dirty="0"/>
              <a:t> global, 65% din </a:t>
            </a:r>
            <a:r>
              <a:rPr lang="en-US" dirty="0" err="1"/>
              <a:t>toate</a:t>
            </a:r>
            <a:r>
              <a:rPr lang="en-US" dirty="0"/>
              <a:t> </a:t>
            </a:r>
            <a:r>
              <a:rPr lang="en-US" dirty="0" err="1"/>
              <a:t>decesele</a:t>
            </a:r>
            <a:r>
              <a:rPr lang="en-US" dirty="0"/>
              <a:t> </a:t>
            </a:r>
            <a:r>
              <a:rPr lang="en-US" dirty="0" err="1"/>
              <a:t>cauzate</a:t>
            </a:r>
            <a:r>
              <a:rPr lang="en-US" dirty="0"/>
              <a:t> de BPOC </a:t>
            </a:r>
            <a:r>
              <a:rPr lang="en-US" dirty="0" err="1"/>
              <a:t>sunt</a:t>
            </a:r>
            <a:r>
              <a:rPr lang="en-US" dirty="0"/>
              <a:t> </a:t>
            </a:r>
            <a:r>
              <a:rPr lang="en-US" dirty="0" err="1"/>
              <a:t>atribuite</a:t>
            </a:r>
            <a:r>
              <a:rPr lang="en-US" dirty="0"/>
              <a:t> </a:t>
            </a:r>
            <a:r>
              <a:rPr lang="en-US" dirty="0" err="1"/>
              <a:t>consumului</a:t>
            </a:r>
            <a:r>
              <a:rPr lang="en-US" dirty="0"/>
              <a:t> de </a:t>
            </a:r>
            <a:r>
              <a:rPr lang="en-US" dirty="0" err="1"/>
              <a:t>tutun</a:t>
            </a:r>
            <a:r>
              <a:rPr lang="en-US" dirty="0"/>
              <a:t>.</a:t>
            </a:r>
            <a:endParaRPr lang="ro-RO" dirty="0"/>
          </a:p>
          <a:p>
            <a:pPr marL="457200" indent="-457200">
              <a:buFont typeface="Arial" panose="020B0604020202020204" pitchFamily="34" charset="0"/>
              <a:buChar char="•"/>
            </a:pPr>
            <a:r>
              <a:rPr lang="ro-RO" b="1" dirty="0"/>
              <a:t>In Romania,c</a:t>
            </a:r>
            <a:r>
              <a:rPr lang="en-US" b="1" dirty="0" err="1"/>
              <a:t>onform</a:t>
            </a:r>
            <a:r>
              <a:rPr lang="en-US" b="1" dirty="0"/>
              <a:t>  </a:t>
            </a:r>
            <a:r>
              <a:rPr lang="en-US" b="1" dirty="0" err="1"/>
              <a:t>cifrelor</a:t>
            </a:r>
            <a:r>
              <a:rPr lang="en-US" b="1" dirty="0"/>
              <a:t> IHME </a:t>
            </a:r>
            <a:endParaRPr lang="ro-RO" b="1" dirty="0"/>
          </a:p>
          <a:p>
            <a:pPr marL="457200" indent="-457200">
              <a:buFont typeface="Arial" panose="020B0604020202020204" pitchFamily="34" charset="0"/>
              <a:buChar char="•"/>
            </a:pPr>
            <a:r>
              <a:rPr lang="en-US" b="1" dirty="0" err="1"/>
              <a:t>decesele</a:t>
            </a:r>
            <a:r>
              <a:rPr lang="en-US" b="1" dirty="0"/>
              <a:t> </a:t>
            </a:r>
            <a:r>
              <a:rPr lang="en-US" b="1" dirty="0" err="1"/>
              <a:t>atribuibile</a:t>
            </a:r>
            <a:r>
              <a:rPr lang="en-US" b="1" dirty="0"/>
              <a:t> </a:t>
            </a:r>
            <a:r>
              <a:rPr lang="en-US" b="1" dirty="0" err="1"/>
              <a:t>fumatului</a:t>
            </a:r>
            <a:r>
              <a:rPr lang="en-US" b="1" dirty="0"/>
              <a:t> in </a:t>
            </a:r>
            <a:r>
              <a:rPr lang="en-US" b="1" dirty="0" err="1"/>
              <a:t>anul</a:t>
            </a:r>
            <a:r>
              <a:rPr lang="en-US" b="1" dirty="0"/>
              <a:t> 2019, au </a:t>
            </a:r>
            <a:r>
              <a:rPr lang="en-US" b="1" dirty="0" err="1"/>
              <a:t>fost</a:t>
            </a:r>
            <a:r>
              <a:rPr lang="en-US" b="1" dirty="0"/>
              <a:t> 38999 </a:t>
            </a:r>
            <a:r>
              <a:rPr lang="en-US" b="1" dirty="0" err="1"/>
              <a:t>si</a:t>
            </a:r>
            <a:r>
              <a:rPr lang="en-US" b="1" dirty="0"/>
              <a:t> au </a:t>
            </a:r>
            <a:r>
              <a:rPr lang="en-US" b="1" dirty="0" err="1"/>
              <a:t>reprezentat</a:t>
            </a:r>
            <a:r>
              <a:rPr lang="en-US" b="1" dirty="0"/>
              <a:t> 14% din total </a:t>
            </a:r>
            <a:r>
              <a:rPr lang="en-US" b="1" dirty="0" err="1"/>
              <a:t>decese</a:t>
            </a:r>
            <a:r>
              <a:rPr lang="en-US" b="1" dirty="0"/>
              <a:t>.</a:t>
            </a:r>
            <a:endParaRPr lang="ro-RO" b="1" dirty="0"/>
          </a:p>
          <a:p>
            <a:pPr marL="457200" indent="-457200">
              <a:buFont typeface="Arial" panose="020B0604020202020204" pitchFamily="34" charset="0"/>
              <a:buChar char="•"/>
            </a:pPr>
            <a:r>
              <a:rPr lang="ro-RO" b="1" dirty="0"/>
              <a:t>Decesele atribuibile fumatului pasiv au fost alte 6243 de persoane</a:t>
            </a:r>
          </a:p>
          <a:p>
            <a:pPr marL="457200" indent="-457200">
              <a:buFont typeface="Arial" panose="020B0604020202020204" pitchFamily="34" charset="0"/>
              <a:buChar char="•"/>
            </a:pPr>
            <a:r>
              <a:rPr lang="ro-RO" b="1" dirty="0"/>
              <a:t>Decesele prin neoplasme au fost 14971 de cazuri, 7% din totalul deceselor.</a:t>
            </a:r>
          </a:p>
          <a:p>
            <a:pPr marL="457200" indent="-457200">
              <a:buFont typeface="Arial" panose="020B0604020202020204" pitchFamily="34" charset="0"/>
              <a:buChar char="•"/>
            </a:pPr>
            <a:r>
              <a:rPr lang="ro-RO" b="1" dirty="0"/>
              <a:t>Decesele prin boli cardiovasculare atribuibile fumatului au fost 17352, reprezentand 11%din totalul deceselor.</a:t>
            </a:r>
          </a:p>
          <a:p>
            <a:pPr marL="457200" indent="-457200">
              <a:buFont typeface="Arial" panose="020B0604020202020204" pitchFamily="34" charset="0"/>
              <a:buChar char="•"/>
            </a:pPr>
            <a:endParaRPr lang="en-US" b="1" dirty="0"/>
          </a:p>
        </p:txBody>
      </p:sp>
      <p:sp>
        <p:nvSpPr>
          <p:cNvPr id="5" name="Slide Number Placeholder 4"/>
          <p:cNvSpPr>
            <a:spLocks noGrp="1"/>
          </p:cNvSpPr>
          <p:nvPr>
            <p:ph type="sldNum" sz="quarter" idx="10"/>
          </p:nvPr>
        </p:nvSpPr>
        <p:spPr/>
        <p:txBody>
          <a:bodyPr/>
          <a:lstStyle/>
          <a:p>
            <a:fld id="{A7A70C58-77E9-496F-A9B3-75915DF8A267}" type="slidenum">
              <a:rPr lang="ro-RO" altLang="en-US" smtClean="0"/>
              <a:pPr/>
              <a:t>7</a:t>
            </a:fld>
            <a:endParaRPr lang="ro-RO" altLang="en-US"/>
          </a:p>
        </p:txBody>
      </p:sp>
      <p:sp>
        <p:nvSpPr>
          <p:cNvPr id="8" name="Rectangle 7"/>
          <p:cNvSpPr/>
          <p:nvPr/>
        </p:nvSpPr>
        <p:spPr>
          <a:xfrm>
            <a:off x="14410861" y="10694199"/>
            <a:ext cx="9503948" cy="369332"/>
          </a:xfrm>
          <a:prstGeom prst="rect">
            <a:avLst/>
          </a:prstGeom>
        </p:spPr>
        <p:txBody>
          <a:bodyPr wrap="none">
            <a:spAutoFit/>
          </a:bodyPr>
          <a:lstStyle/>
          <a:p>
            <a:r>
              <a:rPr lang="en-US" dirty="0"/>
              <a:t>https://knowledge4policy.ec.europa.eu/health-promotion-knowledge-gateway/smoking-deaths_en</a:t>
            </a:r>
          </a:p>
        </p:txBody>
      </p:sp>
      <p:sp>
        <p:nvSpPr>
          <p:cNvPr id="9" name="Rectangle 8"/>
          <p:cNvSpPr/>
          <p:nvPr/>
        </p:nvSpPr>
        <p:spPr>
          <a:xfrm>
            <a:off x="14410861" y="9925978"/>
            <a:ext cx="9328195" cy="369332"/>
          </a:xfrm>
          <a:prstGeom prst="rect">
            <a:avLst/>
          </a:prstGeom>
        </p:spPr>
        <p:txBody>
          <a:bodyPr wrap="none">
            <a:spAutoFit/>
          </a:bodyPr>
          <a:lstStyle/>
          <a:p>
            <a:r>
              <a:rPr lang="ro-RO" b="1" dirty="0">
                <a:solidFill>
                  <a:srgbClr val="404040"/>
                </a:solidFill>
                <a:latin typeface="arial" panose="020B0604020202020204" pitchFamily="34" charset="0"/>
              </a:rPr>
              <a:t>Mortalitatea atribuibila fumatului (decese</a:t>
            </a:r>
            <a:r>
              <a:rPr lang="en-GB" b="1" dirty="0">
                <a:solidFill>
                  <a:srgbClr val="404040"/>
                </a:solidFill>
                <a:latin typeface="arial" panose="020B0604020202020204" pitchFamily="34" charset="0"/>
              </a:rPr>
              <a:t>/100 000 </a:t>
            </a:r>
            <a:r>
              <a:rPr lang="ro-RO" b="1" dirty="0">
                <a:solidFill>
                  <a:srgbClr val="404040"/>
                </a:solidFill>
                <a:latin typeface="arial" panose="020B0604020202020204" pitchFamily="34" charset="0"/>
              </a:rPr>
              <a:t>loc atribuibile fumatului UE 2019 </a:t>
            </a:r>
            <a:endParaRPr lang="en-GB" b="1" i="0" dirty="0">
              <a:solidFill>
                <a:srgbClr val="404040"/>
              </a:solidFill>
              <a:effectLst/>
              <a:latin typeface="arial" panose="020B0604020202020204" pitchFamily="34" charset="0"/>
            </a:endParaRPr>
          </a:p>
        </p:txBody>
      </p:sp>
      <p:pic>
        <p:nvPicPr>
          <p:cNvPr id="11" name="Picture 10"/>
          <p:cNvPicPr>
            <a:picLocks noChangeAspect="1"/>
          </p:cNvPicPr>
          <p:nvPr/>
        </p:nvPicPr>
        <p:blipFill>
          <a:blip r:embed="rId2"/>
          <a:stretch>
            <a:fillRect/>
          </a:stretch>
        </p:blipFill>
        <p:spPr>
          <a:xfrm>
            <a:off x="15079852" y="1839430"/>
            <a:ext cx="8071977" cy="7857866"/>
          </a:xfrm>
          <a:prstGeom prst="rect">
            <a:avLst/>
          </a:prstGeom>
        </p:spPr>
      </p:pic>
      <p:pic>
        <p:nvPicPr>
          <p:cNvPr id="10" name="Picture 9"/>
          <p:cNvPicPr>
            <a:picLocks noChangeAspect="1"/>
          </p:cNvPicPr>
          <p:nvPr/>
        </p:nvPicPr>
        <p:blipFill>
          <a:blip r:embed="rId3"/>
          <a:stretch>
            <a:fillRect/>
          </a:stretch>
        </p:blipFill>
        <p:spPr>
          <a:xfrm>
            <a:off x="16303001" y="1973811"/>
            <a:ext cx="2143125" cy="733425"/>
          </a:xfrm>
          <a:prstGeom prst="rect">
            <a:avLst/>
          </a:prstGeom>
        </p:spPr>
      </p:pic>
    </p:spTree>
    <p:extLst>
      <p:ext uri="{BB962C8B-B14F-4D97-AF65-F5344CB8AC3E}">
        <p14:creationId xmlns:p14="http://schemas.microsoft.com/office/powerpoint/2010/main" val="2865484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1F205-BBB5-07AB-4CCD-37AAE549EF41}"/>
              </a:ext>
            </a:extLst>
          </p:cNvPr>
          <p:cNvSpPr>
            <a:spLocks noGrp="1"/>
          </p:cNvSpPr>
          <p:nvPr>
            <p:ph type="title"/>
          </p:nvPr>
        </p:nvSpPr>
        <p:spPr>
          <a:xfrm>
            <a:off x="3108600" y="2982431"/>
            <a:ext cx="9783170" cy="1181355"/>
          </a:xfrm>
        </p:spPr>
        <p:txBody>
          <a:bodyPr/>
          <a:lstStyle/>
          <a:p>
            <a:pPr>
              <a:defRPr/>
            </a:pPr>
            <a:r>
              <a:rPr lang="en-US" dirty="0"/>
              <a:t>DALY (Disability Adjusted Life Years</a:t>
            </a:r>
            <a:r>
              <a:rPr lang="ro-RO" dirty="0"/>
              <a:t>*</a:t>
            </a:r>
            <a:r>
              <a:rPr lang="en-US" dirty="0"/>
              <a:t>) – </a:t>
            </a:r>
            <a:r>
              <a:rPr lang="en-US" dirty="0" err="1"/>
              <a:t>atribuibili</a:t>
            </a:r>
            <a:r>
              <a:rPr lang="en-US" dirty="0"/>
              <a:t> </a:t>
            </a:r>
            <a:r>
              <a:rPr lang="en-US" dirty="0" err="1"/>
              <a:t>fumatului</a:t>
            </a:r>
            <a:br>
              <a:rPr lang="en-US" dirty="0"/>
            </a:br>
            <a:br>
              <a:rPr lang="en-US" dirty="0"/>
            </a:br>
            <a:br>
              <a:rPr lang="vi-VN" dirty="0"/>
            </a:br>
            <a:endParaRPr lang="ro-RO" dirty="0"/>
          </a:p>
        </p:txBody>
      </p:sp>
      <p:sp>
        <p:nvSpPr>
          <p:cNvPr id="21507" name="Subtitle 2">
            <a:extLst>
              <a:ext uri="{FF2B5EF4-FFF2-40B4-BE49-F238E27FC236}">
                <a16:creationId xmlns:a16="http://schemas.microsoft.com/office/drawing/2014/main" id="{4A84D6BA-E067-D3DE-4147-C3E8A20E5190}"/>
              </a:ext>
            </a:extLst>
          </p:cNvPr>
          <p:cNvSpPr>
            <a:spLocks noGrp="1"/>
          </p:cNvSpPr>
          <p:nvPr>
            <p:ph sz="half" idx="1"/>
          </p:nvPr>
        </p:nvSpPr>
        <p:spPr>
          <a:xfrm>
            <a:off x="2880000" y="4163785"/>
            <a:ext cx="9219471" cy="8768443"/>
          </a:xfrm>
        </p:spPr>
        <p:txBody>
          <a:bodyPr>
            <a:normAutofit fontScale="92500" lnSpcReduction="10000"/>
          </a:bodyPr>
          <a:lstStyle/>
          <a:p>
            <a:pPr>
              <a:spcBef>
                <a:spcPct val="0"/>
              </a:spcBef>
            </a:pPr>
            <a:endParaRPr lang="ro-RO" dirty="0"/>
          </a:p>
          <a:p>
            <a:pPr marL="457200" indent="-457200">
              <a:spcBef>
                <a:spcPct val="0"/>
              </a:spcBef>
              <a:buFont typeface="Arial" panose="020B0604020202020204" pitchFamily="34" charset="0"/>
              <a:buChar char="•"/>
            </a:pPr>
            <a:r>
              <a:rPr lang="ro-RO" altLang="en-US" dirty="0"/>
              <a:t>În 2019, numîrul anilor pierduți (DALY) atribuibili fumatului la nivel global, a reprezentat mai mult de 25% </a:t>
            </a:r>
            <a:r>
              <a:rPr lang="en-US" dirty="0"/>
              <a:t>din </a:t>
            </a:r>
            <a:r>
              <a:rPr lang="en-US" dirty="0" err="1"/>
              <a:t>toți</a:t>
            </a:r>
            <a:r>
              <a:rPr lang="en-US" dirty="0"/>
              <a:t> </a:t>
            </a:r>
            <a:r>
              <a:rPr lang="en-US" dirty="0" err="1"/>
              <a:t>anii</a:t>
            </a:r>
            <a:r>
              <a:rPr lang="en-US" dirty="0"/>
              <a:t> </a:t>
            </a:r>
            <a:r>
              <a:rPr lang="en-US" dirty="0" err="1"/>
              <a:t>pierduți</a:t>
            </a:r>
            <a:r>
              <a:rPr lang="en-US" dirty="0"/>
              <a:t> din </a:t>
            </a:r>
            <a:r>
              <a:rPr lang="en-US" dirty="0" err="1"/>
              <a:t>cauza</a:t>
            </a:r>
            <a:r>
              <a:rPr lang="en-US" dirty="0"/>
              <a:t> </a:t>
            </a:r>
            <a:r>
              <a:rPr lang="en-US" dirty="0" err="1"/>
              <a:t>dizabilității</a:t>
            </a:r>
            <a:r>
              <a:rPr lang="en-US" dirty="0"/>
              <a:t> </a:t>
            </a:r>
            <a:r>
              <a:rPr lang="en-US" dirty="0" err="1"/>
              <a:t>pentru</a:t>
            </a:r>
            <a:r>
              <a:rPr lang="en-US" dirty="0"/>
              <a:t> </a:t>
            </a:r>
            <a:r>
              <a:rPr lang="en-US" dirty="0" err="1"/>
              <a:t>adulții</a:t>
            </a:r>
            <a:r>
              <a:rPr lang="en-US" dirty="0"/>
              <a:t> cu </a:t>
            </a:r>
            <a:r>
              <a:rPr lang="en-US" dirty="0" err="1"/>
              <a:t>vârsta</a:t>
            </a:r>
            <a:r>
              <a:rPr lang="en-US" dirty="0"/>
              <a:t> </a:t>
            </a:r>
            <a:r>
              <a:rPr lang="en-US" dirty="0" err="1"/>
              <a:t>cuprinsă</a:t>
            </a:r>
            <a:r>
              <a:rPr lang="en-US" dirty="0"/>
              <a:t> </a:t>
            </a:r>
            <a:r>
              <a:rPr lang="en-US" dirty="0" err="1"/>
              <a:t>între</a:t>
            </a:r>
            <a:r>
              <a:rPr lang="en-US" dirty="0"/>
              <a:t> 45 </a:t>
            </a:r>
            <a:r>
              <a:rPr lang="en-US" dirty="0" err="1"/>
              <a:t>și</a:t>
            </a:r>
            <a:r>
              <a:rPr lang="en-US" dirty="0"/>
              <a:t> 79 de </a:t>
            </a:r>
            <a:r>
              <a:rPr lang="en-US" dirty="0" err="1"/>
              <a:t>ani</a:t>
            </a:r>
            <a:r>
              <a:rPr lang="ro-RO" dirty="0"/>
              <a:t>.</a:t>
            </a:r>
          </a:p>
          <a:p>
            <a:pPr>
              <a:spcBef>
                <a:spcPct val="0"/>
              </a:spcBef>
            </a:pPr>
            <a:endParaRPr lang="ro-RO" altLang="en-US" dirty="0"/>
          </a:p>
          <a:p>
            <a:pPr marL="457200" indent="-457200">
              <a:spcBef>
                <a:spcPct val="0"/>
              </a:spcBef>
              <a:buFont typeface="Arial" panose="020B0604020202020204" pitchFamily="34" charset="0"/>
              <a:buChar char="•"/>
            </a:pPr>
            <a:r>
              <a:rPr lang="en-US" dirty="0"/>
              <a:t>La </a:t>
            </a:r>
            <a:r>
              <a:rPr lang="en-US" dirty="0" err="1"/>
              <a:t>nivel</a:t>
            </a:r>
            <a:r>
              <a:rPr lang="en-US" dirty="0"/>
              <a:t> </a:t>
            </a:r>
            <a:r>
              <a:rPr lang="en-US" dirty="0" err="1"/>
              <a:t>mondial</a:t>
            </a:r>
            <a:r>
              <a:rPr lang="en-US" dirty="0"/>
              <a:t>, o mare parte din </a:t>
            </a:r>
            <a:r>
              <a:rPr lang="en-US" dirty="0" err="1"/>
              <a:t>povara</a:t>
            </a:r>
            <a:r>
              <a:rPr lang="en-US" dirty="0"/>
              <a:t> </a:t>
            </a:r>
            <a:r>
              <a:rPr lang="en-US" dirty="0" err="1"/>
              <a:t>îmbolnăvirilor</a:t>
            </a:r>
            <a:r>
              <a:rPr lang="en-US" dirty="0"/>
              <a:t> </a:t>
            </a:r>
            <a:r>
              <a:rPr lang="en-US" dirty="0" err="1"/>
              <a:t>estimată</a:t>
            </a:r>
            <a:r>
              <a:rPr lang="en-US" dirty="0"/>
              <a:t> </a:t>
            </a:r>
            <a:r>
              <a:rPr lang="en-US" dirty="0" err="1"/>
              <a:t>prin</a:t>
            </a:r>
            <a:r>
              <a:rPr lang="en-US" dirty="0"/>
              <a:t> DALY </a:t>
            </a:r>
            <a:r>
              <a:rPr lang="ro-RO" dirty="0"/>
              <a:t>este cauzată de</a:t>
            </a:r>
            <a:r>
              <a:rPr lang="en-US" dirty="0"/>
              <a:t> </a:t>
            </a:r>
            <a:r>
              <a:rPr lang="en-US" dirty="0" err="1"/>
              <a:t>consumul</a:t>
            </a:r>
            <a:r>
              <a:rPr lang="en-US" dirty="0"/>
              <a:t> de </a:t>
            </a:r>
            <a:r>
              <a:rPr lang="en-US" dirty="0" err="1"/>
              <a:t>tutun</a:t>
            </a:r>
            <a:r>
              <a:rPr lang="en-US" dirty="0"/>
              <a:t>, </a:t>
            </a:r>
            <a:endParaRPr lang="ro-RO" dirty="0"/>
          </a:p>
          <a:p>
            <a:pPr marL="457200" indent="-457200">
              <a:spcBef>
                <a:spcPct val="0"/>
              </a:spcBef>
              <a:buFont typeface="Arial" panose="020B0604020202020204" pitchFamily="34" charset="0"/>
              <a:buChar char="•"/>
            </a:pPr>
            <a:endParaRPr lang="ro-RO" dirty="0"/>
          </a:p>
          <a:p>
            <a:pPr marL="457200" indent="-457200">
              <a:buFont typeface="Arial" panose="020B0604020202020204" pitchFamily="34" charset="0"/>
              <a:buChar char="•"/>
            </a:pPr>
            <a:r>
              <a:rPr lang="en-US" b="1" dirty="0" err="1"/>
              <a:t>I</a:t>
            </a:r>
            <a:r>
              <a:rPr lang="en-US" dirty="0" err="1"/>
              <a:t>La</a:t>
            </a:r>
            <a:r>
              <a:rPr lang="en-US" dirty="0"/>
              <a:t> </a:t>
            </a:r>
            <a:r>
              <a:rPr lang="en-US" dirty="0" err="1"/>
              <a:t>nivelul</a:t>
            </a:r>
            <a:r>
              <a:rPr lang="en-US" dirty="0"/>
              <a:t> UE, </a:t>
            </a:r>
            <a:r>
              <a:rPr lang="en-US" dirty="0" err="1"/>
              <a:t>Finlanda</a:t>
            </a:r>
            <a:r>
              <a:rPr lang="en-US" dirty="0"/>
              <a:t> (7,0%) </a:t>
            </a:r>
            <a:r>
              <a:rPr lang="en-US" dirty="0" err="1"/>
              <a:t>și</a:t>
            </a:r>
            <a:r>
              <a:rPr lang="en-US" dirty="0"/>
              <a:t> </a:t>
            </a:r>
            <a:r>
              <a:rPr lang="en-US" dirty="0" err="1"/>
              <a:t>Suedia</a:t>
            </a:r>
            <a:r>
              <a:rPr lang="en-US" dirty="0"/>
              <a:t> (7,3%) </a:t>
            </a:r>
            <a:r>
              <a:rPr lang="en-US" dirty="0" err="1"/>
              <a:t>prezentau</a:t>
            </a:r>
            <a:r>
              <a:rPr lang="en-US" dirty="0"/>
              <a:t> </a:t>
            </a:r>
            <a:r>
              <a:rPr lang="en-US" dirty="0" err="1"/>
              <a:t>valorile</a:t>
            </a:r>
            <a:r>
              <a:rPr lang="en-US" dirty="0"/>
              <a:t> </a:t>
            </a:r>
            <a:r>
              <a:rPr lang="en-US" dirty="0" err="1"/>
              <a:t>cele</a:t>
            </a:r>
            <a:r>
              <a:rPr lang="en-US" dirty="0"/>
              <a:t> </a:t>
            </a:r>
            <a:r>
              <a:rPr lang="en-US" dirty="0" err="1"/>
              <a:t>mai</a:t>
            </a:r>
            <a:r>
              <a:rPr lang="en-US" dirty="0"/>
              <a:t> </a:t>
            </a:r>
            <a:r>
              <a:rPr lang="en-US" dirty="0" err="1"/>
              <a:t>scăzute</a:t>
            </a:r>
            <a:r>
              <a:rPr lang="en-US" dirty="0"/>
              <a:t> </a:t>
            </a:r>
            <a:r>
              <a:rPr lang="en-US" dirty="0" err="1"/>
              <a:t>în</a:t>
            </a:r>
            <a:r>
              <a:rPr lang="en-US" dirty="0"/>
              <a:t> </a:t>
            </a:r>
            <a:r>
              <a:rPr lang="en-US" dirty="0" err="1"/>
              <a:t>timp</a:t>
            </a:r>
            <a:r>
              <a:rPr lang="en-US" dirty="0"/>
              <a:t> </a:t>
            </a:r>
            <a:r>
              <a:rPr lang="en-US" dirty="0" err="1"/>
              <a:t>ce</a:t>
            </a:r>
            <a:r>
              <a:rPr lang="en-US" dirty="0"/>
              <a:t> </a:t>
            </a:r>
            <a:r>
              <a:rPr lang="en-US" dirty="0" err="1"/>
              <a:t>Ungaria</a:t>
            </a:r>
            <a:r>
              <a:rPr lang="en-US" dirty="0"/>
              <a:t> </a:t>
            </a:r>
            <a:r>
              <a:rPr lang="en-US" dirty="0" err="1"/>
              <a:t>înregistra</a:t>
            </a:r>
            <a:r>
              <a:rPr lang="en-US" dirty="0"/>
              <a:t> </a:t>
            </a:r>
            <a:r>
              <a:rPr lang="en-US" dirty="0" err="1"/>
              <a:t>cel</a:t>
            </a:r>
            <a:r>
              <a:rPr lang="en-US" dirty="0"/>
              <a:t> </a:t>
            </a:r>
            <a:r>
              <a:rPr lang="en-US" dirty="0" err="1"/>
              <a:t>mai</a:t>
            </a:r>
            <a:r>
              <a:rPr lang="en-US" dirty="0"/>
              <a:t> </a:t>
            </a:r>
            <a:r>
              <a:rPr lang="en-US" dirty="0" err="1"/>
              <a:t>ridicat</a:t>
            </a:r>
            <a:r>
              <a:rPr lang="en-US" dirty="0"/>
              <a:t> </a:t>
            </a:r>
            <a:r>
              <a:rPr lang="en-US" dirty="0" err="1"/>
              <a:t>procent</a:t>
            </a:r>
            <a:r>
              <a:rPr lang="en-US" dirty="0"/>
              <a:t> (17,6%)</a:t>
            </a:r>
            <a:r>
              <a:rPr lang="ro-RO" dirty="0"/>
              <a:t>.</a:t>
            </a:r>
            <a:r>
              <a:rPr lang="en-US" dirty="0"/>
              <a:t> </a:t>
            </a:r>
            <a:endParaRPr lang="ro-RO" dirty="0"/>
          </a:p>
          <a:p>
            <a:pPr marL="457200" indent="-457200">
              <a:buFont typeface="Arial" panose="020B0604020202020204" pitchFamily="34" charset="0"/>
              <a:buChar char="•"/>
            </a:pPr>
            <a:r>
              <a:rPr lang="ro-RO" b="1" dirty="0"/>
              <a:t>Î</a:t>
            </a:r>
            <a:r>
              <a:rPr lang="en-US" b="1" dirty="0"/>
              <a:t>n Romania, </a:t>
            </a:r>
            <a:r>
              <a:rPr lang="en-US" b="1" dirty="0" err="1"/>
              <a:t>în</a:t>
            </a:r>
            <a:r>
              <a:rPr lang="en-US" b="1" dirty="0"/>
              <a:t> </a:t>
            </a:r>
            <a:r>
              <a:rPr lang="en-US" b="1" dirty="0" err="1"/>
              <a:t>ierarhia</a:t>
            </a:r>
            <a:r>
              <a:rPr lang="en-US" b="1" dirty="0"/>
              <a:t> </a:t>
            </a:r>
            <a:r>
              <a:rPr lang="en-US" b="1" dirty="0" err="1"/>
              <a:t>factorilor</a:t>
            </a:r>
            <a:r>
              <a:rPr lang="en-US" b="1" dirty="0"/>
              <a:t> de </a:t>
            </a:r>
            <a:r>
              <a:rPr lang="en-US" b="1" dirty="0" err="1"/>
              <a:t>risc</a:t>
            </a:r>
            <a:r>
              <a:rPr lang="en-US" b="1" dirty="0"/>
              <a:t> care </a:t>
            </a:r>
            <a:r>
              <a:rPr lang="en-US" b="1" dirty="0" err="1"/>
              <a:t>determina</a:t>
            </a:r>
            <a:r>
              <a:rPr lang="en-US" b="1" dirty="0"/>
              <a:t> </a:t>
            </a:r>
            <a:r>
              <a:rPr lang="en-US" b="1" dirty="0" err="1"/>
              <a:t>dizabilitate</a:t>
            </a:r>
            <a:r>
              <a:rPr lang="en-US" b="1" dirty="0"/>
              <a:t> </a:t>
            </a:r>
            <a:r>
              <a:rPr lang="en-US" b="1" dirty="0" err="1"/>
              <a:t>si</a:t>
            </a:r>
            <a:r>
              <a:rPr lang="en-US" b="1" dirty="0"/>
              <a:t> </a:t>
            </a:r>
            <a:r>
              <a:rPr lang="en-US" b="1" dirty="0" err="1"/>
              <a:t>deces</a:t>
            </a:r>
            <a:r>
              <a:rPr lang="en-US" b="1" dirty="0"/>
              <a:t> </a:t>
            </a:r>
            <a:r>
              <a:rPr lang="en-US" b="1" dirty="0" err="1"/>
              <a:t>prematur</a:t>
            </a:r>
            <a:r>
              <a:rPr lang="en-US" b="1" dirty="0"/>
              <a:t> </a:t>
            </a:r>
            <a:r>
              <a:rPr lang="en-US" b="1" dirty="0" err="1"/>
              <a:t>fumatul</a:t>
            </a:r>
            <a:r>
              <a:rPr lang="en-US" b="1" dirty="0"/>
              <a:t>, conform  </a:t>
            </a:r>
            <a:r>
              <a:rPr lang="en-US" b="1" dirty="0" err="1"/>
              <a:t>cifrelor</a:t>
            </a:r>
            <a:r>
              <a:rPr lang="en-US" b="1" dirty="0"/>
              <a:t> IHME se </a:t>
            </a:r>
            <a:r>
              <a:rPr lang="en-US" b="1" dirty="0" err="1"/>
              <a:t>situeaza</a:t>
            </a:r>
            <a:r>
              <a:rPr lang="en-US" b="1" dirty="0"/>
              <a:t> constant in </a:t>
            </a:r>
            <a:r>
              <a:rPr lang="en-US" b="1" dirty="0" err="1"/>
              <a:t>ulitimii</a:t>
            </a:r>
            <a:r>
              <a:rPr lang="en-US" b="1" dirty="0"/>
              <a:t> </a:t>
            </a:r>
            <a:r>
              <a:rPr lang="en-US" b="1" dirty="0" err="1"/>
              <a:t>zece</a:t>
            </a:r>
            <a:r>
              <a:rPr lang="en-US" b="1" dirty="0"/>
              <a:t> </a:t>
            </a:r>
            <a:r>
              <a:rPr lang="en-US" b="1" dirty="0" err="1"/>
              <a:t>ani</a:t>
            </a:r>
            <a:r>
              <a:rPr lang="en-US" b="1" dirty="0"/>
              <a:t> </a:t>
            </a:r>
            <a:r>
              <a:rPr lang="en-US" b="1" dirty="0" err="1"/>
              <a:t>pe</a:t>
            </a:r>
            <a:r>
              <a:rPr lang="en-US" b="1" dirty="0"/>
              <a:t> </a:t>
            </a:r>
            <a:r>
              <a:rPr lang="en-US" b="1" dirty="0" err="1"/>
              <a:t>locul</a:t>
            </a:r>
            <a:r>
              <a:rPr lang="en-US" b="1" dirty="0"/>
              <a:t> 2, </a:t>
            </a:r>
            <a:r>
              <a:rPr lang="en-US" b="1" dirty="0" err="1"/>
              <a:t>dupa</a:t>
            </a:r>
            <a:r>
              <a:rPr lang="en-US" b="1" dirty="0"/>
              <a:t> </a:t>
            </a:r>
            <a:r>
              <a:rPr lang="en-US" b="1" dirty="0" err="1"/>
              <a:t>hipertensiunea</a:t>
            </a:r>
            <a:r>
              <a:rPr lang="en-US" b="1" dirty="0"/>
              <a:t> </a:t>
            </a:r>
            <a:r>
              <a:rPr lang="en-US" b="1" dirty="0" err="1"/>
              <a:t>arteriala</a:t>
            </a:r>
            <a:r>
              <a:rPr lang="en-US" b="1" dirty="0"/>
              <a:t>. </a:t>
            </a:r>
          </a:p>
          <a:p>
            <a:pPr marL="457200" indent="-457200">
              <a:buFont typeface="Arial" panose="020B0604020202020204" pitchFamily="34" charset="0"/>
              <a:buChar char="•"/>
            </a:pPr>
            <a:r>
              <a:rPr lang="ro-RO" b="1" dirty="0"/>
              <a:t>In Romania, î</a:t>
            </a:r>
            <a:r>
              <a:rPr lang="en-US" b="1" dirty="0"/>
              <a:t>n 2019, </a:t>
            </a:r>
            <a:r>
              <a:rPr lang="en-US" b="1" dirty="0" err="1"/>
              <a:t>numarul</a:t>
            </a:r>
            <a:r>
              <a:rPr lang="en-US" b="1" dirty="0"/>
              <a:t> DALY </a:t>
            </a:r>
            <a:r>
              <a:rPr lang="en-US" b="1" dirty="0" err="1"/>
              <a:t>atribuibili</a:t>
            </a:r>
            <a:r>
              <a:rPr lang="en-US" b="1" dirty="0"/>
              <a:t> </a:t>
            </a:r>
            <a:r>
              <a:rPr lang="en-US" b="1" dirty="0" err="1"/>
              <a:t>fumatului</a:t>
            </a:r>
            <a:r>
              <a:rPr lang="en-US" b="1" dirty="0"/>
              <a:t>  a </a:t>
            </a:r>
            <a:r>
              <a:rPr lang="en-US" b="1" dirty="0" err="1"/>
              <a:t>fost</a:t>
            </a:r>
            <a:r>
              <a:rPr lang="en-US" b="1" dirty="0"/>
              <a:t> de 1078663- </a:t>
            </a:r>
            <a:r>
              <a:rPr lang="en-US" b="1" dirty="0" err="1"/>
              <a:t>reprezentand</a:t>
            </a:r>
            <a:r>
              <a:rPr lang="en-US" b="1" dirty="0"/>
              <a:t> 14% din total. Rata </a:t>
            </a:r>
            <a:r>
              <a:rPr lang="ro-RO" b="1" dirty="0"/>
              <a:t>DALYs  a avut valoarea de </a:t>
            </a:r>
            <a:r>
              <a:rPr lang="en-US" b="1" dirty="0"/>
              <a:t>5607,2 </a:t>
            </a:r>
            <a:r>
              <a:rPr lang="ro-RO" b="1" dirty="0"/>
              <a:t>la 100 000 locuitori.</a:t>
            </a:r>
          </a:p>
          <a:p>
            <a:pPr marL="457200" indent="-457200">
              <a:buFont typeface="Arial" panose="020B0604020202020204" pitchFamily="34" charset="0"/>
              <a:buChar char="•"/>
            </a:pPr>
            <a:r>
              <a:rPr lang="ro-RO" altLang="en-US" dirty="0"/>
              <a:t>În 2</a:t>
            </a:r>
            <a:r>
              <a:rPr lang="en-US" altLang="en-US" dirty="0"/>
              <a:t>0</a:t>
            </a:r>
            <a:r>
              <a:rPr lang="ro-RO" altLang="en-US" dirty="0"/>
              <a:t>19, b</a:t>
            </a:r>
            <a:r>
              <a:rPr lang="en-US" dirty="0" err="1"/>
              <a:t>oala</a:t>
            </a:r>
            <a:r>
              <a:rPr lang="en-US" dirty="0"/>
              <a:t> </a:t>
            </a:r>
            <a:r>
              <a:rPr lang="en-US" dirty="0" err="1"/>
              <a:t>cardiacă</a:t>
            </a:r>
            <a:r>
              <a:rPr lang="en-US" dirty="0"/>
              <a:t> </a:t>
            </a:r>
            <a:r>
              <a:rPr lang="en-US" dirty="0" err="1"/>
              <a:t>ischemică</a:t>
            </a:r>
            <a:r>
              <a:rPr lang="en-US" dirty="0"/>
              <a:t>, BPOC </a:t>
            </a:r>
            <a:r>
              <a:rPr lang="en-US" dirty="0" err="1"/>
              <a:t>și</a:t>
            </a:r>
            <a:r>
              <a:rPr lang="en-US" dirty="0"/>
              <a:t> </a:t>
            </a:r>
            <a:r>
              <a:rPr lang="en-US" dirty="0" err="1"/>
              <a:t>cancerul</a:t>
            </a:r>
            <a:r>
              <a:rPr lang="en-US" dirty="0"/>
              <a:t> </a:t>
            </a:r>
            <a:r>
              <a:rPr lang="en-US" dirty="0" err="1"/>
              <a:t>pulmonar</a:t>
            </a:r>
            <a:r>
              <a:rPr lang="en-US" dirty="0"/>
              <a:t> </a:t>
            </a:r>
            <a:r>
              <a:rPr lang="ro-RO" dirty="0"/>
              <a:t>au </a:t>
            </a:r>
            <a:r>
              <a:rPr lang="en-US" dirty="0" err="1"/>
              <a:t>reprez</a:t>
            </a:r>
            <a:r>
              <a:rPr lang="ro-RO" dirty="0"/>
              <a:t>entat</a:t>
            </a:r>
            <a:r>
              <a:rPr lang="en-US" dirty="0"/>
              <a:t> </a:t>
            </a:r>
            <a:r>
              <a:rPr lang="en-US" dirty="0" err="1"/>
              <a:t>mai</a:t>
            </a:r>
            <a:r>
              <a:rPr lang="en-US" dirty="0"/>
              <a:t> </a:t>
            </a:r>
            <a:r>
              <a:rPr lang="en-US" dirty="0" err="1"/>
              <a:t>mult</a:t>
            </a:r>
            <a:r>
              <a:rPr lang="en-US" dirty="0"/>
              <a:t> de </a:t>
            </a:r>
            <a:r>
              <a:rPr lang="en-US" dirty="0" err="1"/>
              <a:t>jumătate</a:t>
            </a:r>
            <a:r>
              <a:rPr lang="en-US" dirty="0"/>
              <a:t> din </a:t>
            </a:r>
            <a:r>
              <a:rPr lang="en-US" dirty="0" err="1"/>
              <a:t>povara</a:t>
            </a:r>
            <a:r>
              <a:rPr lang="en-US" dirty="0"/>
              <a:t> </a:t>
            </a:r>
            <a:r>
              <a:rPr lang="en-US" dirty="0" err="1"/>
              <a:t>îmbolnăvirilor</a:t>
            </a:r>
            <a:r>
              <a:rPr lang="en-US" dirty="0"/>
              <a:t> </a:t>
            </a:r>
            <a:r>
              <a:rPr lang="en-US" dirty="0" err="1"/>
              <a:t>și</a:t>
            </a:r>
            <a:r>
              <a:rPr lang="en-US" dirty="0"/>
              <a:t> a </a:t>
            </a:r>
            <a:r>
              <a:rPr lang="ro-RO" dirty="0"/>
              <a:t>DALY, acestea fiind cauze a consumului de tutun</a:t>
            </a:r>
          </a:p>
          <a:p>
            <a:endParaRPr lang="en-US" b="1" dirty="0"/>
          </a:p>
          <a:p>
            <a:pPr marL="457200" indent="-457200">
              <a:spcBef>
                <a:spcPct val="0"/>
              </a:spcBef>
              <a:buFont typeface="Arial" panose="020B0604020202020204" pitchFamily="34" charset="0"/>
              <a:buChar char="•"/>
            </a:pPr>
            <a:endParaRPr lang="ro-RO" dirty="0"/>
          </a:p>
          <a:p>
            <a:pPr>
              <a:spcBef>
                <a:spcPct val="0"/>
              </a:spcBef>
            </a:pPr>
            <a:endParaRPr lang="ro-RO" dirty="0"/>
          </a:p>
          <a:p>
            <a:pPr marL="457200" indent="-457200">
              <a:spcBef>
                <a:spcPct val="0"/>
              </a:spcBef>
              <a:buFont typeface="Arial" panose="020B0604020202020204" pitchFamily="34" charset="0"/>
              <a:buChar char="•"/>
            </a:pPr>
            <a:endParaRPr lang="ro-RO" altLang="en-US" dirty="0"/>
          </a:p>
          <a:p>
            <a:pPr marL="457200" indent="-457200">
              <a:spcBef>
                <a:spcPct val="0"/>
              </a:spcBef>
              <a:buFont typeface="Arial" panose="020B0604020202020204" pitchFamily="34" charset="0"/>
              <a:buChar char="•"/>
            </a:pPr>
            <a:endParaRPr lang="ro-RO" altLang="en-US" dirty="0"/>
          </a:p>
          <a:p>
            <a:pPr>
              <a:spcBef>
                <a:spcPct val="0"/>
              </a:spcBef>
            </a:pPr>
            <a:endParaRPr lang="ro-RO" altLang="en-US" sz="1600" dirty="0"/>
          </a:p>
          <a:p>
            <a:pPr marL="457200" indent="-457200">
              <a:spcBef>
                <a:spcPct val="0"/>
              </a:spcBef>
              <a:buFont typeface="Arial" panose="020B0604020202020204" pitchFamily="34" charset="0"/>
              <a:buChar char="•"/>
            </a:pPr>
            <a:endParaRPr lang="ro-RO" altLang="en-US" dirty="0"/>
          </a:p>
        </p:txBody>
      </p:sp>
      <p:sp>
        <p:nvSpPr>
          <p:cNvPr id="3" name="Rectangle 2"/>
          <p:cNvSpPr/>
          <p:nvPr/>
        </p:nvSpPr>
        <p:spPr>
          <a:xfrm>
            <a:off x="17504391" y="8372749"/>
            <a:ext cx="184730" cy="369332"/>
          </a:xfrm>
          <a:prstGeom prst="rect">
            <a:avLst/>
          </a:prstGeom>
        </p:spPr>
        <p:txBody>
          <a:bodyPr wrap="none">
            <a:spAutoFit/>
          </a:bodyPr>
          <a:lstStyle/>
          <a:p>
            <a:pPr algn="ctr">
              <a:lnSpc>
                <a:spcPct val="100000"/>
              </a:lnSpc>
              <a:spcBef>
                <a:spcPts val="0"/>
              </a:spcBef>
            </a:pPr>
            <a:endParaRPr lang="en-US" dirty="0"/>
          </a:p>
        </p:txBody>
      </p:sp>
      <p:sp>
        <p:nvSpPr>
          <p:cNvPr id="4" name="Rectangle 3"/>
          <p:cNvSpPr/>
          <p:nvPr/>
        </p:nvSpPr>
        <p:spPr>
          <a:xfrm>
            <a:off x="13163619" y="6206247"/>
            <a:ext cx="10767243" cy="646331"/>
          </a:xfrm>
          <a:prstGeom prst="rect">
            <a:avLst/>
          </a:prstGeom>
        </p:spPr>
        <p:txBody>
          <a:bodyPr wrap="none">
            <a:spAutoFit/>
          </a:bodyPr>
          <a:lstStyle/>
          <a:p>
            <a:r>
              <a:rPr lang="en-US" dirty="0" err="1"/>
              <a:t>Procentul</a:t>
            </a:r>
            <a:r>
              <a:rPr lang="en-US" dirty="0"/>
              <a:t> </a:t>
            </a:r>
            <a:r>
              <a:rPr lang="en-US" dirty="0" err="1"/>
              <a:t>anilor</a:t>
            </a:r>
            <a:r>
              <a:rPr lang="en-US" dirty="0"/>
              <a:t> de </a:t>
            </a:r>
            <a:r>
              <a:rPr lang="en-US" dirty="0" err="1"/>
              <a:t>viață</a:t>
            </a:r>
            <a:r>
              <a:rPr lang="en-US" dirty="0"/>
              <a:t> </a:t>
            </a:r>
            <a:r>
              <a:rPr lang="en-US" dirty="0" err="1"/>
              <a:t>ajustați</a:t>
            </a:r>
            <a:r>
              <a:rPr lang="en-US" dirty="0"/>
              <a:t> </a:t>
            </a:r>
            <a:r>
              <a:rPr lang="en-US" dirty="0" err="1"/>
              <a:t>în</a:t>
            </a:r>
            <a:r>
              <a:rPr lang="en-US" dirty="0"/>
              <a:t> </a:t>
            </a:r>
            <a:r>
              <a:rPr lang="en-US" dirty="0" err="1"/>
              <a:t>funcție</a:t>
            </a:r>
            <a:r>
              <a:rPr lang="en-US" dirty="0"/>
              <a:t> de </a:t>
            </a:r>
            <a:r>
              <a:rPr lang="en-US" dirty="0" err="1"/>
              <a:t>dizabilitate</a:t>
            </a:r>
            <a:r>
              <a:rPr lang="en-US" dirty="0"/>
              <a:t> (DALYs) </a:t>
            </a:r>
            <a:r>
              <a:rPr lang="en-US" dirty="0" err="1"/>
              <a:t>atribuiți</a:t>
            </a:r>
            <a:r>
              <a:rPr lang="en-US" dirty="0"/>
              <a:t> </a:t>
            </a:r>
            <a:r>
              <a:rPr lang="en-US" dirty="0" err="1"/>
              <a:t>consumului</a:t>
            </a:r>
            <a:r>
              <a:rPr lang="en-US" dirty="0"/>
              <a:t> de </a:t>
            </a:r>
            <a:r>
              <a:rPr lang="en-US" dirty="0" err="1"/>
              <a:t>tutun</a:t>
            </a:r>
            <a:r>
              <a:rPr lang="ro-RO" dirty="0"/>
              <a:t>, </a:t>
            </a:r>
            <a:r>
              <a:rPr lang="en-US" dirty="0" err="1"/>
              <a:t>Sursa</a:t>
            </a:r>
            <a:r>
              <a:rPr lang="en-US" dirty="0"/>
              <a:t>: GBD, 2019</a:t>
            </a:r>
          </a:p>
          <a:p>
            <a:endParaRPr lang="en-US" dirty="0"/>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13410196" y="1010398"/>
            <a:ext cx="8165753" cy="5195849"/>
          </a:xfrm>
          <a:prstGeom prst="rect">
            <a:avLst/>
          </a:prstGeom>
          <a:noFill/>
          <a:ln>
            <a:noFill/>
          </a:ln>
        </p:spPr>
      </p:pic>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66592" y="6852578"/>
            <a:ext cx="6346255" cy="58612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9"/>
          <p:cNvSpPr/>
          <p:nvPr/>
        </p:nvSpPr>
        <p:spPr>
          <a:xfrm>
            <a:off x="13666592" y="12932228"/>
            <a:ext cx="8605157" cy="646331"/>
          </a:xfrm>
          <a:prstGeom prst="rect">
            <a:avLst/>
          </a:prstGeom>
        </p:spPr>
        <p:txBody>
          <a:bodyPr wrap="square">
            <a:spAutoFit/>
          </a:bodyPr>
          <a:lstStyle/>
          <a:p>
            <a:r>
              <a:rPr lang="en-US" dirty="0" err="1"/>
              <a:t>Povara</a:t>
            </a:r>
            <a:r>
              <a:rPr lang="en-US" dirty="0"/>
              <a:t> </a:t>
            </a:r>
            <a:r>
              <a:rPr lang="en-US" dirty="0" err="1"/>
              <a:t>bolilor</a:t>
            </a:r>
            <a:r>
              <a:rPr lang="en-US" dirty="0"/>
              <a:t> </a:t>
            </a:r>
            <a:r>
              <a:rPr lang="en-US" dirty="0" err="1"/>
              <a:t>cauzate</a:t>
            </a:r>
            <a:r>
              <a:rPr lang="en-US" dirty="0"/>
              <a:t> de </a:t>
            </a:r>
            <a:r>
              <a:rPr lang="en-US" dirty="0" err="1"/>
              <a:t>tutun</a:t>
            </a:r>
            <a:r>
              <a:rPr lang="en-US" dirty="0"/>
              <a:t>. </a:t>
            </a:r>
            <a:r>
              <a:rPr lang="en-US" dirty="0" err="1"/>
              <a:t>Procentul</a:t>
            </a:r>
            <a:r>
              <a:rPr lang="en-US" dirty="0"/>
              <a:t> DALY </a:t>
            </a:r>
            <a:r>
              <a:rPr lang="en-US" dirty="0" err="1"/>
              <a:t>atribuit</a:t>
            </a:r>
            <a:r>
              <a:rPr lang="en-US" dirty="0"/>
              <a:t> </a:t>
            </a:r>
            <a:r>
              <a:rPr lang="en-US" dirty="0" err="1"/>
              <a:t>tutunului</a:t>
            </a:r>
            <a:r>
              <a:rPr lang="en-US" dirty="0"/>
              <a:t> </a:t>
            </a:r>
            <a:r>
              <a:rPr lang="en-US" dirty="0" err="1"/>
              <a:t>în</a:t>
            </a:r>
            <a:r>
              <a:rPr lang="en-US" dirty="0"/>
              <a:t> </a:t>
            </a:r>
            <a:r>
              <a:rPr lang="en-US" dirty="0" err="1"/>
              <a:t>funcție</a:t>
            </a:r>
            <a:r>
              <a:rPr lang="en-US" dirty="0"/>
              <a:t> de </a:t>
            </a:r>
            <a:r>
              <a:rPr lang="en-US" dirty="0" err="1"/>
              <a:t>boală</a:t>
            </a:r>
            <a:r>
              <a:rPr lang="en-US" dirty="0"/>
              <a:t>, 2019   </a:t>
            </a:r>
          </a:p>
          <a:p>
            <a:r>
              <a:rPr lang="en-US" dirty="0" err="1"/>
              <a:t>Sursa</a:t>
            </a:r>
            <a:r>
              <a:rPr lang="en-US" dirty="0"/>
              <a:t> </a:t>
            </a:r>
            <a:r>
              <a:rPr lang="en-US" dirty="0" err="1"/>
              <a:t>datelor</a:t>
            </a:r>
            <a:r>
              <a:rPr lang="en-US" dirty="0"/>
              <a:t>: GBD – 2019</a:t>
            </a:r>
          </a:p>
        </p:txBody>
      </p:sp>
    </p:spTree>
    <p:extLst>
      <p:ext uri="{BB962C8B-B14F-4D97-AF65-F5344CB8AC3E}">
        <p14:creationId xmlns:p14="http://schemas.microsoft.com/office/powerpoint/2010/main" val="3614884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F6326-B6BD-D01F-6715-91145439369B}"/>
              </a:ext>
            </a:extLst>
          </p:cNvPr>
          <p:cNvSpPr>
            <a:spLocks noGrp="1"/>
          </p:cNvSpPr>
          <p:nvPr>
            <p:ph type="title"/>
          </p:nvPr>
        </p:nvSpPr>
        <p:spPr>
          <a:xfrm>
            <a:off x="2685447" y="1113189"/>
            <a:ext cx="9783170" cy="2233126"/>
          </a:xfrm>
        </p:spPr>
        <p:txBody>
          <a:bodyPr>
            <a:noAutofit/>
          </a:bodyPr>
          <a:lstStyle/>
          <a:p>
            <a:r>
              <a:rPr lang="ro-RO" sz="3600" dirty="0"/>
              <a:t>Consumul de tutun în rândul tinerilor</a:t>
            </a:r>
            <a:br>
              <a:rPr lang="ro-RO" sz="3600" dirty="0"/>
            </a:br>
            <a:r>
              <a:rPr lang="en-US" altLang="en-US" sz="3600" dirty="0" err="1"/>
              <a:t>Prevalen</a:t>
            </a:r>
            <a:r>
              <a:rPr lang="ro-RO" altLang="en-US" sz="3600" dirty="0"/>
              <a:t>ța fumatului zilnic</a:t>
            </a:r>
            <a:br>
              <a:rPr lang="ro-RO" altLang="en-US" sz="3600" dirty="0"/>
            </a:br>
            <a:r>
              <a:rPr lang="ro-RO" sz="3600" dirty="0"/>
              <a:t>Grupa de vârstă 19-25  de ani</a:t>
            </a:r>
            <a:endParaRPr lang="ro-RO" altLang="en-US" sz="3600" dirty="0"/>
          </a:p>
        </p:txBody>
      </p:sp>
      <p:sp>
        <p:nvSpPr>
          <p:cNvPr id="23555" name="Subtitle 2">
            <a:extLst>
              <a:ext uri="{FF2B5EF4-FFF2-40B4-BE49-F238E27FC236}">
                <a16:creationId xmlns:a16="http://schemas.microsoft.com/office/drawing/2014/main" id="{814748BC-55E0-FC2F-9976-773A08654A2D}"/>
              </a:ext>
            </a:extLst>
          </p:cNvPr>
          <p:cNvSpPr>
            <a:spLocks noGrp="1"/>
          </p:cNvSpPr>
          <p:nvPr>
            <p:ph sz="half" idx="1"/>
          </p:nvPr>
        </p:nvSpPr>
        <p:spPr>
          <a:xfrm>
            <a:off x="2432527" y="3725602"/>
            <a:ext cx="8111850" cy="9193317"/>
          </a:xfrm>
        </p:spPr>
        <p:txBody>
          <a:bodyPr/>
          <a:lstStyle/>
          <a:p>
            <a:pPr marL="457200" indent="-457200">
              <a:spcBef>
                <a:spcPct val="0"/>
              </a:spcBef>
              <a:buFont typeface="Arial" panose="020B0604020202020204" pitchFamily="34" charset="0"/>
              <a:buChar char="•"/>
            </a:pPr>
            <a:endParaRPr lang="ro-RO" dirty="0"/>
          </a:p>
          <a:p>
            <a:pPr marL="457200" indent="-457200">
              <a:spcBef>
                <a:spcPct val="0"/>
              </a:spcBef>
              <a:buFont typeface="Arial" panose="020B0604020202020204" pitchFamily="34" charset="0"/>
              <a:buChar char="•"/>
            </a:pPr>
            <a:r>
              <a:rPr lang="ro-RO" dirty="0"/>
              <a:t>În privința fumatului la tinerii 19-25 ani, conform rezultatelor studiului EHIS , media UE indica </a:t>
            </a:r>
            <a:r>
              <a:rPr lang="ro-RO" b="1" dirty="0"/>
              <a:t>15.1% fumători zilnici și 8,9%  fumători ocazionali</a:t>
            </a:r>
            <a:r>
              <a:rPr lang="ro-RO" dirty="0"/>
              <a:t>. </a:t>
            </a:r>
          </a:p>
          <a:p>
            <a:pPr marL="457200" indent="-457200">
              <a:spcBef>
                <a:spcPct val="0"/>
              </a:spcBef>
              <a:buFont typeface="Arial" panose="020B0604020202020204" pitchFamily="34" charset="0"/>
              <a:buChar char="•"/>
            </a:pPr>
            <a:endParaRPr lang="ro-RO" dirty="0"/>
          </a:p>
          <a:p>
            <a:pPr marL="457200" indent="-457200">
              <a:spcBef>
                <a:spcPct val="0"/>
              </a:spcBef>
              <a:buFont typeface="Arial" panose="020B0604020202020204" pitchFamily="34" charset="0"/>
              <a:buChar char="•"/>
            </a:pPr>
            <a:r>
              <a:rPr lang="ro-RO" dirty="0"/>
              <a:t>România înregistra un procent al tinerilor care fumează zilnic de 8,3% și 9,8% fumători ocazionali.</a:t>
            </a:r>
            <a:endParaRPr lang="ro-RO" altLang="en-US" dirty="0"/>
          </a:p>
        </p:txBody>
      </p:sp>
      <p:pic>
        <p:nvPicPr>
          <p:cNvPr id="2050" name="Chart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2921" y="1956391"/>
            <a:ext cx="12288579" cy="850205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11291777" y="10653824"/>
            <a:ext cx="10427943" cy="646331"/>
          </a:xfrm>
          <a:prstGeom prst="rect">
            <a:avLst/>
          </a:prstGeom>
        </p:spPr>
        <p:txBody>
          <a:bodyPr wrap="square">
            <a:spAutoFit/>
          </a:bodyPr>
          <a:lstStyle/>
          <a:p>
            <a:r>
              <a:rPr lang="en-US" dirty="0" err="1"/>
              <a:t>Fumatul</a:t>
            </a:r>
            <a:r>
              <a:rPr lang="en-US" dirty="0"/>
              <a:t> la </a:t>
            </a:r>
            <a:r>
              <a:rPr lang="en-US" dirty="0" err="1"/>
              <a:t>tinerii</a:t>
            </a:r>
            <a:r>
              <a:rPr lang="en-US" dirty="0"/>
              <a:t> </a:t>
            </a:r>
            <a:r>
              <a:rPr lang="en-US" dirty="0" err="1"/>
              <a:t>între</a:t>
            </a:r>
            <a:r>
              <a:rPr lang="en-US" dirty="0"/>
              <a:t> 15-19 </a:t>
            </a:r>
            <a:r>
              <a:rPr lang="en-US" dirty="0" err="1"/>
              <a:t>ani</a:t>
            </a:r>
            <a:r>
              <a:rPr lang="en-US" dirty="0"/>
              <a:t>, </a:t>
            </a:r>
            <a:r>
              <a:rPr lang="en-US" dirty="0" err="1"/>
              <a:t>în</a:t>
            </a:r>
            <a:r>
              <a:rPr lang="en-US" dirty="0"/>
              <a:t> UE </a:t>
            </a:r>
            <a:r>
              <a:rPr lang="en-US" dirty="0" err="1"/>
              <a:t>și</a:t>
            </a:r>
            <a:r>
              <a:rPr lang="en-US" dirty="0"/>
              <a:t> </a:t>
            </a:r>
            <a:r>
              <a:rPr lang="en-US" dirty="0" err="1"/>
              <a:t>alte</a:t>
            </a:r>
            <a:r>
              <a:rPr lang="en-US" dirty="0"/>
              <a:t> </a:t>
            </a:r>
            <a:r>
              <a:rPr lang="en-US" dirty="0" err="1"/>
              <a:t>țări</a:t>
            </a:r>
            <a:r>
              <a:rPr lang="en-US" dirty="0"/>
              <a:t> </a:t>
            </a:r>
            <a:r>
              <a:rPr lang="en-US" dirty="0" err="1"/>
              <a:t>europene</a:t>
            </a:r>
            <a:r>
              <a:rPr lang="en-US" dirty="0"/>
              <a:t> (2019)  </a:t>
            </a:r>
          </a:p>
          <a:p>
            <a:r>
              <a:rPr lang="en-US" dirty="0" err="1"/>
              <a:t>Sursa</a:t>
            </a:r>
            <a:r>
              <a:rPr lang="en-US" dirty="0"/>
              <a:t> </a:t>
            </a:r>
            <a:r>
              <a:rPr lang="en-US" dirty="0" err="1"/>
              <a:t>datelor</a:t>
            </a:r>
            <a:r>
              <a:rPr lang="en-US" dirty="0"/>
              <a:t>: EUROSTAT</a:t>
            </a:r>
          </a:p>
        </p:txBody>
      </p:sp>
    </p:spTree>
  </p:cSld>
  <p:clrMapOvr>
    <a:masterClrMapping/>
  </p:clrMapOvr>
</p:sld>
</file>

<file path=ppt/theme/theme1.xml><?xml version="1.0" encoding="utf-8"?>
<a:theme xmlns:a="http://schemas.openxmlformats.org/drawingml/2006/main" name="Office Theme">
  <a:themeElements>
    <a:clrScheme name="INSP">
      <a:dk1>
        <a:srgbClr val="6D6D6D"/>
      </a:dk1>
      <a:lt1>
        <a:sysClr val="window" lastClr="FFFFFF"/>
      </a:lt1>
      <a:dk2>
        <a:srgbClr val="262262"/>
      </a:dk2>
      <a:lt2>
        <a:srgbClr val="949598"/>
      </a:lt2>
      <a:accent1>
        <a:srgbClr val="01B69B"/>
      </a:accent1>
      <a:accent2>
        <a:srgbClr val="E41D48"/>
      </a:accent2>
      <a:accent3>
        <a:srgbClr val="FDC24E"/>
      </a:accent3>
      <a:accent4>
        <a:srgbClr val="00B9F2"/>
      </a:accent4>
      <a:accent5>
        <a:srgbClr val="FFFFFF"/>
      </a:accent5>
      <a:accent6>
        <a:srgbClr val="FFFFFF"/>
      </a:accent6>
      <a:hlink>
        <a:srgbClr val="00B9F2"/>
      </a:hlink>
      <a:folHlink>
        <a:srgbClr val="C00000"/>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2619</TotalTime>
  <Words>4341</Words>
  <Application>Microsoft Office PowerPoint</Application>
  <PresentationFormat>Custom</PresentationFormat>
  <Paragraphs>383</Paragraphs>
  <Slides>33</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2" baseType="lpstr">
      <vt:lpstr>arial</vt:lpstr>
      <vt:lpstr>arial</vt:lpstr>
      <vt:lpstr>Calibri</vt:lpstr>
      <vt:lpstr>Calibri Light</vt:lpstr>
      <vt:lpstr>Times New Roman</vt:lpstr>
      <vt:lpstr>ValueSansPro-Regular</vt:lpstr>
      <vt:lpstr>Wingdings</vt:lpstr>
      <vt:lpstr>Office Theme</vt:lpstr>
      <vt:lpstr>Worksheet</vt:lpstr>
      <vt:lpstr>CAMPANIA PREVENȚIA CONSUMULUI DE TUTUN     </vt:lpstr>
      <vt:lpstr>PROIECT DE PLANIFICARE A CAMPANIEI</vt:lpstr>
      <vt:lpstr>PowerPoint Presentation</vt:lpstr>
      <vt:lpstr>Prevalența fumatului zilnic în rândul adulților în România și în Statele membre UE  </vt:lpstr>
      <vt:lpstr>Prevalența fumatului zilnic în rândul adulților  în funcție de gen   </vt:lpstr>
      <vt:lpstr>Prevalența utilizării produselor de tutun încălzit și a țigaretelor electronice în rândul adulților</vt:lpstr>
      <vt:lpstr>Morbiditate și mortalitate atribuibilă fumatului </vt:lpstr>
      <vt:lpstr>DALY (Disability Adjusted Life Years*) – atribuibili fumatului   </vt:lpstr>
      <vt:lpstr>Consumul de tutun în rândul tinerilor Prevalența fumatului zilnic Grupa de vârstă 19-25  de ani</vt:lpstr>
      <vt:lpstr> Consumul de tutun în rândul adolescenților Prevalența fumatului  Grupa de vârstă 15-16 ani</vt:lpstr>
      <vt:lpstr>Utilizarea țigărilor și țigărilor electronice grupa de vârstă 15-24 ani   </vt:lpstr>
      <vt:lpstr>PowerPoint Presentation</vt:lpstr>
      <vt:lpstr>PowerPoint Presentation</vt:lpstr>
      <vt:lpstr>Fumatul zilnic în rândul adolescenților Grupa de vârstă 15-16 ani </vt:lpstr>
      <vt:lpstr>Utilizărea țigărilor electronice în rândul adolescenților Grupa de vârstă 15-16 ani </vt:lpstr>
      <vt:lpstr>PowerPoint Presentation</vt:lpstr>
      <vt:lpstr>PowerPoint Presentation</vt:lpstr>
      <vt:lpstr>Informatii privind Heated tobacco products (HTP) - Produse de tutun încălzit </vt:lpstr>
      <vt:lpstr>Efecte utilizare HTP  </vt:lpstr>
      <vt:lpstr>Efecte utilizare HTP  </vt:lpstr>
      <vt:lpstr>Stop fumatului si utilizării produselor cu nicotină în școli!</vt:lpstr>
      <vt:lpstr>Stop fumatului si utilizării produselor cu nicotină în școli!</vt:lpstr>
      <vt:lpstr>PowerPoint Presentation</vt:lpstr>
      <vt:lpstr>OBIECTIVELE CAMPANIEI </vt:lpstr>
      <vt:lpstr>PowerPoint Presentation</vt:lpstr>
      <vt:lpstr>Mesajele principale ale campaniei </vt:lpstr>
      <vt:lpstr>LISTA MATERIALELEOR INFORMATIVE PROPUSE </vt:lpstr>
      <vt:lpstr>Propuneri de activităţi pentru planificare și implementare la nivelul compartimentelor de evaluare şi promovare a sănătăţii din direcţiile de sănătate publică judeţene şi direcţia de sănătate publică a municipiului Bucureşti (conform rezultatelor sintetice de la punctul  c al ”Analizei de situație”) </vt:lpstr>
      <vt:lpstr>PARTENERI POSIBILI LA NIVEL JUDEȚEAN </vt:lpstr>
      <vt:lpstr>INDICATORI DE MONITORIZARE/EVALUARE A CONFORM LEGISLAȚIEI ÎN VIGOARE  </vt:lpstr>
      <vt:lpstr>TERMENUL DE RAPORTARE CĂTRE CRSP-UL DESEMNAT </vt:lpstr>
      <vt:lpstr>DATE PENTRU INFORMAŢII ŞI CONTACT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Mihai Parpalea</dc:creator>
  <cp:lastModifiedBy>Livia.Cioran</cp:lastModifiedBy>
  <cp:revision>159</cp:revision>
  <dcterms:created xsi:type="dcterms:W3CDTF">2023-11-15T14:24:45Z</dcterms:created>
  <dcterms:modified xsi:type="dcterms:W3CDTF">2024-04-17T06:22:54Z</dcterms:modified>
</cp:coreProperties>
</file>