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57" r:id="rId2"/>
  </p:sldIdLst>
  <p:sldSz cx="11520488" cy="16200438"/>
  <p:notesSz cx="6858000" cy="9144000"/>
  <p:defaultTextStyle>
    <a:defPPr>
      <a:defRPr lang="ro-RO"/>
    </a:defPPr>
    <a:lvl1pPr marL="0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1pPr>
    <a:lvl2pPr marL="665272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2pPr>
    <a:lvl3pPr marL="1330543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3pPr>
    <a:lvl4pPr marL="1995815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4pPr>
    <a:lvl5pPr marL="2661087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5pPr>
    <a:lvl6pPr marL="3326359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6pPr>
    <a:lvl7pPr marL="3991630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7pPr>
    <a:lvl8pPr marL="4656902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8pPr>
    <a:lvl9pPr marL="5322174" algn="l" defTabSz="1330543" rtl="0" eaLnBrk="1" latinLnBrk="0" hangingPunct="1">
      <a:defRPr sz="26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102" userDrawn="1">
          <p15:clr>
            <a:srgbClr val="A4A3A4"/>
          </p15:clr>
        </p15:guide>
        <p15:guide id="2" pos="36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262"/>
    <a:srgbClr val="01B69B"/>
    <a:srgbClr val="0033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5394" autoAdjust="0"/>
  </p:normalViewPr>
  <p:slideViewPr>
    <p:cSldViewPr snapToGrid="0">
      <p:cViewPr>
        <p:scale>
          <a:sx n="50" d="100"/>
          <a:sy n="50" d="100"/>
        </p:scale>
        <p:origin x="-3588" y="-66"/>
      </p:cViewPr>
      <p:guideLst>
        <p:guide orient="horz" pos="5102"/>
        <p:guide pos="36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2EF19C85-D22D-8C80-962C-51DBF41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1"/>
            <a:ext cx="11520487" cy="16200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7376" y="10667244"/>
            <a:ext cx="4683078" cy="2617384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869" y="13435563"/>
            <a:ext cx="6488915" cy="1308692"/>
          </a:xfrm>
          <a:noFill/>
        </p:spPr>
        <p:txBody>
          <a:bodyPr wrap="square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17" b="0" kern="1200">
                <a:solidFill>
                  <a:srgbClr val="08B79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72A6BD-2FF1-2E2F-C55C-AEBCCAB93996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2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3962F2D-10EE-B7C6-32EF-B7879934EF5E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57F67137-C3F6-2CBD-F1A8-EF756F5DAD72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227DAA1-B2BF-3FDC-FCAE-2A86F80A0F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13760" y="0"/>
            <a:ext cx="8706728" cy="16200438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340434 h 6858000"/>
              <a:gd name="connsiteX5" fmla="*/ 686243 w 9214230"/>
              <a:gd name="connsiteY5" fmla="*/ 5944235 h 6858000"/>
              <a:gd name="connsiteX6" fmla="*/ 782700 w 9214230"/>
              <a:gd name="connsiteY6" fmla="*/ 5777103 h 6858000"/>
              <a:gd name="connsiteX7" fmla="*/ 782700 w 9214230"/>
              <a:gd name="connsiteY7" fmla="*/ 5091684 h 6858000"/>
              <a:gd name="connsiteX8" fmla="*/ 686243 w 9214230"/>
              <a:gd name="connsiteY8" fmla="*/ 4924552 h 6858000"/>
              <a:gd name="connsiteX9" fmla="*/ 0 w 9214230"/>
              <a:gd name="connsiteY9" fmla="*/ 4528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340434"/>
                </a:lnTo>
                <a:lnTo>
                  <a:pt x="686243" y="5944235"/>
                </a:lnTo>
                <a:cubicBezTo>
                  <a:pt x="745933" y="5909754"/>
                  <a:pt x="782700" y="5846064"/>
                  <a:pt x="782700" y="5777103"/>
                </a:cubicBezTo>
                <a:lnTo>
                  <a:pt x="782700" y="5091684"/>
                </a:lnTo>
                <a:cubicBezTo>
                  <a:pt x="782700" y="5022723"/>
                  <a:pt x="745933" y="4959032"/>
                  <a:pt x="686243" y="4924552"/>
                </a:cubicBezTo>
                <a:lnTo>
                  <a:pt x="0" y="452835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xmlns="" id="{64505FCB-32CB-4200-2F8F-8D02FAE74A4C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xmlns="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xmlns="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xmlns="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xmlns="" id="{DE1BA061-B093-9CAA-CBCF-D64E2AC24180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xmlns="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xmlns="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xmlns="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19" y="5716501"/>
            <a:ext cx="2128576" cy="292552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2268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xmlns="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719" y="13287176"/>
            <a:ext cx="1356537" cy="1526807"/>
          </a:xfrm>
          <a:solidFill>
            <a:schemeClr val="tx2"/>
          </a:solidFill>
        </p:spPr>
        <p:txBody>
          <a:bodyPr/>
          <a:lstStyle>
            <a:lvl1pPr>
              <a:defRPr sz="94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xmlns="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719" y="8640233"/>
            <a:ext cx="2128575" cy="1317636"/>
          </a:xfrm>
          <a:solidFill>
            <a:schemeClr val="tx2"/>
          </a:solidFill>
        </p:spPr>
        <p:txBody>
          <a:bodyPr/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323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134" dirty="0" err="1">
                <a:solidFill>
                  <a:schemeClr val="bg1"/>
                </a:solidFill>
              </a:rPr>
              <a:t>Subtitlul</a:t>
            </a:r>
            <a:r>
              <a:rPr lang="en-US" sz="1134" dirty="0">
                <a:solidFill>
                  <a:schemeClr val="bg1"/>
                </a:solidFill>
              </a:rPr>
              <a:t> </a:t>
            </a:r>
            <a:r>
              <a:rPr lang="en-US" sz="1134" dirty="0" err="1">
                <a:solidFill>
                  <a:schemeClr val="bg1"/>
                </a:solidFill>
              </a:rPr>
              <a:t>prezentării</a:t>
            </a:r>
            <a:endParaRPr lang="en-US" sz="1134" dirty="0">
              <a:solidFill>
                <a:schemeClr val="bg1"/>
              </a:solidFill>
            </a:endParaRPr>
          </a:p>
          <a:p>
            <a:r>
              <a:rPr lang="en-US" sz="1134" dirty="0">
                <a:solidFill>
                  <a:schemeClr val="bg1"/>
                </a:solidFill>
              </a:rPr>
              <a:t>maximum 2 </a:t>
            </a:r>
            <a:r>
              <a:rPr lang="en-US" sz="1134" dirty="0" err="1">
                <a:solidFill>
                  <a:schemeClr val="bg1"/>
                </a:solidFill>
              </a:rPr>
              <a:t>rânduri</a:t>
            </a:r>
            <a:endParaRPr lang="en-US" sz="1134" dirty="0">
              <a:solidFill>
                <a:schemeClr val="bg1"/>
              </a:solidFill>
            </a:endParaRP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xmlns="" id="{F49B28D8-E7A3-1317-DC1E-314263312A2A}"/>
              </a:ext>
            </a:extLst>
          </p:cNvPr>
          <p:cNvGrpSpPr/>
          <p:nvPr/>
        </p:nvGrpSpPr>
        <p:grpSpPr>
          <a:xfrm>
            <a:off x="2066968" y="10691989"/>
            <a:ext cx="1486383" cy="4291014"/>
            <a:chOff x="2187448" y="4526153"/>
            <a:chExt cx="1573022" cy="181648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3D7254D-AF28-AEEA-1F45-87BA0329C0F4}"/>
                </a:ext>
              </a:extLst>
            </p:cNvPr>
            <p:cNvSpPr/>
            <p:nvPr/>
          </p:nvSpPr>
          <p:spPr>
            <a:xfrm>
              <a:off x="2187448" y="4526153"/>
              <a:ext cx="786510" cy="1816480"/>
            </a:xfrm>
            <a:custGeom>
              <a:avLst/>
              <a:gdLst>
                <a:gd name="connsiteX0" fmla="*/ 786511 w 786510"/>
                <a:gd name="connsiteY0" fmla="*/ 0 h 1816480"/>
                <a:gd name="connsiteX1" fmla="*/ 96457 w 786510"/>
                <a:gd name="connsiteY1" fmla="*/ 398399 h 1816480"/>
                <a:gd name="connsiteX2" fmla="*/ 0 w 786510"/>
                <a:gd name="connsiteY2" fmla="*/ 565531 h 1816480"/>
                <a:gd name="connsiteX3" fmla="*/ 0 w 786510"/>
                <a:gd name="connsiteY3" fmla="*/ 1250950 h 1816480"/>
                <a:gd name="connsiteX4" fmla="*/ 96457 w 786510"/>
                <a:gd name="connsiteY4" fmla="*/ 1418082 h 1816480"/>
                <a:gd name="connsiteX5" fmla="*/ 786511 w 786510"/>
                <a:gd name="connsiteY5" fmla="*/ 1816481 h 1816480"/>
                <a:gd name="connsiteX6" fmla="*/ 786511 w 786510"/>
                <a:gd name="connsiteY6" fmla="*/ 0 h 18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510" h="1816480">
                  <a:moveTo>
                    <a:pt x="786511" y="0"/>
                  </a:moveTo>
                  <a:lnTo>
                    <a:pt x="96457" y="398399"/>
                  </a:lnTo>
                  <a:cubicBezTo>
                    <a:pt x="36766" y="432879"/>
                    <a:pt x="0" y="496570"/>
                    <a:pt x="0" y="565531"/>
                  </a:cubicBezTo>
                  <a:lnTo>
                    <a:pt x="0" y="1250950"/>
                  </a:lnTo>
                  <a:cubicBezTo>
                    <a:pt x="0" y="1319911"/>
                    <a:pt x="36766" y="1383601"/>
                    <a:pt x="96457" y="1418082"/>
                  </a:cubicBezTo>
                  <a:lnTo>
                    <a:pt x="786511" y="1816481"/>
                  </a:lnTo>
                  <a:lnTo>
                    <a:pt x="786511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AB9B9A0-C0F3-A6FE-EC54-B22DC858348B}"/>
                </a:ext>
              </a:extLst>
            </p:cNvPr>
            <p:cNvSpPr/>
            <p:nvPr/>
          </p:nvSpPr>
          <p:spPr>
            <a:xfrm>
              <a:off x="2973958" y="4526153"/>
              <a:ext cx="786511" cy="1816480"/>
            </a:xfrm>
            <a:custGeom>
              <a:avLst/>
              <a:gdLst>
                <a:gd name="connsiteX0" fmla="*/ 0 w 786511"/>
                <a:gd name="connsiteY0" fmla="*/ 0 h 1816480"/>
                <a:gd name="connsiteX1" fmla="*/ 690055 w 786511"/>
                <a:gd name="connsiteY1" fmla="*/ 398399 h 1816480"/>
                <a:gd name="connsiteX2" fmla="*/ 786511 w 786511"/>
                <a:gd name="connsiteY2" fmla="*/ 565531 h 1816480"/>
                <a:gd name="connsiteX3" fmla="*/ 786511 w 786511"/>
                <a:gd name="connsiteY3" fmla="*/ 1250950 h 1816480"/>
                <a:gd name="connsiteX4" fmla="*/ 690055 w 786511"/>
                <a:gd name="connsiteY4" fmla="*/ 1418082 h 1816480"/>
                <a:gd name="connsiteX5" fmla="*/ 0 w 786511"/>
                <a:gd name="connsiteY5" fmla="*/ 1816481 h 1816480"/>
                <a:gd name="connsiteX6" fmla="*/ 0 w 786511"/>
                <a:gd name="connsiteY6" fmla="*/ 0 h 18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511" h="1816480">
                  <a:moveTo>
                    <a:pt x="0" y="0"/>
                  </a:moveTo>
                  <a:lnTo>
                    <a:pt x="690055" y="398399"/>
                  </a:lnTo>
                  <a:cubicBezTo>
                    <a:pt x="749744" y="432879"/>
                    <a:pt x="786511" y="496570"/>
                    <a:pt x="786511" y="565531"/>
                  </a:cubicBezTo>
                  <a:lnTo>
                    <a:pt x="786511" y="1250950"/>
                  </a:lnTo>
                  <a:cubicBezTo>
                    <a:pt x="786511" y="1319911"/>
                    <a:pt x="749744" y="1383601"/>
                    <a:pt x="690055" y="1418082"/>
                  </a:cubicBezTo>
                  <a:lnTo>
                    <a:pt x="0" y="1816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</p:grpSp>
    </p:spTree>
    <p:extLst>
      <p:ext uri="{BB962C8B-B14F-4D97-AF65-F5344CB8AC3E}">
        <p14:creationId xmlns:p14="http://schemas.microsoft.com/office/powerpoint/2010/main" val="383061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897FA269-DAE4-86D8-E266-49C4C1665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1"/>
            <a:ext cx="11520487" cy="16200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7376" y="10667244"/>
            <a:ext cx="4683078" cy="2617384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869" y="13435563"/>
            <a:ext cx="6488915" cy="1308692"/>
          </a:xfrm>
          <a:noFill/>
        </p:spPr>
        <p:txBody>
          <a:bodyPr wrap="square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17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72A6BD-2FF1-2E2F-C55C-AEBCCAB93996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401FEC-64ED-6DC3-41BA-6CDC4BFC7060}"/>
              </a:ext>
            </a:extLst>
          </p:cNvPr>
          <p:cNvSpPr txBox="1"/>
          <p:nvPr/>
        </p:nvSpPr>
        <p:spPr>
          <a:xfrm>
            <a:off x="9792416" y="1619597"/>
            <a:ext cx="1516362" cy="615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de Supraveghere a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Bolilor Netransmisibile</a:t>
            </a:r>
            <a:endParaRPr lang="x-none" sz="113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48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3962F2D-10EE-B7C6-32EF-B7879934EF5E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57F67137-C3F6-2CBD-F1A8-EF756F5DAD72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3248900-7B67-63CB-3F4A-A30DD08C25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13760" y="0"/>
            <a:ext cx="8706728" cy="16200438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193028 h 6858000"/>
              <a:gd name="connsiteX5" fmla="*/ 923227 w 9214230"/>
              <a:gd name="connsiteY5" fmla="*/ 5269802 h 6858000"/>
              <a:gd name="connsiteX6" fmla="*/ 0 w 9214230"/>
              <a:gd name="connsiteY6" fmla="*/ 43465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193028"/>
                </a:lnTo>
                <a:cubicBezTo>
                  <a:pt x="509904" y="6193028"/>
                  <a:pt x="923227" y="5779643"/>
                  <a:pt x="923227" y="5269802"/>
                </a:cubicBezTo>
                <a:cubicBezTo>
                  <a:pt x="923227" y="4759897"/>
                  <a:pt x="509841" y="4346575"/>
                  <a:pt x="0" y="4346575"/>
                </a:cubicBez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xmlns="" id="{64505FCB-32CB-4200-2F8F-8D02FAE74A4C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xmlns="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xmlns="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xmlns="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xmlns="" id="{DE1BA061-B093-9CAA-CBCF-D64E2AC24180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xmlns="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xmlns="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xmlns="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19" y="5716501"/>
            <a:ext cx="2128576" cy="292552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2268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xmlns="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719" y="13287176"/>
            <a:ext cx="1356537" cy="1526807"/>
          </a:xfrm>
          <a:solidFill>
            <a:schemeClr val="tx2"/>
          </a:solidFill>
        </p:spPr>
        <p:txBody>
          <a:bodyPr/>
          <a:lstStyle>
            <a:lvl1pPr>
              <a:defRPr sz="94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xmlns="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719" y="8640233"/>
            <a:ext cx="2128575" cy="1317636"/>
          </a:xfrm>
          <a:solidFill>
            <a:schemeClr val="tx2"/>
          </a:solidFill>
        </p:spPr>
        <p:txBody>
          <a:bodyPr/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323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134" dirty="0" err="1">
                <a:solidFill>
                  <a:schemeClr val="bg1"/>
                </a:solidFill>
              </a:rPr>
              <a:t>Subtitlul</a:t>
            </a:r>
            <a:r>
              <a:rPr lang="en-US" sz="1134" dirty="0">
                <a:solidFill>
                  <a:schemeClr val="bg1"/>
                </a:solidFill>
              </a:rPr>
              <a:t> </a:t>
            </a:r>
            <a:r>
              <a:rPr lang="en-US" sz="1134" dirty="0" err="1">
                <a:solidFill>
                  <a:schemeClr val="bg1"/>
                </a:solidFill>
              </a:rPr>
              <a:t>prezentării</a:t>
            </a:r>
            <a:endParaRPr lang="en-US" sz="1134" dirty="0">
              <a:solidFill>
                <a:schemeClr val="bg1"/>
              </a:solidFill>
            </a:endParaRPr>
          </a:p>
          <a:p>
            <a:r>
              <a:rPr lang="en-US" sz="1134" dirty="0">
                <a:solidFill>
                  <a:schemeClr val="bg1"/>
                </a:solidFill>
              </a:rPr>
              <a:t>maximum 2 </a:t>
            </a:r>
            <a:r>
              <a:rPr lang="en-US" sz="1134" dirty="0" err="1">
                <a:solidFill>
                  <a:schemeClr val="bg1"/>
                </a:solidFill>
              </a:rPr>
              <a:t>rânduri</a:t>
            </a:r>
            <a:endParaRPr lang="en-US" sz="1134" dirty="0">
              <a:solidFill>
                <a:schemeClr val="bg1"/>
              </a:solidFill>
            </a:endParaRPr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xmlns="" id="{BDE54D88-A5A2-40BE-3EF9-C8D40F56B895}"/>
              </a:ext>
            </a:extLst>
          </p:cNvPr>
          <p:cNvGrpSpPr/>
          <p:nvPr/>
        </p:nvGrpSpPr>
        <p:grpSpPr>
          <a:xfrm>
            <a:off x="1941382" y="10267779"/>
            <a:ext cx="1744754" cy="4361818"/>
            <a:chOff x="2054542" y="4346575"/>
            <a:chExt cx="1846453" cy="184645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C1BFF0D-712F-7C4D-F830-BBE6B9BB65FC}"/>
                </a:ext>
              </a:extLst>
            </p:cNvPr>
            <p:cNvSpPr/>
            <p:nvPr/>
          </p:nvSpPr>
          <p:spPr>
            <a:xfrm>
              <a:off x="2054542" y="4346575"/>
              <a:ext cx="923226" cy="1846453"/>
            </a:xfrm>
            <a:custGeom>
              <a:avLst/>
              <a:gdLst>
                <a:gd name="connsiteX0" fmla="*/ 923227 w 923226"/>
                <a:gd name="connsiteY0" fmla="*/ 0 h 1846453"/>
                <a:gd name="connsiteX1" fmla="*/ 0 w 923226"/>
                <a:gd name="connsiteY1" fmla="*/ 923227 h 1846453"/>
                <a:gd name="connsiteX2" fmla="*/ 923227 w 923226"/>
                <a:gd name="connsiteY2" fmla="*/ 1846453 h 184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226" h="1846453">
                  <a:moveTo>
                    <a:pt x="923227" y="0"/>
                  </a:moveTo>
                  <a:cubicBezTo>
                    <a:pt x="413385" y="0"/>
                    <a:pt x="0" y="413322"/>
                    <a:pt x="0" y="923227"/>
                  </a:cubicBezTo>
                  <a:cubicBezTo>
                    <a:pt x="0" y="1433068"/>
                    <a:pt x="413322" y="1846453"/>
                    <a:pt x="923227" y="1846453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89CA4B8A-901A-40FC-FE3D-A64C0F34AED7}"/>
                </a:ext>
              </a:extLst>
            </p:cNvPr>
            <p:cNvSpPr/>
            <p:nvPr/>
          </p:nvSpPr>
          <p:spPr>
            <a:xfrm>
              <a:off x="2977769" y="4346575"/>
              <a:ext cx="923226" cy="1846453"/>
            </a:xfrm>
            <a:custGeom>
              <a:avLst/>
              <a:gdLst>
                <a:gd name="connsiteX0" fmla="*/ 0 w 923226"/>
                <a:gd name="connsiteY0" fmla="*/ 0 h 1846453"/>
                <a:gd name="connsiteX1" fmla="*/ 923227 w 923226"/>
                <a:gd name="connsiteY1" fmla="*/ 923227 h 1846453"/>
                <a:gd name="connsiteX2" fmla="*/ 0 w 923226"/>
                <a:gd name="connsiteY2" fmla="*/ 1846453 h 184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226" h="1846453">
                  <a:moveTo>
                    <a:pt x="0" y="0"/>
                  </a:moveTo>
                  <a:cubicBezTo>
                    <a:pt x="509841" y="0"/>
                    <a:pt x="923227" y="413322"/>
                    <a:pt x="923227" y="923227"/>
                  </a:cubicBezTo>
                  <a:cubicBezTo>
                    <a:pt x="923227" y="1433068"/>
                    <a:pt x="509905" y="1846453"/>
                    <a:pt x="0" y="1846453"/>
                  </a:cubicBezTo>
                </a:path>
              </a:pathLst>
            </a:custGeom>
            <a:solidFill>
              <a:srgbClr val="29266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</p:grpSp>
    </p:spTree>
    <p:extLst>
      <p:ext uri="{BB962C8B-B14F-4D97-AF65-F5344CB8AC3E}">
        <p14:creationId xmlns:p14="http://schemas.microsoft.com/office/powerpoint/2010/main" val="39629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titlu monocr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96E64942-CFA1-6C37-B556-36A08CFC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520488" cy="16200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7376" y="10667244"/>
            <a:ext cx="4683078" cy="2617384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869" y="13435563"/>
            <a:ext cx="6488915" cy="1308692"/>
          </a:xfrm>
          <a:noFill/>
        </p:spPr>
        <p:txBody>
          <a:bodyPr wrap="square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17" b="0" kern="1200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72A6BD-2FF1-2E2F-C55C-AEBCCAB93996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272363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4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F86CD19-286D-FEC6-5C46-715DC3AB1D59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894B78B-CD21-53BC-95C9-C9EEA2DB0D9F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3" name="Graphic 2">
              <a:extLst>
                <a:ext uri="{FF2B5EF4-FFF2-40B4-BE49-F238E27FC236}">
                  <a16:creationId xmlns:a16="http://schemas.microsoft.com/office/drawing/2014/main" xmlns="" id="{6FB6F3C6-A6B3-DA85-F3B4-ED7E1DCDCFDD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4" name="Graphic 2">
                <a:extLst>
                  <a:ext uri="{FF2B5EF4-FFF2-40B4-BE49-F238E27FC236}">
                    <a16:creationId xmlns:a16="http://schemas.microsoft.com/office/drawing/2014/main" xmlns="" id="{009D1C3B-F828-5C8F-902F-82850F8D5AB3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xmlns="" id="{28BD848C-B7E3-E57B-5FB6-291A188E81C4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xmlns="" id="{D0D01736-7430-83FE-230E-59593528327E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59E6BAE6-350A-441F-83D7-144BA99A3856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FEE6458B-A6CF-F3A0-C2B1-C61EFA678103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xmlns="" id="{4258A052-2946-A98B-14D7-D74E01456619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xmlns="" id="{2AC91C51-7B43-4B41-0B69-E1D094E1AAAC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xmlns="" id="{4E9B19D1-4134-955E-9604-1B62A92ADCEC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53425582-3957-165A-99C3-C00A7E7CCB66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7AE322CC-887B-E839-33C9-D9117D10BE15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C1FE1B56-B861-515E-B355-144E0F7068FB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A9A64EB3-8522-CE00-8D28-84EB4AF81F7B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69B9B686-99A6-E4BB-FEFA-A64AD35585C6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B27D1A6F-35DD-1280-35C2-1CCAFDF0A78B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FA285E1C-AB14-2A85-4911-B44C27499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30256" y="10029486"/>
            <a:ext cx="2721715" cy="2559099"/>
          </a:xfrm>
          <a:noFill/>
        </p:spPr>
        <p:txBody>
          <a:bodyPr wrap="square" rtlCol="0">
            <a:spAutoFit/>
          </a:bodyPr>
          <a:lstStyle>
            <a:lvl1pPr>
              <a:defRPr lang="en-US" sz="15118" b="0" smtClean="0">
                <a:solidFill>
                  <a:srgbClr val="52B59E"/>
                </a:solidFill>
                <a:latin typeface="Calibri" panose="020F0502020204030204" pitchFamily="34" charset="0"/>
              </a:defRPr>
            </a:lvl1pPr>
            <a:lvl2pPr>
              <a:defRPr lang="en-US" sz="1701" smtClean="0">
                <a:solidFill>
                  <a:schemeClr val="tx1"/>
                </a:solidFill>
              </a:defRPr>
            </a:lvl2pPr>
            <a:lvl3pPr>
              <a:defRPr lang="en-US" sz="1701" smtClean="0">
                <a:solidFill>
                  <a:schemeClr val="tx1"/>
                </a:solidFill>
              </a:defRPr>
            </a:lvl3pPr>
            <a:lvl4pPr>
              <a:defRPr lang="en-US" sz="1701" smtClean="0">
                <a:solidFill>
                  <a:schemeClr val="tx1"/>
                </a:solidFill>
              </a:defRPr>
            </a:lvl4pPr>
            <a:lvl5pPr>
              <a:defRPr lang="ro-RO" sz="17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01</a:t>
            </a:r>
            <a:endParaRPr lang="ro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1976" y="11127136"/>
            <a:ext cx="4804043" cy="3823303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Titlul capitolului</a:t>
            </a:r>
            <a:br>
              <a:rPr lang="it-IT"/>
            </a:br>
            <a:r>
              <a:rPr lang="it-IT"/>
              <a:t>se poate scrie pe</a:t>
            </a:r>
            <a:br>
              <a:rPr lang="it-IT"/>
            </a:br>
            <a:r>
              <a:rPr lang="it-IT"/>
              <a:t>maximum 3 rânduri.</a:t>
            </a:r>
          </a:p>
        </p:txBody>
      </p:sp>
    </p:spTree>
    <p:extLst>
      <p:ext uri="{BB962C8B-B14F-4D97-AF65-F5344CB8AC3E}">
        <p14:creationId xmlns:p14="http://schemas.microsoft.com/office/powerpoint/2010/main" val="705990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1 x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E19FD5D-D7D1-812D-A4DD-1E501A1D7E59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1F713E61-F134-9641-61E1-C4D913271526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45" name="Graphic 2">
              <a:extLst>
                <a:ext uri="{FF2B5EF4-FFF2-40B4-BE49-F238E27FC236}">
                  <a16:creationId xmlns:a16="http://schemas.microsoft.com/office/drawing/2014/main" xmlns="" id="{D1015DCD-F902-2F47-77D7-70B398423869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46" name="Graphic 2">
                <a:extLst>
                  <a:ext uri="{FF2B5EF4-FFF2-40B4-BE49-F238E27FC236}">
                    <a16:creationId xmlns:a16="http://schemas.microsoft.com/office/drawing/2014/main" xmlns="" id="{DA56414F-F805-AED5-D108-1FDF9D61AEFD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xmlns="" id="{CEE11A5D-D978-1807-A25C-E9D1F9372C84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xmlns="" id="{26FE2565-7EC9-325A-1B7E-44DE1EB8736D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C9B43EE7-17D4-7851-1390-91C61CC58717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B81A9907-D61E-2B7D-011F-0F4D09E2AA16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49" name="Graphic 2">
                <a:extLst>
                  <a:ext uri="{FF2B5EF4-FFF2-40B4-BE49-F238E27FC236}">
                    <a16:creationId xmlns:a16="http://schemas.microsoft.com/office/drawing/2014/main" xmlns="" id="{AA46FDF2-F05F-076D-43ED-BC78C20BB411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xmlns="" id="{7CB2DD2D-C6F6-7BDA-7C47-5F5C4C98E766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xmlns="" id="{1A198035-2B05-4F67-6537-A23969C3F9D1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35F3870F-A07C-A584-94B3-87DAC258B2E2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26A9BCE0-3399-6102-BBB2-D265D97735CC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2144840A-8043-85E6-F748-51A4F969F7BF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12D4B97A-1D05-54C5-21A9-79022949153D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BD748281-AADE-E944-EA04-D48C6FD004D3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F987BED2-605B-7BED-E0FD-CF0C21D7D655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47897" y="4320117"/>
            <a:ext cx="9198149" cy="10541085"/>
          </a:xfrm>
        </p:spPr>
        <p:txBody>
          <a:bodyPr lIns="0"/>
          <a:lstStyle>
            <a:lvl5pPr>
              <a:defRPr/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/>
            </a:lvl7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anchor="t"/>
          <a:lstStyle/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xmlns="" id="{46E2A778-C1C0-B11A-430F-92715D1DC24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DC24F4DC-EE18-4952-B091-ED096C55CEEF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xmlns="" id="{D221DA92-B7B6-1DAF-5776-CBEEF217651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xmlns="" id="{F97CC4BD-ECA3-3B40-8660-09030A7A954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2427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2 x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9B925E5-BE9B-79AD-43FC-2015609E7BA2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2BBCDD67-098A-968E-C82B-AD3EA57823B1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44" name="Graphic 2">
              <a:extLst>
                <a:ext uri="{FF2B5EF4-FFF2-40B4-BE49-F238E27FC236}">
                  <a16:creationId xmlns:a16="http://schemas.microsoft.com/office/drawing/2014/main" xmlns="" id="{7641CB52-1E5D-93CA-CAC0-044D19C5B625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45" name="Graphic 2">
                <a:extLst>
                  <a:ext uri="{FF2B5EF4-FFF2-40B4-BE49-F238E27FC236}">
                    <a16:creationId xmlns:a16="http://schemas.microsoft.com/office/drawing/2014/main" xmlns="" id="{77409901-0A32-03D3-649F-C1C5AF71726B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xmlns="" id="{34D523E8-9F7F-D27E-8806-D33346000DA5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xmlns="" id="{BFBEF41E-782F-4A79-B4F6-E57E55E5AA0E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0F1E3BDC-F4CD-0BB5-93DD-6744FF26483D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69ADB574-3F6B-75BD-5DED-1DEC48A012D8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48" name="Graphic 2">
                <a:extLst>
                  <a:ext uri="{FF2B5EF4-FFF2-40B4-BE49-F238E27FC236}">
                    <a16:creationId xmlns:a16="http://schemas.microsoft.com/office/drawing/2014/main" xmlns="" id="{29C46F3B-89FE-269D-DAF3-9B88326E5733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xmlns="" id="{F43430F0-513D-C51D-0CC3-D585049FA80B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xmlns="" id="{E7E03487-FC6F-E864-B1F7-2FA19464C447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D5A0B3DC-F655-D8ED-00B1-BD5FEA389E2B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C7831F56-E056-ECAC-98EE-630662C60F5A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380F8FCA-68B0-5B8D-31E6-EF619F656347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4106DEE0-56D7-CCF9-E04F-03F1269BA8B6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1514AEBF-5260-8B1B-4B8F-436A87F4FF1E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BF4F3063-72F1-3084-081E-CC2D155966FA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47897" y="4320117"/>
            <a:ext cx="4441148" cy="10541085"/>
          </a:xfrm>
        </p:spPr>
        <p:txBody>
          <a:bodyPr lIns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anchor="t"/>
          <a:lstStyle/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xmlns="" id="{0C401DFB-EA7C-4C6F-420E-6B1E86F7AD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04898" y="4320117"/>
            <a:ext cx="4441148" cy="10541085"/>
          </a:xfrm>
        </p:spPr>
        <p:txBody>
          <a:bodyPr lIns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xmlns="" id="{126136DB-61D9-F3D8-1D28-579502C7F732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608087" y="15015407"/>
            <a:ext cx="937959" cy="862523"/>
          </a:xfrm>
        </p:spPr>
        <p:txBody>
          <a:bodyPr/>
          <a:lstStyle/>
          <a:p>
            <a:fld id="{DC24F4DC-EE18-4952-B091-ED096C55CEEF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xmlns="" id="{99375904-2DCA-0EA6-9601-DAB14F3546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xmlns="" id="{C9E6CB67-9039-0E30-633A-DF6E3E5FA35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56703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_bi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61A73E7-DE8D-EC6E-B6A3-7BCF9C4261BC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41B50629-7477-CB09-654B-E2D9CFF89422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xmlns="" id="{849357CE-4B54-9015-7AA6-EBB987853E9D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xmlns="" id="{D1B79888-E9CC-709F-1166-17972D54E7E8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379DEBC4-FB54-C944-A9B1-ADE2358B0C2E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8721E181-59A7-C228-1DFC-783CEB4052F2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C25DA652-B9E1-2D69-5BC5-D3ACCE793BC8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9A3E92A4-3970-64A5-ADB7-6DBC07C7E505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31" name="Graphic 2">
                <a:extLst>
                  <a:ext uri="{FF2B5EF4-FFF2-40B4-BE49-F238E27FC236}">
                    <a16:creationId xmlns:a16="http://schemas.microsoft.com/office/drawing/2014/main" xmlns="" id="{5BDB4D77-A2A7-88C9-B98F-AE7D2A97B8E3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9B472D26-37E8-6F83-8607-4357BDFA0C88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2E28F055-94B7-E0C8-CD0B-8D2A302D0ECE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A0E95E8B-F1D0-54F9-F862-0BE27754C358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441F30E5-45E8-CA9F-5FF3-1FAC60FAB8EA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50DB65E6-3689-8AB5-D841-87290DE1EFD4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AA6B02BC-0B20-70CA-54C6-E433C3D8C167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06ABCDE6-EB29-6333-0877-F977DF59A3AD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0FF89B08-0482-78DF-38C4-F02CDF987077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47897" y="4320117"/>
            <a:ext cx="2446962" cy="10541085"/>
          </a:xfrm>
        </p:spPr>
        <p:txBody>
          <a:bodyPr lIns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897" y="1044179"/>
            <a:ext cx="4804043" cy="1761648"/>
          </a:xfrm>
        </p:spPr>
        <p:txBody>
          <a:bodyPr lIns="0" anchor="t"/>
          <a:lstStyle/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xmlns="" id="{0C401DFB-EA7C-4C6F-420E-6B1E86F7AD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081291" y="4320117"/>
            <a:ext cx="6464755" cy="10541085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xmlns="" id="{126136DB-61D9-F3D8-1D28-579502C7F73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DC24F4DC-EE18-4952-B091-ED096C55CEEF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xmlns="" id="{99375904-2DCA-0EA6-9601-DAB14F3546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xmlns="" id="{C9E6CB67-9039-0E30-633A-DF6E3E5FA35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519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_bi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11DD70-F1AC-5BC1-18ED-DDF16184F94C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7A35F29-C561-8A69-EF58-F4FDC10D0992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xmlns="" id="{4E2D1605-0573-1FAC-A9BB-5898C96ABF0D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xmlns="" id="{680BBBCA-8EE3-7A0C-244D-40E6D4DBB761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8060D250-EB28-936B-D26D-90E22F17F2CD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0704FC39-3D44-F6FC-C028-23C0A7FAF634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AC9A6516-2945-1735-2C2D-E137B25AABBA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54F34F99-8D6E-AC0B-4FF6-08BFE430A805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31" name="Graphic 2">
                <a:extLst>
                  <a:ext uri="{FF2B5EF4-FFF2-40B4-BE49-F238E27FC236}">
                    <a16:creationId xmlns:a16="http://schemas.microsoft.com/office/drawing/2014/main" xmlns="" id="{4B8581DA-CDF7-AF6E-0911-738F06CC5DA5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B91A3A01-6FE4-1FD7-04E9-CFF1F4077D94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7DFBC583-9535-75FA-B2BE-597AF8452BD0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CDD38283-B502-137C-EFDA-105961ABB4ED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AF8F9E0-325F-F7F7-9BD3-3162E894644E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EC6EC9D2-DE1D-FACA-D935-732DE1D1540A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3954F60-1EF4-9251-0E55-B2BE8C63F45C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16EF94E8-0EBD-3A51-AA07-8E52FDE5419C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B912D647-CA76-C112-E191-7D822A16A339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99084" y="4320117"/>
            <a:ext cx="2446962" cy="10541085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897" y="1044179"/>
            <a:ext cx="4804043" cy="1761648"/>
          </a:xfrm>
        </p:spPr>
        <p:txBody>
          <a:bodyPr lIns="0" anchor="t"/>
          <a:lstStyle/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xmlns="" id="{0C401DFB-EA7C-4C6F-420E-6B1E86F7AD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47897" y="4320117"/>
            <a:ext cx="6464755" cy="10541085"/>
          </a:xfrm>
        </p:spPr>
        <p:txBody>
          <a:bodyPr lIns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xmlns="" id="{126136DB-61D9-F3D8-1D28-579502C7F73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DC24F4DC-EE18-4952-B091-ED096C55CEEF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xmlns="" id="{99375904-2DCA-0EA6-9601-DAB14F3546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xmlns="" id="{C9E6CB67-9039-0E30-633A-DF6E3E5FA35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8658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6F0E920-372F-2681-6646-9CAE9F4DDC39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207DFA5-1FF1-67C4-288D-26325B6565EA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27" name="Graphic 2">
              <a:extLst>
                <a:ext uri="{FF2B5EF4-FFF2-40B4-BE49-F238E27FC236}">
                  <a16:creationId xmlns:a16="http://schemas.microsoft.com/office/drawing/2014/main" xmlns="" id="{8C1E0CA3-24A9-53A4-85B7-AEB666C7CADA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xmlns="" id="{054C3B8A-1D43-E13F-B1C0-C61B9119B31A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xmlns="" id="{25C2D2B8-A5F7-D0FE-F361-A454C70E73B0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xmlns="" id="{DD69B78F-6C8B-FE9F-DFCF-AADFCBF79A23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CB0AA2AC-E963-947A-9FE1-46DDA1D6F8C1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C2613AE3-8FAD-9E4C-6E47-23CBD496E6C0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32" name="Graphic 2">
                <a:extLst>
                  <a:ext uri="{FF2B5EF4-FFF2-40B4-BE49-F238E27FC236}">
                    <a16:creationId xmlns:a16="http://schemas.microsoft.com/office/drawing/2014/main" xmlns="" id="{C8C98779-624F-B088-F497-CFEEB35FD4A8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15E973B9-9173-65CA-FBCE-4AAA53BC1C7C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9299978C-A395-027F-7A65-0BE1872CE98B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1D543DD-5741-8090-D83F-233FA226C0E6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D8C0D9CB-14EE-10B4-94EB-DDE775610D24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AC47FAE-C6E0-BCAF-7420-2CF5516DC34A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6D0B0085-8D25-BA55-1E23-85BD176F199F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A159CE6-62B8-1A74-6E99-F160B9BDDDCF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CE266395-936D-456C-5671-DBA1EFB2BC04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897" y="1044177"/>
            <a:ext cx="4804043" cy="1761648"/>
          </a:xfrm>
        </p:spPr>
        <p:txBody>
          <a:bodyPr lIns="0" tIns="0" rIns="91440" bIns="0" anchor="t">
            <a:noAutofit/>
          </a:bodyPr>
          <a:lstStyle>
            <a:lvl1pPr>
              <a:defRPr sz="1512" b="1">
                <a:solidFill>
                  <a:srgbClr val="272363"/>
                </a:solidFill>
              </a:defRPr>
            </a:lvl1pPr>
          </a:lstStyle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1512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xmlns="" id="{1A07147B-43B8-CF88-FB81-B58C9D869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7897" y="5860070"/>
            <a:ext cx="4441148" cy="9001132"/>
          </a:xfrm>
        </p:spPr>
        <p:txBody>
          <a:bodyPr lIns="0">
            <a:noAutofit/>
          </a:bodyPr>
          <a:lstStyle>
            <a:lvl1pPr>
              <a:spcBef>
                <a:spcPts val="283"/>
              </a:spcBef>
              <a:spcAft>
                <a:spcPts val="283"/>
              </a:spcAft>
              <a:defRPr>
                <a:solidFill>
                  <a:srgbClr val="939598"/>
                </a:solidFill>
              </a:defRPr>
            </a:lvl1pPr>
            <a:lvl2pPr>
              <a:defRPr b="0"/>
            </a:lvl2pPr>
            <a:lvl3pPr marL="164163" indent="-164163">
              <a:buFont typeface="Wingdings" panose="05000000000000000000" pitchFamily="2" charset="2"/>
              <a:buChar char="§"/>
              <a:defRPr/>
            </a:lvl3pPr>
            <a:lvl4pPr marL="328326" indent="-162003">
              <a:buFont typeface="Helvetica" panose="020B0604020202030204" pitchFamily="34" charset="0"/>
              <a:buChar char="-"/>
              <a:defRPr/>
            </a:lvl4pPr>
            <a:lvl5pPr marL="0" indent="0">
              <a:buNone/>
              <a:defRPr sz="1512" b="1" cap="all" baseline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 sz="1323" b="0" cap="none" baseline="0">
                <a:solidFill>
                  <a:schemeClr val="accent1"/>
                </a:solidFill>
              </a:defRPr>
            </a:lvl8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BAE338A3-F9CD-0E99-1E59-E1B259AD2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7897" y="4320117"/>
            <a:ext cx="4441148" cy="1308692"/>
          </a:xfrm>
        </p:spPr>
        <p:txBody>
          <a:bodyPr lIns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SUBTITLU PE </a:t>
            </a:r>
          </a:p>
          <a:p>
            <a:pPr lvl="0"/>
            <a:r>
              <a:rPr lang="en-US"/>
              <a:t>MAXIM 2 RANDURI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43D3A2-B4AE-A3EE-4760-72C70726BFC0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603407" y="15015407"/>
            <a:ext cx="937959" cy="862523"/>
          </a:xfrm>
        </p:spPr>
        <p:txBody>
          <a:bodyPr/>
          <a:lstStyle/>
          <a:p>
            <a:fld id="{DC24F4DC-EE18-4952-B091-ED096C55CEEF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C9395B-6F03-9A1C-59E4-B910D6DCBE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6A84AB-37DE-4FCA-1573-17EF601A370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xmlns="" id="{C2A6CC10-807D-07C1-46E3-E68852375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00218" y="4320117"/>
            <a:ext cx="4441148" cy="1308692"/>
          </a:xfrm>
        </p:spPr>
        <p:txBody>
          <a:bodyPr lIns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SUBTITLU PE </a:t>
            </a:r>
          </a:p>
          <a:p>
            <a:pPr lvl="0"/>
            <a:r>
              <a:rPr lang="en-US"/>
              <a:t>MAXIM 2 RANDURI</a:t>
            </a:r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xmlns="" id="{482E0E66-A0AF-D54A-FFE2-1489313E45D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0218" y="5860070"/>
            <a:ext cx="4441148" cy="9001132"/>
          </a:xfrm>
        </p:spPr>
        <p:txBody>
          <a:bodyPr lIns="0">
            <a:noAutofit/>
          </a:bodyPr>
          <a:lstStyle>
            <a:lvl1pPr>
              <a:spcBef>
                <a:spcPts val="283"/>
              </a:spcBef>
              <a:spcAft>
                <a:spcPts val="283"/>
              </a:spcAft>
              <a:defRPr>
                <a:solidFill>
                  <a:srgbClr val="939598"/>
                </a:solidFill>
              </a:defRPr>
            </a:lvl1pPr>
            <a:lvl2pPr>
              <a:defRPr b="0"/>
            </a:lvl2pPr>
            <a:lvl3pPr marL="164163" indent="-164163">
              <a:buFont typeface="Wingdings" panose="05000000000000000000" pitchFamily="2" charset="2"/>
              <a:buChar char="§"/>
              <a:defRPr/>
            </a:lvl3pPr>
            <a:lvl4pPr marL="328326" indent="-162003">
              <a:buFont typeface="Helvetica" panose="020B0604020202030204" pitchFamily="34" charset="0"/>
              <a:buChar char="-"/>
              <a:defRPr/>
            </a:lvl4pPr>
            <a:lvl5pPr marL="0" indent="0">
              <a:buNone/>
              <a:defRPr sz="1512" b="1" cap="all" baseline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 sz="1323" b="0" cap="none" baseline="0">
                <a:solidFill>
                  <a:schemeClr val="accent1"/>
                </a:solidFill>
              </a:defRPr>
            </a:lvl8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899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3962F2D-10EE-B7C6-32EF-B7879934EF5E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57F67137-C3F6-2CBD-F1A8-EF756F5DAD72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593184F-FD92-E714-6BBC-93B7C9F062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13760" y="0"/>
            <a:ext cx="8706729" cy="16200438"/>
          </a:xfrm>
          <a:custGeom>
            <a:avLst/>
            <a:gdLst>
              <a:gd name="connsiteX0" fmla="*/ 0 w 9214231"/>
              <a:gd name="connsiteY0" fmla="*/ 0 h 6858000"/>
              <a:gd name="connsiteX1" fmla="*/ 9214231 w 9214231"/>
              <a:gd name="connsiteY1" fmla="*/ 0 h 6858000"/>
              <a:gd name="connsiteX2" fmla="*/ 9214231 w 9214231"/>
              <a:gd name="connsiteY2" fmla="*/ 6858000 h 6858000"/>
              <a:gd name="connsiteX3" fmla="*/ 0 w 9214231"/>
              <a:gd name="connsiteY3" fmla="*/ 6858000 h 6858000"/>
              <a:gd name="connsiteX4" fmla="*/ 0 w 9214231"/>
              <a:gd name="connsiteY4" fmla="*/ 6215887 h 6858000"/>
              <a:gd name="connsiteX5" fmla="*/ 938912 w 9214231"/>
              <a:gd name="connsiteY5" fmla="*/ 5041391 h 6858000"/>
              <a:gd name="connsiteX6" fmla="*/ 429388 w 9214231"/>
              <a:gd name="connsiteY6" fmla="*/ 4531867 h 6858000"/>
              <a:gd name="connsiteX7" fmla="*/ 0 w 9214231"/>
              <a:gd name="connsiteY7" fmla="*/ 4767833 h 6858000"/>
              <a:gd name="connsiteX8" fmla="*/ 0 w 9214231"/>
              <a:gd name="connsiteY8" fmla="*/ 47677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4231" h="6858000">
                <a:moveTo>
                  <a:pt x="0" y="0"/>
                </a:moveTo>
                <a:lnTo>
                  <a:pt x="9214231" y="0"/>
                </a:lnTo>
                <a:lnTo>
                  <a:pt x="9214231" y="6858000"/>
                </a:lnTo>
                <a:lnTo>
                  <a:pt x="0" y="6858000"/>
                </a:lnTo>
                <a:lnTo>
                  <a:pt x="0" y="6215887"/>
                </a:lnTo>
                <a:cubicBezTo>
                  <a:pt x="0" y="6215887"/>
                  <a:pt x="938912" y="5702744"/>
                  <a:pt x="938912" y="5041391"/>
                </a:cubicBezTo>
                <a:cubicBezTo>
                  <a:pt x="938912" y="4760022"/>
                  <a:pt x="710756" y="4531867"/>
                  <a:pt x="429388" y="4531867"/>
                </a:cubicBezTo>
                <a:cubicBezTo>
                  <a:pt x="248729" y="4531867"/>
                  <a:pt x="90489" y="4626101"/>
                  <a:pt x="0" y="4767833"/>
                </a:cubicBezTo>
                <a:lnTo>
                  <a:pt x="0" y="476777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xmlns="" id="{64505FCB-32CB-4200-2F8F-8D02FAE74A4C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xmlns="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xmlns="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xmlns="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xmlns="" id="{DE1BA061-B093-9CAA-CBCF-D64E2AC24180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xmlns="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xmlns="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xmlns="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19" y="5716501"/>
            <a:ext cx="2128576" cy="292552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2268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xmlns="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719" y="13287176"/>
            <a:ext cx="1356537" cy="1526807"/>
          </a:xfrm>
          <a:solidFill>
            <a:schemeClr val="tx2"/>
          </a:solidFill>
        </p:spPr>
        <p:txBody>
          <a:bodyPr/>
          <a:lstStyle>
            <a:lvl1pPr>
              <a:defRPr sz="94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xmlns="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719" y="8640233"/>
            <a:ext cx="2128575" cy="1317636"/>
          </a:xfrm>
          <a:solidFill>
            <a:schemeClr val="tx2"/>
          </a:solidFill>
        </p:spPr>
        <p:txBody>
          <a:bodyPr/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323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134" dirty="0" err="1">
                <a:solidFill>
                  <a:schemeClr val="bg1"/>
                </a:solidFill>
              </a:rPr>
              <a:t>Subtitlul</a:t>
            </a:r>
            <a:r>
              <a:rPr lang="en-US" sz="1134" dirty="0">
                <a:solidFill>
                  <a:schemeClr val="bg1"/>
                </a:solidFill>
              </a:rPr>
              <a:t> </a:t>
            </a:r>
            <a:r>
              <a:rPr lang="en-US" sz="1134" dirty="0" err="1">
                <a:solidFill>
                  <a:schemeClr val="bg1"/>
                </a:solidFill>
              </a:rPr>
              <a:t>prezentării</a:t>
            </a:r>
            <a:endParaRPr lang="en-US" sz="1134" dirty="0">
              <a:solidFill>
                <a:schemeClr val="bg1"/>
              </a:solidFill>
            </a:endParaRPr>
          </a:p>
          <a:p>
            <a:r>
              <a:rPr lang="en-US" sz="1134" dirty="0">
                <a:solidFill>
                  <a:schemeClr val="bg1"/>
                </a:solidFill>
              </a:rPr>
              <a:t>maximum 2 </a:t>
            </a:r>
            <a:r>
              <a:rPr lang="en-US" sz="1134" dirty="0" err="1">
                <a:solidFill>
                  <a:schemeClr val="bg1"/>
                </a:solidFill>
              </a:rPr>
              <a:t>rânduri</a:t>
            </a:r>
            <a:endParaRPr lang="en-US" sz="1134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1D060EE-95E0-FCFE-E9EF-B021FCB2A505}"/>
              </a:ext>
            </a:extLst>
          </p:cNvPr>
          <p:cNvGrpSpPr/>
          <p:nvPr/>
        </p:nvGrpSpPr>
        <p:grpSpPr>
          <a:xfrm>
            <a:off x="1926561" y="10705487"/>
            <a:ext cx="1774395" cy="3978108"/>
            <a:chOff x="2038857" y="4531867"/>
            <a:chExt cx="1877822" cy="168402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64540400-C2A4-B93D-150C-933585DAB6C8}"/>
                </a:ext>
              </a:extLst>
            </p:cNvPr>
            <p:cNvSpPr/>
            <p:nvPr/>
          </p:nvSpPr>
          <p:spPr>
            <a:xfrm>
              <a:off x="2977769" y="4531867"/>
              <a:ext cx="938910" cy="1684020"/>
            </a:xfrm>
            <a:custGeom>
              <a:avLst/>
              <a:gdLst>
                <a:gd name="connsiteX0" fmla="*/ 0 w 938910"/>
                <a:gd name="connsiteY0" fmla="*/ 235966 h 1684020"/>
                <a:gd name="connsiteX1" fmla="*/ 429387 w 938910"/>
                <a:gd name="connsiteY1" fmla="*/ 0 h 1684020"/>
                <a:gd name="connsiteX2" fmla="*/ 938911 w 938910"/>
                <a:gd name="connsiteY2" fmla="*/ 509524 h 1684020"/>
                <a:gd name="connsiteX3" fmla="*/ 0 w 938910"/>
                <a:gd name="connsiteY3" fmla="*/ 1684020 h 1684020"/>
                <a:gd name="connsiteX4" fmla="*/ 0 w 938910"/>
                <a:gd name="connsiteY4" fmla="*/ 235903 h 168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910" h="1684020">
                  <a:moveTo>
                    <a:pt x="0" y="235966"/>
                  </a:moveTo>
                  <a:cubicBezTo>
                    <a:pt x="90488" y="94234"/>
                    <a:pt x="248729" y="0"/>
                    <a:pt x="429387" y="0"/>
                  </a:cubicBezTo>
                  <a:cubicBezTo>
                    <a:pt x="710755" y="0"/>
                    <a:pt x="938911" y="228155"/>
                    <a:pt x="938911" y="509524"/>
                  </a:cubicBezTo>
                  <a:cubicBezTo>
                    <a:pt x="938911" y="1170877"/>
                    <a:pt x="0" y="1684020"/>
                    <a:pt x="0" y="1684020"/>
                  </a:cubicBezTo>
                  <a:lnTo>
                    <a:pt x="0" y="235903"/>
                  </a:ln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348E21B7-6336-14FF-16AD-F56F6E7A3A3E}"/>
                </a:ext>
              </a:extLst>
            </p:cNvPr>
            <p:cNvSpPr/>
            <p:nvPr/>
          </p:nvSpPr>
          <p:spPr>
            <a:xfrm>
              <a:off x="2038857" y="4531867"/>
              <a:ext cx="938911" cy="1684020"/>
            </a:xfrm>
            <a:custGeom>
              <a:avLst/>
              <a:gdLst>
                <a:gd name="connsiteX0" fmla="*/ 938911 w 938911"/>
                <a:gd name="connsiteY0" fmla="*/ 235966 h 1684020"/>
                <a:gd name="connsiteX1" fmla="*/ 509524 w 938911"/>
                <a:gd name="connsiteY1" fmla="*/ 0 h 1684020"/>
                <a:gd name="connsiteX2" fmla="*/ 0 w 938911"/>
                <a:gd name="connsiteY2" fmla="*/ 509524 h 1684020"/>
                <a:gd name="connsiteX3" fmla="*/ 938911 w 938911"/>
                <a:gd name="connsiteY3" fmla="*/ 1684020 h 1684020"/>
                <a:gd name="connsiteX4" fmla="*/ 938911 w 938911"/>
                <a:gd name="connsiteY4" fmla="*/ 235903 h 168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911" h="1684020">
                  <a:moveTo>
                    <a:pt x="938911" y="235966"/>
                  </a:moveTo>
                  <a:cubicBezTo>
                    <a:pt x="848424" y="94234"/>
                    <a:pt x="690182" y="0"/>
                    <a:pt x="509524" y="0"/>
                  </a:cubicBezTo>
                  <a:cubicBezTo>
                    <a:pt x="228156" y="0"/>
                    <a:pt x="0" y="228155"/>
                    <a:pt x="0" y="509524"/>
                  </a:cubicBezTo>
                  <a:cubicBezTo>
                    <a:pt x="0" y="1170877"/>
                    <a:pt x="938911" y="1684020"/>
                    <a:pt x="938911" y="1684020"/>
                  </a:cubicBezTo>
                  <a:lnTo>
                    <a:pt x="938911" y="23590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</p:grpSp>
    </p:spTree>
    <p:extLst>
      <p:ext uri="{BB962C8B-B14F-4D97-AF65-F5344CB8AC3E}">
        <p14:creationId xmlns:p14="http://schemas.microsoft.com/office/powerpoint/2010/main" val="2343215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38E2579-FDB9-4147-19A3-A72279582C62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1C3689E-F27B-1A30-D18B-7AD9B2857744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xmlns="" id="{242BF887-2E96-E124-896D-01AAAE77C5B2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xmlns="" id="{ECEFE301-5074-EBFD-60F0-233238E26CD4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CECB4F31-CA4C-6A94-897E-5CEB3D252D19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xmlns="" id="{0C45E9D5-4470-D744-3BE8-6F3CF499BDFD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900C5C8D-65D7-099C-82FF-2EFA8BB9D3A5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55AB0E03-D569-6F89-FC05-0565E299E810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27" name="Graphic 2">
                <a:extLst>
                  <a:ext uri="{FF2B5EF4-FFF2-40B4-BE49-F238E27FC236}">
                    <a16:creationId xmlns:a16="http://schemas.microsoft.com/office/drawing/2014/main" xmlns="" id="{A199ED66-82EB-8A42-A2BB-14930299C09F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FD914608-0BB6-F71C-B417-51A47D1661AF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3A23E95C-B711-A167-E230-9F9981E22DD4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7F0C2920-0267-BE10-46F3-B42C5A4088C4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25E50D2E-0D92-1B38-05BB-0696A0627305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746FD005-B4C1-0650-058C-3DC605B9104A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DE705056-3264-8C32-6F3A-F6E2F50EA27D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1C03A99D-910D-0EB3-57B3-FA619BEC64EA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CAE87CF2-3855-A9F5-233A-EFACD58C4856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897" y="1044177"/>
            <a:ext cx="4804043" cy="1761648"/>
          </a:xfrm>
        </p:spPr>
        <p:txBody>
          <a:bodyPr lIns="0" tIns="0" rIns="91440" bIns="0" anchor="t">
            <a:normAutofit/>
          </a:bodyPr>
          <a:lstStyle>
            <a:lvl1pPr>
              <a:defRPr sz="1512" b="1">
                <a:solidFill>
                  <a:srgbClr val="272363"/>
                </a:solidFill>
              </a:defRPr>
            </a:lvl1pPr>
          </a:lstStyle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1512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BAE338A3-F9CD-0E99-1E59-E1B259AD2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7897" y="4320117"/>
            <a:ext cx="4441148" cy="1308692"/>
          </a:xfrm>
        </p:spPr>
        <p:txBody>
          <a:bodyPr lIns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SUBTITLU</a:t>
            </a:r>
          </a:p>
        </p:txBody>
      </p:sp>
      <p:sp>
        <p:nvSpPr>
          <p:cNvPr id="25" name="Picture Placeholder 55">
            <a:extLst>
              <a:ext uri="{FF2B5EF4-FFF2-40B4-BE49-F238E27FC236}">
                <a16:creationId xmlns:a16="http://schemas.microsoft.com/office/drawing/2014/main" xmlns="" id="{84228F9D-F727-1DD1-C71B-513FE060F5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4898" y="4320117"/>
            <a:ext cx="4441148" cy="10541085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xmlns="" id="{E9F63017-0698-41F8-85DA-01E6BF96DA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608087" y="15015407"/>
            <a:ext cx="937959" cy="862523"/>
          </a:xfrm>
        </p:spPr>
        <p:txBody>
          <a:bodyPr/>
          <a:lstStyle/>
          <a:p>
            <a:fld id="{DC24F4DC-EE18-4952-B091-ED096C55CEEF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xmlns="" id="{D9717011-1EE8-AC34-D42E-878D8FAAD5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xmlns="" id="{94FE3EC0-73D7-ABC5-D4EB-66F458727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xmlns="" id="{F994FB61-6534-6C44-1769-D9D35C81A7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7897" y="5860070"/>
            <a:ext cx="4441148" cy="9001132"/>
          </a:xfrm>
        </p:spPr>
        <p:txBody>
          <a:bodyPr lIns="0">
            <a:noAutofit/>
          </a:bodyPr>
          <a:lstStyle>
            <a:lvl1pPr>
              <a:spcBef>
                <a:spcPts val="283"/>
              </a:spcBef>
              <a:spcAft>
                <a:spcPts val="283"/>
              </a:spcAft>
              <a:defRPr>
                <a:solidFill>
                  <a:srgbClr val="939598"/>
                </a:solidFill>
              </a:defRPr>
            </a:lvl1pPr>
            <a:lvl2pPr>
              <a:defRPr b="0"/>
            </a:lvl2pPr>
            <a:lvl3pPr marL="164163" indent="-164163">
              <a:buFont typeface="Wingdings" panose="05000000000000000000" pitchFamily="2" charset="2"/>
              <a:buChar char="§"/>
              <a:defRPr/>
            </a:lvl3pPr>
            <a:lvl4pPr marL="328326" indent="-162003">
              <a:buFont typeface="Helvetica" panose="020B0604020202030204" pitchFamily="34" charset="0"/>
              <a:buChar char="-"/>
              <a:defRPr/>
            </a:lvl4pPr>
            <a:lvl5pPr marL="0" indent="0">
              <a:buNone/>
              <a:defRPr sz="1512" b="1" cap="all" baseline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 sz="1323" b="0" cap="none" baseline="0">
                <a:solidFill>
                  <a:schemeClr val="accent1"/>
                </a:solidFill>
              </a:defRPr>
            </a:lvl8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4496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FDFBAEE-A17F-72D1-046B-E3A18A58005F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A675A40B-E0A5-36A4-D053-5AE53D04FEE8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xmlns="" id="{3BE65266-4CE7-67C3-54CB-E2276EB26FC2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xmlns="" id="{85EFA1C3-E607-3259-077B-44E7DD1CA332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0C3AD309-073D-1542-985D-64F75AF7CBBE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0D6D0588-4F55-6B18-F625-607D43757EB0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22C70E9E-A451-C7C1-7B33-17CD7E2D23C4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BB8153B-893B-CF30-4064-AC69863FC711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xmlns="" id="{471366F7-6A20-101F-66AA-EF3157FD2A00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CD2CB0B2-4FBD-6B6A-5435-523EF44AF83B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29623766-96BF-90E0-E85E-FC51CAE6E185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CC30F6C4-2DD0-D6C1-D5F8-F1E502022D56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D00D4C95-CD12-078E-21D3-640A64BE9956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BDE6E3A3-393B-53CD-5C57-363957DDA272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3272A13-A918-EBA7-D063-C8E891CE6F61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A6E0744A-D949-A23F-5FF9-32982C17081B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C4E6F65F-32B6-6573-8A37-FF1396FA1C89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897" y="1044177"/>
            <a:ext cx="4804043" cy="1761648"/>
          </a:xfrm>
        </p:spPr>
        <p:txBody>
          <a:bodyPr lIns="0" tIns="0" rIns="91440" bIns="0" anchor="t">
            <a:normAutofit/>
          </a:bodyPr>
          <a:lstStyle>
            <a:lvl1pPr>
              <a:defRPr sz="1512" b="1">
                <a:solidFill>
                  <a:srgbClr val="272363"/>
                </a:solidFill>
              </a:defRPr>
            </a:lvl1pPr>
          </a:lstStyle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1512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Picture Placeholder 55">
            <a:extLst>
              <a:ext uri="{FF2B5EF4-FFF2-40B4-BE49-F238E27FC236}">
                <a16:creationId xmlns:a16="http://schemas.microsoft.com/office/drawing/2014/main" xmlns="" id="{84228F9D-F727-1DD1-C71B-513FE060F5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4898" y="4320117"/>
            <a:ext cx="4441148" cy="10541085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xmlns="" id="{E9F63017-0698-41F8-85DA-01E6BF96DA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608087" y="15015407"/>
            <a:ext cx="937959" cy="862523"/>
          </a:xfrm>
        </p:spPr>
        <p:txBody>
          <a:bodyPr/>
          <a:lstStyle/>
          <a:p>
            <a:fld id="{DC24F4DC-EE18-4952-B091-ED096C55CEEF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xmlns="" id="{D9717011-1EE8-AC34-D42E-878D8FAAD5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xmlns="" id="{94FE3EC0-73D7-ABC5-D4EB-66F458727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4" name="Picture Placeholder 55">
            <a:extLst>
              <a:ext uri="{FF2B5EF4-FFF2-40B4-BE49-F238E27FC236}">
                <a16:creationId xmlns:a16="http://schemas.microsoft.com/office/drawing/2014/main" xmlns="" id="{4181B7D2-2558-F005-8146-550156045D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347897" y="4320117"/>
            <a:ext cx="4441148" cy="10541085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</p:spTree>
    <p:extLst>
      <p:ext uri="{BB962C8B-B14F-4D97-AF65-F5344CB8AC3E}">
        <p14:creationId xmlns:p14="http://schemas.microsoft.com/office/powerpoint/2010/main" val="353637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x 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65DAA57-D962-70B9-190D-A800D2FBC4D5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95BF234-E44C-A40B-F1A7-8763D8D8C963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xmlns="" id="{E8E83540-67C4-D928-2FB5-BDD90B6EE8A4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xmlns="" id="{8EACAFBE-BABD-58ED-A82F-B7EA9A359262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B3194382-EA94-8461-13AE-BE50A9E86808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48E9D77C-54E3-3D55-8BAC-B56448C865F8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221D74B1-878F-2D90-D4C5-196AE9FD8240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10F7CB6F-D0D4-78AA-E513-78C6CC29BCCE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27" name="Graphic 2">
                <a:extLst>
                  <a:ext uri="{FF2B5EF4-FFF2-40B4-BE49-F238E27FC236}">
                    <a16:creationId xmlns:a16="http://schemas.microsoft.com/office/drawing/2014/main" xmlns="" id="{9E1AF4A3-D28B-F065-4C71-BEB31A531B1A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xmlns="" id="{0BDB84B8-98FF-2726-D5B8-25958EA50BDB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BD66171E-7066-C93E-EF77-48B9124D4FFC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D16958B-366C-F23F-6401-627AD1CB2385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044B1EDE-6A7D-1264-E84C-B96F9566A7BA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398C2904-5158-862A-7203-CAAB99E34AA5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F31B5276-898D-9DFD-652E-E3397F15E856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FAAD5F0C-624E-07C5-7E54-F62B44254BEF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30F0461A-D3EC-63F3-84D7-A8D083195A46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897" y="1044177"/>
            <a:ext cx="4804043" cy="1761648"/>
          </a:xfrm>
        </p:spPr>
        <p:txBody>
          <a:bodyPr lIns="0" tIns="0" rIns="91440" bIns="0" anchor="t">
            <a:normAutofit/>
          </a:bodyPr>
          <a:lstStyle>
            <a:lvl1pPr>
              <a:defRPr sz="1512" b="1">
                <a:solidFill>
                  <a:srgbClr val="272363"/>
                </a:solidFill>
              </a:defRPr>
            </a:lvl1pPr>
          </a:lstStyle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1512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xmlns="" id="{E9F63017-0698-41F8-85DA-01E6BF96DAE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C24F4DC-EE18-4952-B091-ED096C55CEEF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xmlns="" id="{D9717011-1EE8-AC34-D42E-878D8FAAD5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xmlns="" id="{94FE3EC0-73D7-ABC5-D4EB-66F458727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4" name="Picture Placeholder 55">
            <a:extLst>
              <a:ext uri="{FF2B5EF4-FFF2-40B4-BE49-F238E27FC236}">
                <a16:creationId xmlns:a16="http://schemas.microsoft.com/office/drawing/2014/main" xmlns="" id="{4181B7D2-2558-F005-8146-550156045D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347897" y="4320117"/>
            <a:ext cx="9198149" cy="10541085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</p:spTree>
    <p:extLst>
      <p:ext uri="{BB962C8B-B14F-4D97-AF65-F5344CB8AC3E}">
        <p14:creationId xmlns:p14="http://schemas.microsoft.com/office/powerpoint/2010/main" val="3755881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X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DEB107E-3211-054B-C05F-8925FBCA6973}"/>
              </a:ext>
            </a:extLst>
          </p:cNvPr>
          <p:cNvSpPr txBox="1"/>
          <p:nvPr/>
        </p:nvSpPr>
        <p:spPr>
          <a:xfrm rot="16200000">
            <a:off x="9756430" y="13557358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58FD155-65B7-8746-A785-093AB3295179}"/>
              </a:ext>
            </a:extLst>
          </p:cNvPr>
          <p:cNvGrpSpPr/>
          <p:nvPr/>
        </p:nvGrpSpPr>
        <p:grpSpPr>
          <a:xfrm>
            <a:off x="1" y="0"/>
            <a:ext cx="995202" cy="16200438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4D38A921-9D44-71B7-745E-BD4490B9802C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xmlns="" id="{7A3A0B00-F7CE-6CAC-19BC-884945E586A1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xmlns="" id="{EB0D74C6-E974-6F7A-C9EB-170A1C1DED16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xmlns="" id="{25EC2B57-5FF4-B85D-7C84-8401E5DC257C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xmlns="" id="{D59639EF-909E-0684-EE1B-43C6ADC587C0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E3338482-16FA-2AD9-5AA3-FC17405726EF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D697FAAD-A542-8B9B-C6BB-980ADED89AB1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grpSp>
            <p:nvGrpSpPr>
              <p:cNvPr id="9" name="Graphic 2">
                <a:extLst>
                  <a:ext uri="{FF2B5EF4-FFF2-40B4-BE49-F238E27FC236}">
                    <a16:creationId xmlns:a16="http://schemas.microsoft.com/office/drawing/2014/main" xmlns="" id="{3CF4FE41-F3FB-AA6D-17DC-0713EF50E382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xmlns="" id="{95166276-A043-063B-6F56-73FF67097963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057AABF1-C289-AE28-D1F0-E4C666AD6FFA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9B79D7CB-B8A3-F62D-8AAB-7185FE1D7F42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EDE9424C-A287-E51E-8E86-1231E397C8F6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5D866A89-77BA-028D-C156-BEB00557E451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BD4C17D7-351C-5D6E-6E67-BB392043EA65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7949308-3193-85B6-6E00-46116A39234B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0EFEC277-5FBB-9491-F809-55482EF1FE96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39" name="Picture Placeholder 55">
            <a:extLst>
              <a:ext uri="{FF2B5EF4-FFF2-40B4-BE49-F238E27FC236}">
                <a16:creationId xmlns:a16="http://schemas.microsoft.com/office/drawing/2014/main" xmlns="" id="{E98485A9-915F-197D-BBFD-2509F1712B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4823" y="0"/>
            <a:ext cx="7185665" cy="16200438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1134" b="0">
                <a:solidFill>
                  <a:srgbClr val="272363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897" y="1044177"/>
            <a:ext cx="2806560" cy="1761648"/>
          </a:xfrm>
        </p:spPr>
        <p:txBody>
          <a:bodyPr lIns="0" tIns="0" rIns="91440" bIns="0" anchor="t">
            <a:normAutofit/>
          </a:bodyPr>
          <a:lstStyle>
            <a:lvl1pPr>
              <a:defRPr sz="1512" b="1">
                <a:solidFill>
                  <a:srgbClr val="272363"/>
                </a:solidFill>
              </a:defRPr>
            </a:lvl1pPr>
          </a:lstStyle>
          <a:p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1512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1512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xmlns="" id="{75A5B897-CBCC-39CE-1A2A-B2F0081742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347898" y="15015407"/>
            <a:ext cx="2806559" cy="862523"/>
          </a:xfrm>
        </p:spPr>
        <p:txBody>
          <a:bodyPr/>
          <a:lstStyle/>
          <a:p>
            <a:endParaRPr lang="ro-RO"/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xmlns="" id="{3661669E-662F-6824-1513-A74F8CD6C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xmlns="" id="{1A07147B-43B8-CF88-FB81-B58C9D869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7898" y="4400210"/>
            <a:ext cx="2806559" cy="10541085"/>
          </a:xfrm>
        </p:spPr>
        <p:txBody>
          <a:bodyPr l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93242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DEB107E-3211-054B-C05F-8925FBCA6973}"/>
              </a:ext>
            </a:extLst>
          </p:cNvPr>
          <p:cNvSpPr txBox="1"/>
          <p:nvPr/>
        </p:nvSpPr>
        <p:spPr>
          <a:xfrm rot="16200000">
            <a:off x="9756430" y="13557358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Picture Placeholder 55">
            <a:extLst>
              <a:ext uri="{FF2B5EF4-FFF2-40B4-BE49-F238E27FC236}">
                <a16:creationId xmlns:a16="http://schemas.microsoft.com/office/drawing/2014/main" xmlns="" id="{E98485A9-915F-197D-BBFD-2509F1712B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1520488" cy="16200438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1134" b="0">
                <a:solidFill>
                  <a:srgbClr val="272363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</p:spTree>
    <p:extLst>
      <p:ext uri="{BB962C8B-B14F-4D97-AF65-F5344CB8AC3E}">
        <p14:creationId xmlns:p14="http://schemas.microsoft.com/office/powerpoint/2010/main" val="1966302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7DAA7CCE-BF7F-CD2B-A293-BB8B538BE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520488" cy="16200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7376" y="10667244"/>
            <a:ext cx="4683078" cy="2617384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869" y="13435563"/>
            <a:ext cx="6488915" cy="1308692"/>
          </a:xfrm>
          <a:noFill/>
        </p:spPr>
        <p:txBody>
          <a:bodyPr wrap="square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17" b="0" kern="1200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72A6BD-2FF1-2E2F-C55C-AEBCCAB93996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37BAB9-28DD-34AE-FE64-CC79C66A03D4}"/>
              </a:ext>
            </a:extLst>
          </p:cNvPr>
          <p:cNvSpPr txBox="1"/>
          <p:nvPr/>
        </p:nvSpPr>
        <p:spPr>
          <a:xfrm>
            <a:off x="9954038" y="1619597"/>
            <a:ext cx="1354738" cy="615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Statistică în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Sănătate Publică</a:t>
            </a:r>
            <a:endParaRPr lang="x-none" sz="113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4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3962F2D-10EE-B7C6-32EF-B7879934EF5E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57F67137-C3F6-2CBD-F1A8-EF756F5DAD72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3955DDF8-D731-71D0-52D9-6D90A4CC03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13760" y="0"/>
            <a:ext cx="8706729" cy="16200438"/>
          </a:xfrm>
          <a:custGeom>
            <a:avLst/>
            <a:gdLst>
              <a:gd name="connsiteX0" fmla="*/ 0 w 9214231"/>
              <a:gd name="connsiteY0" fmla="*/ 0 h 6858000"/>
              <a:gd name="connsiteX1" fmla="*/ 9214231 w 9214231"/>
              <a:gd name="connsiteY1" fmla="*/ 0 h 6858000"/>
              <a:gd name="connsiteX2" fmla="*/ 9214231 w 9214231"/>
              <a:gd name="connsiteY2" fmla="*/ 6858000 h 6858000"/>
              <a:gd name="connsiteX3" fmla="*/ 0 w 9214231"/>
              <a:gd name="connsiteY3" fmla="*/ 6858000 h 6858000"/>
              <a:gd name="connsiteX4" fmla="*/ 0 w 9214231"/>
              <a:gd name="connsiteY4" fmla="*/ 6350626 h 6858000"/>
              <a:gd name="connsiteX5" fmla="*/ 190 w 9214231"/>
              <a:gd name="connsiteY5" fmla="*/ 6350635 h 6858000"/>
              <a:gd name="connsiteX6" fmla="*/ 190 w 9214231"/>
              <a:gd name="connsiteY6" fmla="*/ 5441771 h 6858000"/>
              <a:gd name="connsiteX7" fmla="*/ 689164 w 9214231"/>
              <a:gd name="connsiteY7" fmla="*/ 6034340 h 6858000"/>
              <a:gd name="connsiteX8" fmla="*/ 592709 w 9214231"/>
              <a:gd name="connsiteY8" fmla="*/ 4751704 h 6858000"/>
              <a:gd name="connsiteX9" fmla="*/ 126 w 9214231"/>
              <a:gd name="connsiteY9" fmla="*/ 4531867 h 6858000"/>
              <a:gd name="connsiteX10" fmla="*/ 126 w 9214231"/>
              <a:gd name="connsiteY10" fmla="*/ 4531998 h 6858000"/>
              <a:gd name="connsiteX11" fmla="*/ 0 w 9214231"/>
              <a:gd name="connsiteY11" fmla="*/ 45320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14231" h="6858000">
                <a:moveTo>
                  <a:pt x="0" y="0"/>
                </a:moveTo>
                <a:lnTo>
                  <a:pt x="9214231" y="0"/>
                </a:lnTo>
                <a:lnTo>
                  <a:pt x="9214231" y="6858000"/>
                </a:lnTo>
                <a:lnTo>
                  <a:pt x="0" y="6858000"/>
                </a:lnTo>
                <a:lnTo>
                  <a:pt x="0" y="6350626"/>
                </a:lnTo>
                <a:lnTo>
                  <a:pt x="190" y="6350635"/>
                </a:lnTo>
                <a:lnTo>
                  <a:pt x="190" y="5441771"/>
                </a:lnTo>
                <a:lnTo>
                  <a:pt x="689164" y="6034340"/>
                </a:lnTo>
                <a:cubicBezTo>
                  <a:pt x="1016697" y="5653531"/>
                  <a:pt x="973454" y="5079237"/>
                  <a:pt x="592709" y="4751704"/>
                </a:cubicBezTo>
                <a:cubicBezTo>
                  <a:pt x="421131" y="4604130"/>
                  <a:pt x="210247" y="4531994"/>
                  <a:pt x="126" y="4531867"/>
                </a:cubicBezTo>
                <a:lnTo>
                  <a:pt x="126" y="4531998"/>
                </a:lnTo>
                <a:lnTo>
                  <a:pt x="0" y="453200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xmlns="" id="{64505FCB-32CB-4200-2F8F-8D02FAE74A4C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xmlns="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xmlns="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xmlns="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xmlns="" id="{DE1BA061-B093-9CAA-CBCF-D64E2AC24180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xmlns="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xmlns="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xmlns="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19" y="5716501"/>
            <a:ext cx="2128576" cy="292552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2268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xmlns="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719" y="13287176"/>
            <a:ext cx="1356537" cy="1526807"/>
          </a:xfrm>
          <a:solidFill>
            <a:schemeClr val="tx2"/>
          </a:solidFill>
        </p:spPr>
        <p:txBody>
          <a:bodyPr/>
          <a:lstStyle>
            <a:lvl1pPr>
              <a:defRPr sz="94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xmlns="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719" y="8640233"/>
            <a:ext cx="2128575" cy="1317636"/>
          </a:xfrm>
          <a:solidFill>
            <a:schemeClr val="tx2"/>
          </a:solidFill>
        </p:spPr>
        <p:txBody>
          <a:bodyPr/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323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134" dirty="0" err="1">
                <a:solidFill>
                  <a:schemeClr val="bg1"/>
                </a:solidFill>
              </a:rPr>
              <a:t>Subtitlul</a:t>
            </a:r>
            <a:r>
              <a:rPr lang="en-US" sz="1134" dirty="0">
                <a:solidFill>
                  <a:schemeClr val="bg1"/>
                </a:solidFill>
              </a:rPr>
              <a:t> </a:t>
            </a:r>
            <a:r>
              <a:rPr lang="en-US" sz="1134" dirty="0" err="1">
                <a:solidFill>
                  <a:schemeClr val="bg1"/>
                </a:solidFill>
              </a:rPr>
              <a:t>prezentării</a:t>
            </a:r>
            <a:endParaRPr lang="en-US" sz="1134" dirty="0">
              <a:solidFill>
                <a:schemeClr val="bg1"/>
              </a:solidFill>
            </a:endParaRPr>
          </a:p>
          <a:p>
            <a:r>
              <a:rPr lang="en-US" sz="1134" dirty="0">
                <a:solidFill>
                  <a:schemeClr val="bg1"/>
                </a:solidFill>
              </a:rPr>
              <a:t>maximum 2 </a:t>
            </a:r>
            <a:r>
              <a:rPr lang="en-US" sz="1134" dirty="0" err="1">
                <a:solidFill>
                  <a:schemeClr val="bg1"/>
                </a:solidFill>
              </a:rPr>
              <a:t>rânduri</a:t>
            </a:r>
            <a:endParaRPr lang="en-US" sz="1134" dirty="0">
              <a:solidFill>
                <a:schemeClr val="bg1"/>
              </a:solidFill>
            </a:endParaRP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xmlns="" id="{5DD35517-4771-89C8-7B2D-CED65DFE8910}"/>
              </a:ext>
            </a:extLst>
          </p:cNvPr>
          <p:cNvGrpSpPr/>
          <p:nvPr/>
        </p:nvGrpSpPr>
        <p:grpSpPr>
          <a:xfrm>
            <a:off x="1954702" y="10705487"/>
            <a:ext cx="1718104" cy="4296565"/>
            <a:chOff x="2068639" y="4531867"/>
            <a:chExt cx="1818250" cy="181883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52FEF2B2-98F0-989D-016C-789279C49D07}"/>
                </a:ext>
              </a:extLst>
            </p:cNvPr>
            <p:cNvSpPr/>
            <p:nvPr/>
          </p:nvSpPr>
          <p:spPr>
            <a:xfrm>
              <a:off x="2068639" y="4531995"/>
              <a:ext cx="909320" cy="1818703"/>
            </a:xfrm>
            <a:custGeom>
              <a:avLst/>
              <a:gdLst>
                <a:gd name="connsiteX0" fmla="*/ 909320 w 909320"/>
                <a:gd name="connsiteY0" fmla="*/ 1818640 h 1818703"/>
                <a:gd name="connsiteX1" fmla="*/ 0 w 909320"/>
                <a:gd name="connsiteY1" fmla="*/ 909320 h 1818703"/>
                <a:gd name="connsiteX2" fmla="*/ 909320 w 909320"/>
                <a:gd name="connsiteY2" fmla="*/ 0 h 1818703"/>
                <a:gd name="connsiteX3" fmla="*/ 909320 w 909320"/>
                <a:gd name="connsiteY3" fmla="*/ 1818703 h 181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9320" h="1818703">
                  <a:moveTo>
                    <a:pt x="909320" y="1818640"/>
                  </a:moveTo>
                  <a:cubicBezTo>
                    <a:pt x="407099" y="1818640"/>
                    <a:pt x="0" y="1411541"/>
                    <a:pt x="0" y="909320"/>
                  </a:cubicBezTo>
                  <a:cubicBezTo>
                    <a:pt x="0" y="407098"/>
                    <a:pt x="407099" y="0"/>
                    <a:pt x="909320" y="0"/>
                  </a:cubicBezTo>
                  <a:lnTo>
                    <a:pt x="909320" y="181870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F1DB33C-9DB2-4A84-452F-AB0E2711643F}"/>
                </a:ext>
              </a:extLst>
            </p:cNvPr>
            <p:cNvSpPr/>
            <p:nvPr/>
          </p:nvSpPr>
          <p:spPr>
            <a:xfrm>
              <a:off x="2977133" y="4531867"/>
              <a:ext cx="909756" cy="1502473"/>
            </a:xfrm>
            <a:custGeom>
              <a:avLst/>
              <a:gdLst>
                <a:gd name="connsiteX0" fmla="*/ 593344 w 909756"/>
                <a:gd name="connsiteY0" fmla="*/ 219837 h 1502473"/>
                <a:gd name="connsiteX1" fmla="*/ 762 w 909756"/>
                <a:gd name="connsiteY1" fmla="*/ 0 h 1502473"/>
                <a:gd name="connsiteX2" fmla="*/ 0 w 909756"/>
                <a:gd name="connsiteY2" fmla="*/ 909193 h 1502473"/>
                <a:gd name="connsiteX3" fmla="*/ 689800 w 909756"/>
                <a:gd name="connsiteY3" fmla="*/ 1502473 h 1502473"/>
                <a:gd name="connsiteX4" fmla="*/ 593344 w 909756"/>
                <a:gd name="connsiteY4" fmla="*/ 219837 h 150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756" h="1502473">
                  <a:moveTo>
                    <a:pt x="593344" y="219837"/>
                  </a:moveTo>
                  <a:cubicBezTo>
                    <a:pt x="421767" y="72263"/>
                    <a:pt x="210883" y="127"/>
                    <a:pt x="762" y="0"/>
                  </a:cubicBezTo>
                  <a:lnTo>
                    <a:pt x="0" y="909193"/>
                  </a:lnTo>
                  <a:lnTo>
                    <a:pt x="689800" y="1502473"/>
                  </a:lnTo>
                  <a:cubicBezTo>
                    <a:pt x="1017333" y="1121664"/>
                    <a:pt x="974090" y="547370"/>
                    <a:pt x="593344" y="219837"/>
                  </a:cubicBez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</p:grpSp>
    </p:spTree>
    <p:extLst>
      <p:ext uri="{BB962C8B-B14F-4D97-AF65-F5344CB8AC3E}">
        <p14:creationId xmlns:p14="http://schemas.microsoft.com/office/powerpoint/2010/main" val="335587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719C5144-3458-E9C6-B84D-B4838E4BB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520488" cy="16200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7376" y="10667244"/>
            <a:ext cx="4683078" cy="2617384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869" y="13435563"/>
            <a:ext cx="6488915" cy="1308692"/>
          </a:xfrm>
          <a:noFill/>
        </p:spPr>
        <p:txBody>
          <a:bodyPr wrap="square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17" b="0" kern="1200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72A6BD-2FF1-2E2F-C55C-AEBCCAB93996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rgbClr val="272363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C58E76-24FB-5E73-1C68-F4F2206A79F9}"/>
              </a:ext>
            </a:extLst>
          </p:cNvPr>
          <p:cNvSpPr txBox="1"/>
          <p:nvPr/>
        </p:nvSpPr>
        <p:spPr>
          <a:xfrm>
            <a:off x="9737927" y="1619597"/>
            <a:ext cx="1570850" cy="79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34" dirty="0">
                <a:solidFill>
                  <a:srgbClr val="272363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1134" dirty="0">
                <a:solidFill>
                  <a:srgbClr val="272363"/>
                </a:solidFill>
                <a:latin typeface="Calibri" panose="020F0502020204030204" pitchFamily="34" charset="0"/>
              </a:rPr>
              <a:t>Supraveghere și Control </a:t>
            </a:r>
          </a:p>
          <a:p>
            <a:r>
              <a:rPr lang="ro-RO" sz="1134" dirty="0">
                <a:solidFill>
                  <a:srgbClr val="272363"/>
                </a:solidFill>
                <a:latin typeface="Calibri" panose="020F0502020204030204" pitchFamily="34" charset="0"/>
              </a:rPr>
              <a:t>al Bolilor Transmisibile</a:t>
            </a:r>
            <a:endParaRPr lang="x-none" sz="1134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3962F2D-10EE-B7C6-32EF-B7879934EF5E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57F67137-C3F6-2CBD-F1A8-EF756F5DAD72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43A5D27-17A7-D430-0E05-51F416ADD8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13760" y="0"/>
            <a:ext cx="8706728" cy="16200438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273978 h 6858000"/>
              <a:gd name="connsiteX5" fmla="*/ 136502 w 9214230"/>
              <a:gd name="connsiteY5" fmla="*/ 6262971 h 6858000"/>
              <a:gd name="connsiteX6" fmla="*/ 510031 w 9214230"/>
              <a:gd name="connsiteY6" fmla="*/ 6106478 h 6858000"/>
              <a:gd name="connsiteX7" fmla="*/ 910272 w 9214230"/>
              <a:gd name="connsiteY7" fmla="*/ 6585775 h 6858000"/>
              <a:gd name="connsiteX8" fmla="*/ 1180590 w 9214230"/>
              <a:gd name="connsiteY8" fmla="*/ 6315456 h 6858000"/>
              <a:gd name="connsiteX9" fmla="*/ 1180654 w 9214230"/>
              <a:gd name="connsiteY9" fmla="*/ 6315456 h 6858000"/>
              <a:gd name="connsiteX10" fmla="*/ 701356 w 9214230"/>
              <a:gd name="connsiteY10" fmla="*/ 5915216 h 6858000"/>
              <a:gd name="connsiteX11" fmla="*/ 869250 w 9214230"/>
              <a:gd name="connsiteY11" fmla="*/ 5400294 h 6858000"/>
              <a:gd name="connsiteX12" fmla="*/ 84488 w 9214230"/>
              <a:gd name="connsiteY12" fmla="*/ 4530666 h 6858000"/>
              <a:gd name="connsiteX13" fmla="*/ 0 w 9214230"/>
              <a:gd name="connsiteY13" fmla="*/ 45264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273978"/>
                </a:lnTo>
                <a:lnTo>
                  <a:pt x="136502" y="6262971"/>
                </a:lnTo>
                <a:cubicBezTo>
                  <a:pt x="274549" y="6240471"/>
                  <a:pt x="401684" y="6185583"/>
                  <a:pt x="510031" y="6106478"/>
                </a:cubicBezTo>
                <a:lnTo>
                  <a:pt x="910272" y="6585775"/>
                </a:lnTo>
                <a:lnTo>
                  <a:pt x="1180590" y="6315456"/>
                </a:lnTo>
                <a:lnTo>
                  <a:pt x="1180654" y="6315456"/>
                </a:lnTo>
                <a:lnTo>
                  <a:pt x="701356" y="5915216"/>
                </a:lnTo>
                <a:cubicBezTo>
                  <a:pt x="806829" y="5770753"/>
                  <a:pt x="869250" y="5592826"/>
                  <a:pt x="869250" y="5400294"/>
                </a:cubicBezTo>
                <a:cubicBezTo>
                  <a:pt x="869250" y="4947678"/>
                  <a:pt x="525290" y="4575429"/>
                  <a:pt x="84488" y="4530666"/>
                </a:cubicBezTo>
                <a:lnTo>
                  <a:pt x="0" y="45264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xmlns="" id="{64505FCB-32CB-4200-2F8F-8D02FAE74A4C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xmlns="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xmlns="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xmlns="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xmlns="" id="{DE1BA061-B093-9CAA-CBCF-D64E2AC24180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xmlns="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xmlns="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xmlns="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19" y="5716501"/>
            <a:ext cx="2128576" cy="292552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2268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xmlns="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719" y="13287176"/>
            <a:ext cx="1356537" cy="1526807"/>
          </a:xfrm>
          <a:solidFill>
            <a:schemeClr val="tx2"/>
          </a:solidFill>
        </p:spPr>
        <p:txBody>
          <a:bodyPr/>
          <a:lstStyle>
            <a:lvl1pPr>
              <a:defRPr sz="94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xmlns="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719" y="8640233"/>
            <a:ext cx="2128575" cy="1317636"/>
          </a:xfrm>
          <a:solidFill>
            <a:schemeClr val="tx2"/>
          </a:solidFill>
        </p:spPr>
        <p:txBody>
          <a:bodyPr/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323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134" dirty="0" err="1">
                <a:solidFill>
                  <a:schemeClr val="bg1"/>
                </a:solidFill>
              </a:rPr>
              <a:t>Subtitlul</a:t>
            </a:r>
            <a:r>
              <a:rPr lang="en-US" sz="1134" dirty="0">
                <a:solidFill>
                  <a:schemeClr val="bg1"/>
                </a:solidFill>
              </a:rPr>
              <a:t> </a:t>
            </a:r>
            <a:r>
              <a:rPr lang="en-US" sz="1134" dirty="0" err="1">
                <a:solidFill>
                  <a:schemeClr val="bg1"/>
                </a:solidFill>
              </a:rPr>
              <a:t>prezentării</a:t>
            </a:r>
            <a:endParaRPr lang="en-US" sz="1134" dirty="0">
              <a:solidFill>
                <a:schemeClr val="bg1"/>
              </a:solidFill>
            </a:endParaRPr>
          </a:p>
          <a:p>
            <a:r>
              <a:rPr lang="en-US" sz="1134" dirty="0">
                <a:solidFill>
                  <a:schemeClr val="bg1"/>
                </a:solidFill>
              </a:rPr>
              <a:t>maximum 2 </a:t>
            </a:r>
            <a:r>
              <a:rPr lang="en-US" sz="1134" dirty="0" err="1">
                <a:solidFill>
                  <a:schemeClr val="bg1"/>
                </a:solidFill>
              </a:rPr>
              <a:t>rânduri</a:t>
            </a:r>
            <a:endParaRPr lang="en-US" sz="1134" dirty="0">
              <a:solidFill>
                <a:schemeClr val="bg1"/>
              </a:solidFill>
            </a:endParaRP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xmlns="" id="{3E52105E-59D3-860A-A354-7009C4EC92C9}"/>
              </a:ext>
            </a:extLst>
          </p:cNvPr>
          <p:cNvGrpSpPr/>
          <p:nvPr/>
        </p:nvGrpSpPr>
        <p:grpSpPr>
          <a:xfrm>
            <a:off x="1983203" y="10691989"/>
            <a:ext cx="1946182" cy="4865380"/>
            <a:chOff x="2098801" y="4526153"/>
            <a:chExt cx="2059622" cy="20596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B13708D-3E2E-8D6A-F849-5E22B95F7555}"/>
                </a:ext>
              </a:extLst>
            </p:cNvPr>
            <p:cNvSpPr/>
            <p:nvPr/>
          </p:nvSpPr>
          <p:spPr>
            <a:xfrm>
              <a:off x="2098801" y="4526153"/>
              <a:ext cx="874141" cy="1748281"/>
            </a:xfrm>
            <a:custGeom>
              <a:avLst/>
              <a:gdLst>
                <a:gd name="connsiteX0" fmla="*/ 874141 w 874141"/>
                <a:gd name="connsiteY0" fmla="*/ 0 h 1748281"/>
                <a:gd name="connsiteX1" fmla="*/ 0 w 874141"/>
                <a:gd name="connsiteY1" fmla="*/ 874141 h 1748281"/>
                <a:gd name="connsiteX2" fmla="*/ 874141 w 874141"/>
                <a:gd name="connsiteY2" fmla="*/ 1748282 h 1748281"/>
                <a:gd name="connsiteX3" fmla="*/ 874141 w 874141"/>
                <a:gd name="connsiteY3" fmla="*/ 63 h 174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141" h="1748281">
                  <a:moveTo>
                    <a:pt x="874141" y="0"/>
                  </a:moveTo>
                  <a:cubicBezTo>
                    <a:pt x="391351" y="0"/>
                    <a:pt x="0" y="391350"/>
                    <a:pt x="0" y="874141"/>
                  </a:cubicBezTo>
                  <a:cubicBezTo>
                    <a:pt x="0" y="1356931"/>
                    <a:pt x="391351" y="1748282"/>
                    <a:pt x="874141" y="1748282"/>
                  </a:cubicBezTo>
                  <a:lnTo>
                    <a:pt x="874141" y="6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E3D0291-FBEB-18A9-F496-3C52EAB74972}"/>
                </a:ext>
              </a:extLst>
            </p:cNvPr>
            <p:cNvSpPr/>
            <p:nvPr/>
          </p:nvSpPr>
          <p:spPr>
            <a:xfrm>
              <a:off x="2972879" y="4526153"/>
              <a:ext cx="1185544" cy="2059622"/>
            </a:xfrm>
            <a:custGeom>
              <a:avLst/>
              <a:gdLst>
                <a:gd name="connsiteX0" fmla="*/ 1185545 w 1185544"/>
                <a:gd name="connsiteY0" fmla="*/ 1789303 h 2059622"/>
                <a:gd name="connsiteX1" fmla="*/ 706247 w 1185544"/>
                <a:gd name="connsiteY1" fmla="*/ 1389063 h 2059622"/>
                <a:gd name="connsiteX2" fmla="*/ 874141 w 1185544"/>
                <a:gd name="connsiteY2" fmla="*/ 874141 h 2059622"/>
                <a:gd name="connsiteX3" fmla="*/ 0 w 1185544"/>
                <a:gd name="connsiteY3" fmla="*/ 0 h 2059622"/>
                <a:gd name="connsiteX4" fmla="*/ 0 w 1185544"/>
                <a:gd name="connsiteY4" fmla="*/ 1748219 h 2059622"/>
                <a:gd name="connsiteX5" fmla="*/ 514921 w 1185544"/>
                <a:gd name="connsiteY5" fmla="*/ 1580325 h 2059622"/>
                <a:gd name="connsiteX6" fmla="*/ 915162 w 1185544"/>
                <a:gd name="connsiteY6" fmla="*/ 2059622 h 2059622"/>
                <a:gd name="connsiteX7" fmla="*/ 1185481 w 1185544"/>
                <a:gd name="connsiteY7" fmla="*/ 1789303 h 205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5544" h="2059622">
                  <a:moveTo>
                    <a:pt x="1185545" y="1789303"/>
                  </a:moveTo>
                  <a:lnTo>
                    <a:pt x="706247" y="1389063"/>
                  </a:lnTo>
                  <a:cubicBezTo>
                    <a:pt x="811720" y="1244600"/>
                    <a:pt x="874141" y="1066673"/>
                    <a:pt x="874141" y="874141"/>
                  </a:cubicBezTo>
                  <a:cubicBezTo>
                    <a:pt x="874141" y="391350"/>
                    <a:pt x="482791" y="0"/>
                    <a:pt x="0" y="0"/>
                  </a:cubicBezTo>
                  <a:lnTo>
                    <a:pt x="0" y="1748219"/>
                  </a:lnTo>
                  <a:cubicBezTo>
                    <a:pt x="192595" y="1748219"/>
                    <a:pt x="370459" y="1685798"/>
                    <a:pt x="514921" y="1580325"/>
                  </a:cubicBezTo>
                  <a:lnTo>
                    <a:pt x="915162" y="2059622"/>
                  </a:lnTo>
                  <a:lnTo>
                    <a:pt x="1185481" y="1789303"/>
                  </a:ln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</p:grpSp>
    </p:spTree>
    <p:extLst>
      <p:ext uri="{BB962C8B-B14F-4D97-AF65-F5344CB8AC3E}">
        <p14:creationId xmlns:p14="http://schemas.microsoft.com/office/powerpoint/2010/main" val="394738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657C8936-913E-E32A-2713-B6AC51829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520488" cy="16200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7376" y="10667244"/>
            <a:ext cx="4683078" cy="2617384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869" y="13435563"/>
            <a:ext cx="6488915" cy="1308692"/>
          </a:xfrm>
          <a:noFill/>
        </p:spPr>
        <p:txBody>
          <a:bodyPr wrap="square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17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72A6BD-2FF1-2E2F-C55C-AEBCCAB93996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C588E0-9D5B-C3BA-CDD7-5E6E3DE74C5C}"/>
              </a:ext>
            </a:extLst>
          </p:cNvPr>
          <p:cNvSpPr txBox="1"/>
          <p:nvPr/>
        </p:nvSpPr>
        <p:spPr>
          <a:xfrm>
            <a:off x="9644517" y="1619597"/>
            <a:ext cx="1664260" cy="615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Monitorizare a Riscurilor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din Mediul Comunitar</a:t>
            </a:r>
            <a:endParaRPr lang="x-none" sz="113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3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3962F2D-10EE-B7C6-32EF-B7879934EF5E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57F67137-C3F6-2CBD-F1A8-EF756F5DAD72}"/>
              </a:ext>
            </a:extLst>
          </p:cNvPr>
          <p:cNvSpPr/>
          <p:nvPr/>
        </p:nvSpPr>
        <p:spPr>
          <a:xfrm>
            <a:off x="1" y="1"/>
            <a:ext cx="2813759" cy="16220987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2475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71C01E8-C7A1-9169-FC01-DA4E1FC0A7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13760" y="0"/>
            <a:ext cx="8706728" cy="16200438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421346 h 6858000"/>
              <a:gd name="connsiteX5" fmla="*/ 367 w 9214230"/>
              <a:gd name="connsiteY5" fmla="*/ 6421028 h 6858000"/>
              <a:gd name="connsiteX6" fmla="*/ 385000 w 9214230"/>
              <a:gd name="connsiteY6" fmla="*/ 6088634 h 6858000"/>
              <a:gd name="connsiteX7" fmla="*/ 385000 w 9214230"/>
              <a:gd name="connsiteY7" fmla="*/ 4495990 h 6858000"/>
              <a:gd name="connsiteX8" fmla="*/ 0 w 9214230"/>
              <a:gd name="connsiteY8" fmla="*/ 4163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421346"/>
                </a:lnTo>
                <a:lnTo>
                  <a:pt x="367" y="6421028"/>
                </a:lnTo>
                <a:cubicBezTo>
                  <a:pt x="43104" y="6384095"/>
                  <a:pt x="385000" y="6088634"/>
                  <a:pt x="385000" y="6088634"/>
                </a:cubicBezTo>
                <a:cubicBezTo>
                  <a:pt x="891984" y="5650801"/>
                  <a:pt x="891984" y="4933822"/>
                  <a:pt x="385000" y="4495990"/>
                </a:cubicBezTo>
                <a:lnTo>
                  <a:pt x="0" y="416327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1134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xmlns="" id="{64505FCB-32CB-4200-2F8F-8D02FAE74A4C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xmlns="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xmlns="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xmlns="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xmlns="" id="{DE1BA061-B093-9CAA-CBCF-D64E2AC24180}"/>
              </a:ext>
            </a:extLst>
          </p:cNvPr>
          <p:cNvGrpSpPr/>
          <p:nvPr/>
        </p:nvGrpSpPr>
        <p:grpSpPr>
          <a:xfrm>
            <a:off x="522442" y="1375237"/>
            <a:ext cx="1768995" cy="1816547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xmlns="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xmlns="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xmlns="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2475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2475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719" y="5716501"/>
            <a:ext cx="2128576" cy="292552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2268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xmlns="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719" y="13287176"/>
            <a:ext cx="1356537" cy="1526807"/>
          </a:xfrm>
          <a:solidFill>
            <a:schemeClr val="tx2"/>
          </a:solidFill>
        </p:spPr>
        <p:txBody>
          <a:bodyPr/>
          <a:lstStyle>
            <a:lvl1pPr>
              <a:defRPr sz="945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xmlns="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719" y="8640233"/>
            <a:ext cx="2128575" cy="1317636"/>
          </a:xfrm>
          <a:solidFill>
            <a:schemeClr val="tx2"/>
          </a:solidFill>
        </p:spPr>
        <p:txBody>
          <a:bodyPr/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323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1134" dirty="0" err="1">
                <a:solidFill>
                  <a:schemeClr val="bg1"/>
                </a:solidFill>
              </a:rPr>
              <a:t>Subtitlul</a:t>
            </a:r>
            <a:r>
              <a:rPr lang="en-US" sz="1134" dirty="0">
                <a:solidFill>
                  <a:schemeClr val="bg1"/>
                </a:solidFill>
              </a:rPr>
              <a:t> </a:t>
            </a:r>
            <a:r>
              <a:rPr lang="en-US" sz="1134" dirty="0" err="1">
                <a:solidFill>
                  <a:schemeClr val="bg1"/>
                </a:solidFill>
              </a:rPr>
              <a:t>prezentării</a:t>
            </a:r>
            <a:endParaRPr lang="en-US" sz="1134" dirty="0">
              <a:solidFill>
                <a:schemeClr val="bg1"/>
              </a:solidFill>
            </a:endParaRPr>
          </a:p>
          <a:p>
            <a:r>
              <a:rPr lang="en-US" sz="1134" dirty="0">
                <a:solidFill>
                  <a:schemeClr val="bg1"/>
                </a:solidFill>
              </a:rPr>
              <a:t>maximum 2 </a:t>
            </a:r>
            <a:r>
              <a:rPr lang="en-US" sz="1134" dirty="0" err="1">
                <a:solidFill>
                  <a:schemeClr val="bg1"/>
                </a:solidFill>
              </a:rPr>
              <a:t>rânduri</a:t>
            </a:r>
            <a:endParaRPr lang="en-US" sz="1134" dirty="0">
              <a:solidFill>
                <a:schemeClr val="bg1"/>
              </a:solidFill>
            </a:endParaRPr>
          </a:p>
        </p:txBody>
      </p:sp>
      <p:grpSp>
        <p:nvGrpSpPr>
          <p:cNvPr id="7" name="Graphic 5">
            <a:extLst>
              <a:ext uri="{FF2B5EF4-FFF2-40B4-BE49-F238E27FC236}">
                <a16:creationId xmlns:a16="http://schemas.microsoft.com/office/drawing/2014/main" xmlns="" id="{AF516D3D-8E28-10A6-046B-90B8ADF862A5}"/>
              </a:ext>
            </a:extLst>
          </p:cNvPr>
          <p:cNvGrpSpPr/>
          <p:nvPr/>
        </p:nvGrpSpPr>
        <p:grpSpPr>
          <a:xfrm>
            <a:off x="2083484" y="9826616"/>
            <a:ext cx="1453366" cy="5350493"/>
            <a:chOff x="2204926" y="4159821"/>
            <a:chExt cx="1538081" cy="226498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8DA3F22-9B36-604A-41DB-54CA8D925079}"/>
                </a:ext>
              </a:extLst>
            </p:cNvPr>
            <p:cNvSpPr/>
            <p:nvPr/>
          </p:nvSpPr>
          <p:spPr>
            <a:xfrm>
              <a:off x="2204926" y="4159884"/>
              <a:ext cx="768905" cy="2264918"/>
            </a:xfrm>
            <a:custGeom>
              <a:avLst/>
              <a:gdLst>
                <a:gd name="connsiteX0" fmla="*/ 381238 w 768905"/>
                <a:gd name="connsiteY0" fmla="*/ 1928749 h 2264918"/>
                <a:gd name="connsiteX1" fmla="*/ 768906 w 768905"/>
                <a:gd name="connsiteY1" fmla="*/ 2264918 h 2264918"/>
                <a:gd name="connsiteX2" fmla="*/ 768906 w 768905"/>
                <a:gd name="connsiteY2" fmla="*/ 0 h 2264918"/>
                <a:gd name="connsiteX3" fmla="*/ 381238 w 768905"/>
                <a:gd name="connsiteY3" fmla="*/ 336169 h 2264918"/>
                <a:gd name="connsiteX4" fmla="*/ 381238 w 768905"/>
                <a:gd name="connsiteY4" fmla="*/ 1928813 h 226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905" h="2264918">
                  <a:moveTo>
                    <a:pt x="381238" y="1928749"/>
                  </a:moveTo>
                  <a:lnTo>
                    <a:pt x="768906" y="2264918"/>
                  </a:lnTo>
                  <a:lnTo>
                    <a:pt x="768906" y="0"/>
                  </a:lnTo>
                  <a:cubicBezTo>
                    <a:pt x="768906" y="0"/>
                    <a:pt x="381238" y="336169"/>
                    <a:pt x="381238" y="336169"/>
                  </a:cubicBezTo>
                  <a:cubicBezTo>
                    <a:pt x="-127079" y="774002"/>
                    <a:pt x="-127079" y="1490980"/>
                    <a:pt x="381238" y="192881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2613DCB-CB9D-6475-8DC9-EB2C62929341}"/>
                </a:ext>
              </a:extLst>
            </p:cNvPr>
            <p:cNvSpPr/>
            <p:nvPr/>
          </p:nvSpPr>
          <p:spPr>
            <a:xfrm>
              <a:off x="2973768" y="4159821"/>
              <a:ext cx="769238" cy="2264981"/>
            </a:xfrm>
            <a:custGeom>
              <a:avLst/>
              <a:gdLst>
                <a:gd name="connsiteX0" fmla="*/ 0 w 769238"/>
                <a:gd name="connsiteY0" fmla="*/ 63 h 2264981"/>
                <a:gd name="connsiteX1" fmla="*/ 0 w 769238"/>
                <a:gd name="connsiteY1" fmla="*/ 2264982 h 2264981"/>
                <a:gd name="connsiteX2" fmla="*/ 389001 w 769238"/>
                <a:gd name="connsiteY2" fmla="*/ 1928813 h 2264981"/>
                <a:gd name="connsiteX3" fmla="*/ 389001 w 769238"/>
                <a:gd name="connsiteY3" fmla="*/ 336169 h 2264981"/>
                <a:gd name="connsiteX4" fmla="*/ 0 w 769238"/>
                <a:gd name="connsiteY4" fmla="*/ 0 h 22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238" h="2264981">
                  <a:moveTo>
                    <a:pt x="0" y="63"/>
                  </a:moveTo>
                  <a:lnTo>
                    <a:pt x="0" y="2264982"/>
                  </a:lnTo>
                  <a:cubicBezTo>
                    <a:pt x="0" y="2264982"/>
                    <a:pt x="389001" y="1928813"/>
                    <a:pt x="389001" y="1928813"/>
                  </a:cubicBezTo>
                  <a:cubicBezTo>
                    <a:pt x="895985" y="1490980"/>
                    <a:pt x="895985" y="774001"/>
                    <a:pt x="389001" y="336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266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2475"/>
            </a:p>
          </p:txBody>
        </p:sp>
      </p:grpSp>
    </p:spTree>
    <p:extLst>
      <p:ext uri="{BB962C8B-B14F-4D97-AF65-F5344CB8AC3E}">
        <p14:creationId xmlns:p14="http://schemas.microsoft.com/office/powerpoint/2010/main" val="403800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366BD68D-E511-A0C2-C23F-4B526C1FF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1520488" cy="16200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7376" y="10667244"/>
            <a:ext cx="4683078" cy="2617384"/>
          </a:xfrm>
          <a:noFill/>
        </p:spPr>
        <p:txBody>
          <a:bodyPr wrap="square" rtlCol="0">
            <a:noAutofit/>
          </a:bodyPr>
          <a:lstStyle>
            <a:lvl1pPr>
              <a:defRPr lang="x-none" sz="3118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869" y="13435563"/>
            <a:ext cx="6488915" cy="1308692"/>
          </a:xfrm>
          <a:noFill/>
        </p:spPr>
        <p:txBody>
          <a:bodyPr wrap="square" rtlCol="0">
            <a:noAutofit/>
          </a:bodyPr>
          <a:lstStyle>
            <a:lvl1pPr marL="0" indent="0" algn="l" defTabSz="8640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17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72A6BD-2FF1-2E2F-C55C-AEBCCAB93996}"/>
              </a:ext>
            </a:extLst>
          </p:cNvPr>
          <p:cNvSpPr txBox="1"/>
          <p:nvPr/>
        </p:nvSpPr>
        <p:spPr>
          <a:xfrm rot="16200000">
            <a:off x="9756430" y="13660336"/>
            <a:ext cx="2457461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17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1417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8CF89C-DABE-8BCC-233F-C68629B5F8B2}"/>
              </a:ext>
            </a:extLst>
          </p:cNvPr>
          <p:cNvSpPr txBox="1"/>
          <p:nvPr/>
        </p:nvSpPr>
        <p:spPr>
          <a:xfrm>
            <a:off x="10119348" y="1619597"/>
            <a:ext cx="1189429" cy="615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Laboratorul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Național de </a:t>
            </a:r>
          </a:p>
          <a:p>
            <a:r>
              <a:rPr lang="ro-RO" sz="1134" dirty="0">
                <a:solidFill>
                  <a:schemeClr val="bg1"/>
                </a:solidFill>
                <a:latin typeface="Calibri" panose="020F0502020204030204" pitchFamily="34" charset="0"/>
              </a:rPr>
              <a:t>Sănătate Publică</a:t>
            </a:r>
            <a:endParaRPr lang="x-none" sz="113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4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7B728C-11F1-82DE-BC89-80B797CB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897" y="1044179"/>
            <a:ext cx="4804043" cy="17616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Titlul capitolului</a:t>
            </a:r>
            <a:br>
              <a:rPr lang="en-GB"/>
            </a:br>
            <a:r>
              <a:rPr lang="en-GB"/>
              <a:t>se poate scrie pe</a:t>
            </a:r>
            <a:br>
              <a:rPr lang="en-GB"/>
            </a:br>
            <a:r>
              <a:rPr lang="en-GB"/>
              <a:t>maximum 3 rânduri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5B7F2D-AD2A-BD16-5FAA-9FC2B210E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7897" y="4312617"/>
            <a:ext cx="9202109" cy="1054108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GB"/>
              <a:t>Paragraf principal</a:t>
            </a:r>
          </a:p>
          <a:p>
            <a:pPr lvl="1"/>
            <a:r>
              <a:rPr lang="en-GB"/>
              <a:t>Nivelul doi de paragrafare</a:t>
            </a:r>
          </a:p>
          <a:p>
            <a:pPr lvl="2"/>
            <a:r>
              <a:rPr lang="en-GB"/>
              <a:t>Nivelul 3</a:t>
            </a:r>
          </a:p>
          <a:p>
            <a:pPr lvl="3"/>
            <a:r>
              <a:rPr lang="en-GB"/>
              <a:t>Nivelul 4</a:t>
            </a:r>
          </a:p>
          <a:p>
            <a:pPr lvl="4"/>
            <a:r>
              <a:rPr lang="en-GB"/>
              <a:t>Nivelul 5</a:t>
            </a:r>
          </a:p>
          <a:p>
            <a:pPr lvl="5"/>
            <a:r>
              <a:rPr lang="en-GB"/>
              <a:t>Nivelul 6</a:t>
            </a:r>
          </a:p>
          <a:p>
            <a:pPr lvl="6"/>
            <a:r>
              <a:rPr lang="en-GB"/>
              <a:t>Nivelul 7</a:t>
            </a:r>
          </a:p>
          <a:p>
            <a:pPr lvl="7"/>
            <a:r>
              <a:rPr lang="en-GB"/>
              <a:t>Nivelul 8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D86CD5-4961-22EF-FE68-26A19E9AB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8087" y="15015407"/>
            <a:ext cx="937959" cy="86252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45">
                <a:solidFill>
                  <a:srgbClr val="BFBFBF"/>
                </a:solidFill>
              </a:defRPr>
            </a:lvl1pPr>
          </a:lstStyle>
          <a:p>
            <a:fld id="{DC24F4DC-EE18-4952-B091-ED096C55CEEF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4D448-E6FA-7EA7-8D92-F80BA8373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7897" y="15015407"/>
            <a:ext cx="8096503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rgbClr val="BFBFBF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63A69C-B9F4-5729-57E2-38C71460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9688" y="15015407"/>
            <a:ext cx="352815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45" smtClean="0">
                <a:solidFill>
                  <a:schemeClr val="bg2"/>
                </a:solidFill>
              </a:defRPr>
            </a:lvl1pPr>
          </a:lstStyle>
          <a:p>
            <a:fld id="{FCD03449-211C-424B-B2A4-E8FE2A812E38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BB1E16-DF38-106C-A97E-1FA673DF36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393572">
            <a:off x="8957616" y="2336193"/>
            <a:ext cx="262702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5">
                <a:solidFill>
                  <a:schemeClr val="accent3"/>
                </a:solidFill>
              </a:rPr>
              <a:t>TRAINING TEMPLATE ONLY!</a:t>
            </a:r>
            <a:endParaRPr lang="ro-RO" sz="2475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6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</p:sldLayoutIdLst>
  <p:txStyles>
    <p:titleStyle>
      <a:lvl1pPr algn="l" defTabSz="864017" rtl="0" eaLnBrk="1" latinLnBrk="0" hangingPunct="1">
        <a:lnSpc>
          <a:spcPct val="100000"/>
        </a:lnSpc>
        <a:spcBef>
          <a:spcPct val="0"/>
        </a:spcBef>
        <a:buNone/>
        <a:defRPr sz="1512" b="1" kern="1200">
          <a:solidFill>
            <a:srgbClr val="272363"/>
          </a:solidFill>
          <a:latin typeface="+mn-lt"/>
          <a:ea typeface="+mj-ea"/>
          <a:cs typeface="+mj-cs"/>
        </a:defRPr>
      </a:lvl1pPr>
    </p:titleStyle>
    <p:bodyStyle>
      <a:lvl1pPr marL="0" indent="0" algn="l" defTabSz="864017" rtl="0" eaLnBrk="1" latinLnBrk="0" hangingPunct="1">
        <a:lnSpc>
          <a:spcPct val="110000"/>
        </a:lnSpc>
        <a:spcBef>
          <a:spcPts val="0"/>
        </a:spcBef>
        <a:spcAft>
          <a:spcPts val="1134"/>
        </a:spcAft>
        <a:buFont typeface="Arial" panose="020B0604020202020204" pitchFamily="34" charset="0"/>
        <a:buNone/>
        <a:defRPr sz="1323" b="1" kern="1200">
          <a:solidFill>
            <a:srgbClr val="272363"/>
          </a:solidFill>
          <a:latin typeface="+mn-lt"/>
          <a:ea typeface="+mn-ea"/>
          <a:cs typeface="+mn-cs"/>
        </a:defRPr>
      </a:lvl1pPr>
      <a:lvl2pPr marL="0" indent="0" algn="l" defTabSz="864017" rtl="0" eaLnBrk="1" latinLnBrk="0" hangingPunct="1">
        <a:lnSpc>
          <a:spcPct val="110000"/>
        </a:lnSpc>
        <a:spcBef>
          <a:spcPts val="283"/>
        </a:spcBef>
        <a:spcAft>
          <a:spcPts val="283"/>
        </a:spcAft>
        <a:buFont typeface="Arial" panose="020B0604020202020204" pitchFamily="34" charset="0"/>
        <a:buNone/>
        <a:defRPr sz="1323" b="1" kern="1200">
          <a:solidFill>
            <a:srgbClr val="939598"/>
          </a:solidFill>
          <a:latin typeface="+mn-lt"/>
          <a:ea typeface="+mn-ea"/>
          <a:cs typeface="+mn-cs"/>
        </a:defRPr>
      </a:lvl2pPr>
      <a:lvl3pPr marL="0" indent="0" algn="l" defTabSz="864017" rtl="0" eaLnBrk="1" latinLnBrk="0" hangingPunct="1">
        <a:lnSpc>
          <a:spcPct val="110000"/>
        </a:lnSpc>
        <a:spcBef>
          <a:spcPts val="283"/>
        </a:spcBef>
        <a:spcAft>
          <a:spcPts val="283"/>
        </a:spcAft>
        <a:buClr>
          <a:srgbClr val="808080"/>
        </a:buClr>
        <a:buFont typeface="Wingdings" panose="05000000000000000000" pitchFamily="2" charset="2"/>
        <a:buNone/>
        <a:defRPr sz="1323" kern="1200">
          <a:solidFill>
            <a:srgbClr val="939598"/>
          </a:solidFill>
          <a:latin typeface="+mn-lt"/>
          <a:ea typeface="+mn-ea"/>
          <a:cs typeface="+mn-cs"/>
        </a:defRPr>
      </a:lvl3pPr>
      <a:lvl4pPr marL="164163" indent="-163504" algn="l" defTabSz="864017" rtl="0" eaLnBrk="1" latinLnBrk="0" hangingPunct="1">
        <a:lnSpc>
          <a:spcPct val="110000"/>
        </a:lnSpc>
        <a:spcBef>
          <a:spcPts val="283"/>
        </a:spcBef>
        <a:spcAft>
          <a:spcPts val="283"/>
        </a:spcAft>
        <a:buClr>
          <a:srgbClr val="939598"/>
        </a:buClr>
        <a:buFont typeface="Wingdings" panose="05000000000000000000" pitchFamily="2" charset="2"/>
        <a:buChar char="§"/>
        <a:defRPr sz="1323" kern="1200">
          <a:solidFill>
            <a:srgbClr val="939598"/>
          </a:solidFill>
          <a:latin typeface="+mn-lt"/>
          <a:ea typeface="+mn-ea"/>
          <a:cs typeface="+mn-cs"/>
        </a:defRPr>
      </a:lvl4pPr>
      <a:lvl5pPr marL="328326" indent="-164163" algn="l" defTabSz="864017" rtl="0" eaLnBrk="1" latinLnBrk="0" hangingPunct="1">
        <a:lnSpc>
          <a:spcPct val="110000"/>
        </a:lnSpc>
        <a:spcBef>
          <a:spcPts val="283"/>
        </a:spcBef>
        <a:spcAft>
          <a:spcPts val="283"/>
        </a:spcAft>
        <a:buFont typeface="Helvetica" panose="020B0604020202030204" pitchFamily="34" charset="0"/>
        <a:buChar char="-"/>
        <a:defRPr sz="1323" kern="1200">
          <a:solidFill>
            <a:srgbClr val="939598"/>
          </a:solidFill>
          <a:latin typeface="+mn-lt"/>
          <a:ea typeface="+mn-ea"/>
          <a:cs typeface="+mn-cs"/>
        </a:defRPr>
      </a:lvl5pPr>
      <a:lvl6pPr marL="0" indent="0" algn="l" defTabSz="864017" rtl="0" eaLnBrk="1" latinLnBrk="0" hangingPunct="1">
        <a:lnSpc>
          <a:spcPct val="110000"/>
        </a:lnSpc>
        <a:spcBef>
          <a:spcPts val="283"/>
        </a:spcBef>
        <a:spcAft>
          <a:spcPts val="283"/>
        </a:spcAft>
        <a:buFont typeface="Arial" panose="020B0604020202020204" pitchFamily="34" charset="0"/>
        <a:buNone/>
        <a:defRPr sz="1512" b="1" kern="1200" cap="all" baseline="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864017" rtl="0" eaLnBrk="1" latinLnBrk="0" hangingPunct="1">
        <a:lnSpc>
          <a:spcPct val="110000"/>
        </a:lnSpc>
        <a:spcBef>
          <a:spcPts val="283"/>
        </a:spcBef>
        <a:spcAft>
          <a:spcPts val="283"/>
        </a:spcAft>
        <a:buFont typeface="Arial" panose="020B0604020202020204" pitchFamily="34" charset="0"/>
        <a:buNone/>
        <a:defRPr sz="1512" b="1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864017" rtl="0" eaLnBrk="1" latinLnBrk="0" hangingPunct="1">
        <a:lnSpc>
          <a:spcPct val="110000"/>
        </a:lnSpc>
        <a:spcBef>
          <a:spcPts val="283"/>
        </a:spcBef>
        <a:spcAft>
          <a:spcPts val="283"/>
        </a:spcAft>
        <a:buFont typeface="Arial" panose="020B0604020202020204" pitchFamily="34" charset="0"/>
        <a:buNone/>
        <a:defRPr sz="1512" b="1" kern="1200" cap="all" baseline="0">
          <a:solidFill>
            <a:schemeClr val="accent3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reptunghi 43"/>
          <p:cNvSpPr/>
          <p:nvPr/>
        </p:nvSpPr>
        <p:spPr>
          <a:xfrm>
            <a:off x="-5750" y="-10750"/>
            <a:ext cx="11526238" cy="16211188"/>
          </a:xfrm>
          <a:prstGeom prst="rect">
            <a:avLst/>
          </a:prstGeom>
          <a:gradFill flip="none" rotWithShape="1">
            <a:gsLst>
              <a:gs pos="0">
                <a:srgbClr val="01B69B"/>
              </a:gs>
              <a:gs pos="100000">
                <a:srgbClr val="26226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Dreptunghi 44"/>
          <p:cNvSpPr/>
          <p:nvPr/>
        </p:nvSpPr>
        <p:spPr>
          <a:xfrm>
            <a:off x="607009" y="484656"/>
            <a:ext cx="10332000" cy="153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29" name="Picture 14" descr="SIGLA_GUVERNULUI_ROMÂNIEI-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6" y="14887022"/>
            <a:ext cx="542502" cy="525025"/>
          </a:xfrm>
          <a:prstGeom prst="rect">
            <a:avLst/>
          </a:prstGeom>
          <a:noFill/>
        </p:spPr>
      </p:pic>
      <p:sp>
        <p:nvSpPr>
          <p:cNvPr id="34" name="Rectangle 60"/>
          <p:cNvSpPr/>
          <p:nvPr/>
        </p:nvSpPr>
        <p:spPr>
          <a:xfrm>
            <a:off x="123515" y="14424035"/>
            <a:ext cx="11337337" cy="726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586" tIns="64291" rIns="128586" bIns="6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1400" dirty="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Material realizat în cadrul subprogramului de evaluare şi promovare a sănătății şi educație pentru sănătate al Ministerului Sănătății </a:t>
            </a:r>
            <a:endParaRPr lang="ro-RO" sz="1400" dirty="0" smtClean="0">
              <a:solidFill>
                <a:srgbClr val="26226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o-RO" sz="1400" dirty="0" smtClean="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pentru </a:t>
            </a:r>
            <a:r>
              <a:rPr lang="ro-RO" sz="1400" dirty="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distribuție gratuită</a:t>
            </a:r>
            <a:endParaRPr lang="ro-RO" sz="12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912913" y="679075"/>
            <a:ext cx="7540759" cy="11325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28586" tIns="64291" rIns="128586" bIns="6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>
                <a:solidFill>
                  <a:srgbClr val="262262"/>
                </a:solidFill>
              </a:rPr>
              <a:t>PROMOVAREA ACTIVITĂȚII FIZICE</a:t>
            </a:r>
            <a:endParaRPr lang="ro-RO" sz="3200">
              <a:solidFill>
                <a:srgbClr val="262262"/>
              </a:solidFill>
            </a:endParaRPr>
          </a:p>
          <a:p>
            <a:pPr algn="ctr" fontAlgn="base"/>
            <a:r>
              <a:rPr lang="ro-RO" sz="2800" b="1" smtClean="0">
                <a:solidFill>
                  <a:srgbClr val="262262"/>
                </a:solidFill>
                <a:latin typeface="Arial Narrow" panose="020B0606020202030204" pitchFamily="34" charset="0"/>
                <a:ea typeface="GungsuhChe"/>
                <a:cs typeface="Arial" panose="020B0604020202020204" pitchFamily="34" charset="0"/>
              </a:rPr>
              <a:t>septembrie 2024</a:t>
            </a:r>
            <a:endParaRPr lang="ro-RO" sz="9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05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o-RO" sz="105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Dreptunghi 8"/>
          <p:cNvSpPr/>
          <p:nvPr/>
        </p:nvSpPr>
        <p:spPr>
          <a:xfrm>
            <a:off x="2369820" y="15206557"/>
            <a:ext cx="164592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25241" r="47524" b="45584"/>
          <a:stretch/>
        </p:blipFill>
        <p:spPr>
          <a:xfrm>
            <a:off x="3301700" y="14801104"/>
            <a:ext cx="591713" cy="653411"/>
          </a:xfrm>
          <a:prstGeom prst="rect">
            <a:avLst/>
          </a:prstGeom>
        </p:spPr>
      </p:pic>
      <p:sp>
        <p:nvSpPr>
          <p:cNvPr id="38" name="TextBox 1"/>
          <p:cNvSpPr txBox="1"/>
          <p:nvPr/>
        </p:nvSpPr>
        <p:spPr>
          <a:xfrm>
            <a:off x="9473506" y="15426610"/>
            <a:ext cx="121414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81"/>
              </a:spcBef>
            </a:pPr>
            <a:r>
              <a:rPr lang="fr-FR" sz="10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sz="10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fr-FR" sz="10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Județul</a:t>
            </a:r>
            <a:endParaRPr lang="ro-RO" sz="10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1072804" y="15426610"/>
            <a:ext cx="160507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81"/>
              </a:spcBef>
            </a:pPr>
            <a:r>
              <a:rPr lang="fr-FR" sz="1000" smtClean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Ministerul</a:t>
            </a:r>
            <a:r>
              <a:rPr lang="ro-RO" sz="1000" smtClean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smtClean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Sănătății</a:t>
            </a:r>
            <a:endParaRPr lang="ro-RO" sz="10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2505295" y="15426610"/>
            <a:ext cx="235506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81"/>
              </a:spcBef>
            </a:pPr>
            <a:r>
              <a:rPr lang="ro-RO" sz="1000" smtClean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Institutul  Național de </a:t>
            </a:r>
            <a:r>
              <a:rPr lang="fr-FR" sz="1000" smtClean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Sănătate </a:t>
            </a:r>
            <a:r>
              <a:rPr lang="fr-FR" sz="100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Publică </a:t>
            </a:r>
            <a:endParaRPr lang="ro-RO" sz="10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reptunghi 21"/>
          <p:cNvSpPr/>
          <p:nvPr/>
        </p:nvSpPr>
        <p:spPr>
          <a:xfrm>
            <a:off x="327319" y="1736512"/>
            <a:ext cx="10853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1B69B"/>
                </a:solidFill>
              </a:rPr>
              <a:t>ZILNIC UN PAS ÎN PLUS PENTRU </a:t>
            </a:r>
            <a:r>
              <a:rPr lang="en-US" sz="4000" b="1" dirty="0" smtClean="0">
                <a:solidFill>
                  <a:srgbClr val="01B69B"/>
                </a:solidFill>
              </a:rPr>
              <a:t>SĂNĂTATE</a:t>
            </a:r>
            <a:endParaRPr lang="ro-RO" sz="4000" b="1" dirty="0" smtClean="0">
              <a:solidFill>
                <a:srgbClr val="01B69B"/>
              </a:solidFill>
            </a:endParaRPr>
          </a:p>
          <a:p>
            <a:pPr lvl="0" algn="ctr"/>
            <a:r>
              <a:rPr lang="en-US" sz="2400" b="1" dirty="0" err="1" smtClean="0">
                <a:solidFill>
                  <a:srgbClr val="002060"/>
                </a:solidFill>
              </a:rPr>
              <a:t>Acest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o-RO" sz="2400" b="1" dirty="0" smtClean="0">
                <a:solidFill>
                  <a:srgbClr val="002060"/>
                </a:solidFill>
              </a:rPr>
              <a:t>material </a:t>
            </a:r>
            <a:r>
              <a:rPr lang="en-US" sz="2400" b="1" dirty="0" smtClean="0">
                <a:solidFill>
                  <a:srgbClr val="002060"/>
                </a:solidFill>
              </a:rPr>
              <a:t>se </a:t>
            </a:r>
            <a:r>
              <a:rPr lang="en-US" sz="2400" b="1" dirty="0" err="1" smtClean="0">
                <a:solidFill>
                  <a:srgbClr val="002060"/>
                </a:solidFill>
              </a:rPr>
              <a:t>adresează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adulților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o-RO" sz="2400" b="1" dirty="0" smtClean="0">
                <a:solidFill>
                  <a:srgbClr val="002060"/>
                </a:solidFill>
              </a:rPr>
              <a:t>cu </a:t>
            </a:r>
            <a:r>
              <a:rPr lang="ro-RO" sz="2400" b="1" dirty="0">
                <a:solidFill>
                  <a:srgbClr val="002060"/>
                </a:solidFill>
              </a:rPr>
              <a:t>vârsta între </a:t>
            </a:r>
            <a:r>
              <a:rPr lang="en-US" sz="2400" b="1" dirty="0" smtClean="0">
                <a:solidFill>
                  <a:srgbClr val="002060"/>
                </a:solidFill>
              </a:rPr>
              <a:t>18-64 de </a:t>
            </a:r>
            <a:r>
              <a:rPr lang="en-US" sz="2400" b="1" dirty="0" err="1" smtClean="0">
                <a:solidFill>
                  <a:srgbClr val="002060"/>
                </a:solidFill>
              </a:rPr>
              <a:t>ani</a:t>
            </a:r>
            <a:endParaRPr lang="ro-RO" sz="2400" dirty="0" smtClean="0">
              <a:solidFill>
                <a:srgbClr val="002060"/>
              </a:solidFill>
            </a:endParaRPr>
          </a:p>
          <a:p>
            <a:pPr algn="ctr"/>
            <a:endParaRPr lang="ro-RO" sz="3200" dirty="0">
              <a:solidFill>
                <a:srgbClr val="01B69B"/>
              </a:solidFill>
            </a:endParaRPr>
          </a:p>
        </p:txBody>
      </p:sp>
      <p:sp>
        <p:nvSpPr>
          <p:cNvPr id="18" name="Dreptunghi rotunjit 17"/>
          <p:cNvSpPr/>
          <p:nvPr/>
        </p:nvSpPr>
        <p:spPr>
          <a:xfrm>
            <a:off x="2216099" y="2955341"/>
            <a:ext cx="7073820" cy="5008187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3600"/>
          </a:p>
        </p:txBody>
      </p:sp>
      <p:pic>
        <p:nvPicPr>
          <p:cNvPr id="19" name="Imagin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9" t="42991"/>
          <a:stretch/>
        </p:blipFill>
        <p:spPr>
          <a:xfrm>
            <a:off x="3939877" y="3967436"/>
            <a:ext cx="4417979" cy="3636769"/>
          </a:xfrm>
          <a:prstGeom prst="rect">
            <a:avLst/>
          </a:prstGeom>
        </p:spPr>
      </p:pic>
      <p:grpSp>
        <p:nvGrpSpPr>
          <p:cNvPr id="20" name="Grupare 19"/>
          <p:cNvGrpSpPr/>
          <p:nvPr/>
        </p:nvGrpSpPr>
        <p:grpSpPr>
          <a:xfrm flipH="1">
            <a:off x="7812209" y="4456018"/>
            <a:ext cx="2516688" cy="1442380"/>
            <a:chOff x="4910625" y="2585755"/>
            <a:chExt cx="1606324" cy="914612"/>
          </a:xfrm>
        </p:grpSpPr>
        <p:sp>
          <p:nvSpPr>
            <p:cNvPr id="21" name="Săgeată la dreapta 20"/>
            <p:cNvSpPr/>
            <p:nvPr/>
          </p:nvSpPr>
          <p:spPr>
            <a:xfrm>
              <a:off x="5126897" y="2585755"/>
              <a:ext cx="1390052" cy="914612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3600"/>
            </a:p>
          </p:txBody>
        </p:sp>
        <p:sp>
          <p:nvSpPr>
            <p:cNvPr id="23" name="CasetăText 22"/>
            <p:cNvSpPr txBox="1"/>
            <p:nvPr/>
          </p:nvSpPr>
          <p:spPr>
            <a:xfrm>
              <a:off x="4910625" y="2794071"/>
              <a:ext cx="1484699" cy="4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4000" b="1" smtClean="0">
                  <a:solidFill>
                    <a:schemeClr val="bg1"/>
                  </a:solidFill>
                </a:rPr>
                <a:t>4. </a:t>
              </a:r>
              <a:r>
                <a:rPr lang="ro-RO" sz="1800" b="1" smtClean="0">
                  <a:solidFill>
                    <a:schemeClr val="bg1"/>
                  </a:solidFill>
                </a:rPr>
                <a:t>Începe acum!</a:t>
              </a:r>
              <a:endParaRPr lang="ro-RO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are 23"/>
          <p:cNvGrpSpPr/>
          <p:nvPr/>
        </p:nvGrpSpPr>
        <p:grpSpPr>
          <a:xfrm>
            <a:off x="1351722" y="5343679"/>
            <a:ext cx="2297660" cy="1662756"/>
            <a:chOff x="4878209" y="2610427"/>
            <a:chExt cx="1528687" cy="843614"/>
          </a:xfrm>
        </p:grpSpPr>
        <p:sp>
          <p:nvSpPr>
            <p:cNvPr id="25" name="Săgeată la dreapta 24"/>
            <p:cNvSpPr/>
            <p:nvPr/>
          </p:nvSpPr>
          <p:spPr>
            <a:xfrm>
              <a:off x="5016844" y="2610427"/>
              <a:ext cx="1390052" cy="843614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3600"/>
            </a:p>
          </p:txBody>
        </p:sp>
        <p:sp>
          <p:nvSpPr>
            <p:cNvPr id="26" name="CasetăText 25"/>
            <p:cNvSpPr txBox="1"/>
            <p:nvPr/>
          </p:nvSpPr>
          <p:spPr>
            <a:xfrm>
              <a:off x="4878209" y="2749017"/>
              <a:ext cx="1386286" cy="499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000" b="1" smtClean="0">
                  <a:solidFill>
                    <a:schemeClr val="bg1"/>
                  </a:solidFill>
                </a:rPr>
                <a:t>1. </a:t>
              </a:r>
              <a:r>
                <a:rPr lang="en-US" sz="1800" b="1">
                  <a:solidFill>
                    <a:schemeClr val="bg1"/>
                  </a:solidFill>
                </a:rPr>
                <a:t>Fii activ în fiecare zi ! </a:t>
              </a:r>
              <a:endParaRPr lang="ro-RO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upare 26"/>
          <p:cNvGrpSpPr/>
          <p:nvPr/>
        </p:nvGrpSpPr>
        <p:grpSpPr>
          <a:xfrm flipH="1">
            <a:off x="7015354" y="6656083"/>
            <a:ext cx="3284136" cy="1461585"/>
            <a:chOff x="3960019" y="3842946"/>
            <a:chExt cx="1892652" cy="926790"/>
          </a:xfrm>
        </p:grpSpPr>
        <p:sp>
          <p:nvSpPr>
            <p:cNvPr id="31" name="Săgeată la dreapta 30"/>
            <p:cNvSpPr/>
            <p:nvPr/>
          </p:nvSpPr>
          <p:spPr>
            <a:xfrm>
              <a:off x="3986620" y="3842946"/>
              <a:ext cx="1471985" cy="92679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3600"/>
            </a:p>
          </p:txBody>
        </p:sp>
        <p:sp>
          <p:nvSpPr>
            <p:cNvPr id="32" name="CasetăText 31"/>
            <p:cNvSpPr txBox="1"/>
            <p:nvPr/>
          </p:nvSpPr>
          <p:spPr>
            <a:xfrm>
              <a:off x="3960019" y="4049968"/>
              <a:ext cx="1892652" cy="4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o-RO" sz="4000" b="1" smtClean="0">
                  <a:solidFill>
                    <a:schemeClr val="bg1"/>
                  </a:solidFill>
                </a:rPr>
                <a:t>5. </a:t>
              </a:r>
              <a:r>
                <a:rPr lang="en-US" sz="1800" b="1">
                  <a:solidFill>
                    <a:schemeClr val="bg1"/>
                  </a:solidFill>
                </a:rPr>
                <a:t>Întreabă </a:t>
              </a:r>
              <a:r>
                <a:rPr lang="en-US" sz="1800" b="1" smtClean="0">
                  <a:solidFill>
                    <a:schemeClr val="bg1"/>
                  </a:solidFill>
                </a:rPr>
                <a:t>medicul</a:t>
              </a:r>
              <a:r>
                <a:rPr lang="ro-RO" sz="1800" b="1" smtClean="0">
                  <a:solidFill>
                    <a:schemeClr val="bg1"/>
                  </a:solidFill>
                </a:rPr>
                <a:t>!</a:t>
              </a:r>
              <a:endParaRPr lang="ro-RO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upare 34"/>
          <p:cNvGrpSpPr/>
          <p:nvPr/>
        </p:nvGrpSpPr>
        <p:grpSpPr>
          <a:xfrm>
            <a:off x="1560095" y="2801201"/>
            <a:ext cx="2956894" cy="1680711"/>
            <a:chOff x="2791407" y="1525364"/>
            <a:chExt cx="1874964" cy="1432242"/>
          </a:xfrm>
        </p:grpSpPr>
        <p:sp>
          <p:nvSpPr>
            <p:cNvPr id="36" name="Săgeată în sus 35"/>
            <p:cNvSpPr/>
            <p:nvPr/>
          </p:nvSpPr>
          <p:spPr>
            <a:xfrm rot="16200000" flipV="1">
              <a:off x="3012768" y="1304003"/>
              <a:ext cx="1432242" cy="1874964"/>
            </a:xfrm>
            <a:prstGeom prst="up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3600"/>
            </a:p>
          </p:txBody>
        </p:sp>
        <p:sp>
          <p:nvSpPr>
            <p:cNvPr id="37" name="CasetăText 36"/>
            <p:cNvSpPr txBox="1"/>
            <p:nvPr/>
          </p:nvSpPr>
          <p:spPr>
            <a:xfrm>
              <a:off x="2791407" y="1752135"/>
              <a:ext cx="1731825" cy="83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000" b="1" dirty="0" smtClean="0">
                  <a:solidFill>
                    <a:schemeClr val="bg1"/>
                  </a:solidFill>
                </a:rPr>
                <a:t>2. 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Practică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800" b="1" dirty="0" err="1">
                  <a:solidFill>
                    <a:schemeClr val="bg1"/>
                  </a:solidFill>
                </a:rPr>
                <a:t>în</a:t>
              </a:r>
              <a:r>
                <a:rPr lang="en-US" sz="1800" b="1" dirty="0">
                  <a:solidFill>
                    <a:schemeClr val="bg1"/>
                  </a:solidFill>
                </a:rPr>
                <a:t> mod </a:t>
              </a:r>
              <a:r>
                <a:rPr lang="en-US" sz="1800" b="1" dirty="0" err="1">
                  <a:solidFill>
                    <a:schemeClr val="bg1"/>
                  </a:solidFill>
                </a:rPr>
                <a:t>regulat</a:t>
              </a:r>
              <a:r>
                <a:rPr lang="en-US" sz="1800" b="1" dirty="0">
                  <a:solidFill>
                    <a:schemeClr val="bg1"/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activit</a:t>
              </a:r>
              <a:r>
                <a:rPr lang="ro-RO" sz="1800" b="1" dirty="0" smtClean="0">
                  <a:solidFill>
                    <a:schemeClr val="bg1"/>
                  </a:solidFill>
                </a:rPr>
                <a:t>ăți fizice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! </a:t>
              </a:r>
              <a:endParaRPr lang="ro-RO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upare 41"/>
          <p:cNvGrpSpPr/>
          <p:nvPr/>
        </p:nvGrpSpPr>
        <p:grpSpPr>
          <a:xfrm flipH="1">
            <a:off x="7015349" y="2774574"/>
            <a:ext cx="2930572" cy="1707339"/>
            <a:chOff x="5117572" y="2669156"/>
            <a:chExt cx="1410331" cy="1242354"/>
          </a:xfrm>
        </p:grpSpPr>
        <p:sp>
          <p:nvSpPr>
            <p:cNvPr id="43" name="Săgeată la dreapta 42"/>
            <p:cNvSpPr/>
            <p:nvPr/>
          </p:nvSpPr>
          <p:spPr>
            <a:xfrm>
              <a:off x="5117573" y="2669156"/>
              <a:ext cx="1410330" cy="1242354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3600"/>
            </a:p>
          </p:txBody>
        </p:sp>
        <p:sp>
          <p:nvSpPr>
            <p:cNvPr id="46" name="CasetăText 45"/>
            <p:cNvSpPr txBox="1"/>
            <p:nvPr/>
          </p:nvSpPr>
          <p:spPr>
            <a:xfrm>
              <a:off x="5117572" y="2885920"/>
              <a:ext cx="1202188" cy="71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4000" b="1" smtClean="0">
                  <a:solidFill>
                    <a:schemeClr val="bg1"/>
                  </a:solidFill>
                </a:rPr>
                <a:t>3. </a:t>
              </a:r>
              <a:r>
                <a:rPr lang="en-US" sz="1800" b="1">
                  <a:solidFill>
                    <a:schemeClr val="bg1"/>
                  </a:solidFill>
                </a:rPr>
                <a:t>Fii activ împreună cu prietenii și familia ! </a:t>
              </a:r>
              <a:endParaRPr lang="ro-RO" sz="3600" b="1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7" name="Tabel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06252"/>
              </p:ext>
            </p:extLst>
          </p:nvPr>
        </p:nvGraphicFramePr>
        <p:xfrm>
          <a:off x="768361" y="8422541"/>
          <a:ext cx="10009295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51"/>
                <a:gridCol w="8231244"/>
              </a:tblGrid>
              <a:tr h="815577">
                <a:tc>
                  <a:txBody>
                    <a:bodyPr/>
                    <a:lstStyle/>
                    <a:p>
                      <a:r>
                        <a:rPr lang="ro-RO" sz="3600" b="1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r>
                        <a:rPr lang="ro-RO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Fii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activ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în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fiecare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zi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! </a:t>
                      </a:r>
                      <a:endParaRPr lang="ro-RO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dirty="0" smtClean="0">
                          <a:solidFill>
                            <a:srgbClr val="262262"/>
                          </a:solidFill>
                        </a:rPr>
                        <a:t>Mergi</a:t>
                      </a:r>
                      <a:r>
                        <a:rPr lang="ro-RO" sz="2000" b="1" baseline="0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pe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jos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sau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cu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bicicleta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la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și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de la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servici</a:t>
                      </a:r>
                      <a:r>
                        <a:rPr lang="ro-RO" sz="2000" b="1" dirty="0" smtClean="0">
                          <a:solidFill>
                            <a:srgbClr val="262262"/>
                          </a:solidFill>
                        </a:rPr>
                        <a:t>u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.</a:t>
                      </a:r>
                      <a:endParaRPr lang="ro-RO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81348">
                <a:tc>
                  <a:txBody>
                    <a:bodyPr/>
                    <a:lstStyle/>
                    <a:p>
                      <a:r>
                        <a:rPr lang="ro-RO" sz="3600" b="1" dirty="0" smtClean="0">
                          <a:solidFill>
                            <a:schemeClr val="bg1"/>
                          </a:solidFill>
                        </a:rPr>
                        <a:t>2.</a:t>
                      </a:r>
                      <a:r>
                        <a:rPr lang="ro-RO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Practică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în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mod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regulat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activit</a:t>
                      </a:r>
                      <a:r>
                        <a:rPr lang="ro-RO" sz="2000" b="1" dirty="0" smtClean="0">
                          <a:solidFill>
                            <a:schemeClr val="bg1"/>
                          </a:solidFill>
                        </a:rPr>
                        <a:t>ăți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fizic</a:t>
                      </a:r>
                      <a:r>
                        <a:rPr lang="ro-RO" sz="20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o-RO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Desfășoară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activit</a:t>
                      </a:r>
                      <a:r>
                        <a:rPr lang="ro-RO" sz="2000" b="1" dirty="0" smtClean="0">
                          <a:solidFill>
                            <a:srgbClr val="262262"/>
                          </a:solidFill>
                        </a:rPr>
                        <a:t>ăți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fizic</a:t>
                      </a:r>
                      <a:r>
                        <a:rPr lang="ro-RO" sz="2000" b="1" dirty="0" smtClean="0">
                          <a:solidFill>
                            <a:srgbClr val="262262"/>
                          </a:solidFill>
                        </a:rPr>
                        <a:t>e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cel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puțin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30 de minute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pe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zi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.</a:t>
                      </a:r>
                      <a:r>
                        <a:rPr lang="ro-RO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78838"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3600" b="1" smtClean="0">
                          <a:solidFill>
                            <a:schemeClr val="bg1"/>
                          </a:solidFill>
                        </a:rPr>
                        <a:t>3.</a:t>
                      </a:r>
                      <a:r>
                        <a:rPr lang="ro-RO" sz="2000" b="1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Fii activ împreună cu prietenii și familia!</a:t>
                      </a:r>
                      <a:endParaRPr lang="ro-RO" sz="2000" b="1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dirty="0" smtClean="0">
                          <a:solidFill>
                            <a:srgbClr val="262262"/>
                          </a:solidFill>
                        </a:rPr>
                        <a:t>V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ei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atinge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obiectivele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propuse</a:t>
                      </a:r>
                      <a:r>
                        <a:rPr lang="ro-RO" sz="2000" b="1" baseline="0" dirty="0" smtClean="0">
                          <a:solidFill>
                            <a:srgbClr val="262262"/>
                          </a:solidFill>
                        </a:rPr>
                        <a:t> c</a:t>
                      </a:r>
                      <a:r>
                        <a:rPr lang="ro-RO" sz="2000" b="1" dirty="0" smtClean="0">
                          <a:solidFill>
                            <a:srgbClr val="262262"/>
                          </a:solidFill>
                        </a:rPr>
                        <a:t>u sprijinul celor </a:t>
                      </a:r>
                      <a:r>
                        <a:rPr lang="ro-RO" sz="2000" b="1" dirty="0" smtClean="0">
                          <a:solidFill>
                            <a:srgbClr val="262262"/>
                          </a:solidFill>
                        </a:rPr>
                        <a:t>dragi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.</a:t>
                      </a:r>
                      <a:endParaRPr lang="ro-RO" sz="2000" b="1" dirty="0" smtClean="0">
                        <a:solidFill>
                          <a:srgbClr val="262262"/>
                        </a:solidFill>
                      </a:endParaRPr>
                    </a:p>
                    <a:p>
                      <a:endParaRPr lang="ro-RO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81348"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3600" b="1" dirty="0" smtClean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Începe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o-RO" sz="2000" b="1" dirty="0" smtClean="0">
                          <a:solidFill>
                            <a:schemeClr val="bg1"/>
                          </a:solidFill>
                        </a:rPr>
                        <a:t>acum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!</a:t>
                      </a:r>
                      <a:endParaRPr lang="ro-RO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Alege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activități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fizice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pe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care le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poți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integra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în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viața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cotidiană.</a:t>
                      </a:r>
                      <a:endParaRPr lang="ro-RO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81348">
                <a:tc>
                  <a:txBody>
                    <a:bodyPr/>
                    <a:lstStyle/>
                    <a:p>
                      <a:r>
                        <a:rPr lang="ro-RO" sz="3600" b="1" smtClean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en-US" sz="2000" b="1" smtClean="0">
                          <a:solidFill>
                            <a:schemeClr val="bg1"/>
                          </a:solidFill>
                        </a:rPr>
                        <a:t>Întreabă medicul</a:t>
                      </a:r>
                      <a:r>
                        <a:rPr lang="ro-RO" sz="2000" b="1" smtClean="0">
                          <a:solidFill>
                            <a:schemeClr val="bg1"/>
                          </a:solidFill>
                        </a:rPr>
                        <a:t>!</a:t>
                      </a:r>
                      <a:endParaRPr lang="ro-RO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Întreabă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medicul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despre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activitățile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fizice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recomandate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în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afecțiuni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262262"/>
                          </a:solidFill>
                        </a:rPr>
                        <a:t>cronice</a:t>
                      </a:r>
                      <a:r>
                        <a:rPr lang="en-US" sz="2000" b="1" dirty="0" smtClean="0">
                          <a:solidFill>
                            <a:srgbClr val="262262"/>
                          </a:solidFill>
                        </a:rPr>
                        <a:t>! </a:t>
                      </a:r>
                      <a:endParaRPr lang="ro-RO" sz="2000" dirty="0" smtClean="0">
                        <a:solidFill>
                          <a:srgbClr val="26226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7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2">
  <a:themeElements>
    <a:clrScheme name="INSP">
      <a:dk1>
        <a:sysClr val="windowText" lastClr="000000"/>
      </a:dk1>
      <a:lt1>
        <a:sysClr val="window" lastClr="FFFFFF"/>
      </a:lt1>
      <a:dk2>
        <a:srgbClr val="262262"/>
      </a:dk2>
      <a:lt2>
        <a:srgbClr val="BFBFBF"/>
      </a:lt2>
      <a:accent1>
        <a:srgbClr val="949598"/>
      </a:accent1>
      <a:accent2>
        <a:srgbClr val="52B59E"/>
      </a:accent2>
      <a:accent3>
        <a:srgbClr val="D2384D"/>
      </a:accent3>
      <a:accent4>
        <a:srgbClr val="F6C463"/>
      </a:accent4>
      <a:accent5>
        <a:srgbClr val="01B7EC"/>
      </a:accent5>
      <a:accent6>
        <a:srgbClr val="160D47"/>
      </a:accent6>
      <a:hlink>
        <a:srgbClr val="6D6F72"/>
      </a:hlink>
      <a:folHlink>
        <a:srgbClr val="6D6F72"/>
      </a:folHlink>
    </a:clrScheme>
    <a:fontScheme name="ins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ă2" id="{C552EC37-C645-4CFA-8225-2DE76A0FB921}" vid="{2CDF85AF-AA90-4A57-A7AE-D7715B07A0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Temă2</Template>
  <TotalTime>9425</TotalTime>
  <Words>188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Temă2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Cont Microsoft</dc:creator>
  <cp:lastModifiedBy>ciprian.ursu</cp:lastModifiedBy>
  <cp:revision>125</cp:revision>
  <dcterms:created xsi:type="dcterms:W3CDTF">2022-05-12T09:25:24Z</dcterms:created>
  <dcterms:modified xsi:type="dcterms:W3CDTF">2024-07-22T09:40:19Z</dcterms:modified>
</cp:coreProperties>
</file>